
<file path=[Content_Types].xml><?xml version="1.0" encoding="utf-8"?>
<Types xmlns="http://schemas.openxmlformats.org/package/2006/content-types">
  <Default Extension="jpeg" ContentType="image/jpeg"/>
  <Default Extension="jp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ags/tag2.xml" ContentType="application/vnd.openxmlformats-officedocument.presentationml.tags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theme/themeOverride10.xml" ContentType="application/vnd.openxmlformats-officedocument.themeOverride+xml"/>
  <Override PartName="/ppt/tags/tag4.xml" ContentType="application/vnd.openxmlformats-officedocument.presentationml.tags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ppt/theme/themeOverride14.xml" ContentType="application/vnd.openxmlformats-officedocument.themeOverride+xml"/>
  <Override PartName="/ppt/theme/themeOverride15.xml" ContentType="application/vnd.openxmlformats-officedocument.themeOverride+xml"/>
  <Override PartName="/ppt/theme/themeOverride16.xml" ContentType="application/vnd.openxmlformats-officedocument.themeOverride+xml"/>
  <Override PartName="/ppt/theme/themeOverride17.xml" ContentType="application/vnd.openxmlformats-officedocument.themeOverride+xml"/>
  <Override PartName="/ppt/theme/themeOverride18.xml" ContentType="application/vnd.openxmlformats-officedocument.themeOverride+xml"/>
  <Override PartName="/ppt/tags/tag5.xml" ContentType="application/vnd.openxmlformats-officedocument.presentationml.tags+xml"/>
  <Override PartName="/ppt/theme/themeOverride19.xml" ContentType="application/vnd.openxmlformats-officedocument.themeOverride+xml"/>
  <Override PartName="/ppt/tags/tag6.xml" ContentType="application/vnd.openxmlformats-officedocument.presentationml.tags+xml"/>
  <Override PartName="/ppt/theme/themeOverride20.xml" ContentType="application/vnd.openxmlformats-officedocument.themeOverride+xml"/>
  <Override PartName="/ppt/tags/tag7.xml" ContentType="application/vnd.openxmlformats-officedocument.presentationml.tags+xml"/>
  <Override PartName="/ppt/theme/themeOverride21.xml" ContentType="application/vnd.openxmlformats-officedocument.themeOverride+xml"/>
  <Override PartName="/ppt/theme/themeOverride22.xml" ContentType="application/vnd.openxmlformats-officedocument.themeOverride+xml"/>
  <Override PartName="/ppt/tags/tag8.xml" ContentType="application/vnd.openxmlformats-officedocument.presentationml.tags+xml"/>
  <Override PartName="/ppt/theme/themeOverride23.xml" ContentType="application/vnd.openxmlformats-officedocument.themeOverride+xml"/>
  <Override PartName="/ppt/tags/tag9.xml" ContentType="application/vnd.openxmlformats-officedocument.presentationml.tags+xml"/>
  <Override PartName="/ppt/theme/themeOverride24.xml" ContentType="application/vnd.openxmlformats-officedocument.themeOverride+xml"/>
  <Override PartName="/ppt/theme/themeOverride25.xml" ContentType="application/vnd.openxmlformats-officedocument.themeOverride+xml"/>
  <Override PartName="/ppt/notesSlides/notesSlide3.xml" ContentType="application/vnd.openxmlformats-officedocument.presentationml.notesSlide+xml"/>
  <Override PartName="/ppt/theme/themeOverride26.xml" ContentType="application/vnd.openxmlformats-officedocument.themeOverride+xml"/>
  <Override PartName="/ppt/tags/tag10.xml" ContentType="application/vnd.openxmlformats-officedocument.presentationml.tags+xml"/>
  <Override PartName="/ppt/theme/themeOverride27.xml" ContentType="application/vnd.openxmlformats-officedocument.themeOverride+xml"/>
  <Override PartName="/ppt/theme/themeOverride28.xml" ContentType="application/vnd.openxmlformats-officedocument.themeOverride+xml"/>
  <Override PartName="/ppt/theme/themeOverride29.xml" ContentType="application/vnd.openxmlformats-officedocument.themeOverr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1"/>
  </p:notesMasterIdLst>
  <p:handoutMasterIdLst>
    <p:handoutMasterId r:id="rId32"/>
  </p:handoutMasterIdLst>
  <p:sldIdLst>
    <p:sldId id="1821" r:id="rId2"/>
    <p:sldId id="1825" r:id="rId3"/>
    <p:sldId id="1816" r:id="rId4"/>
    <p:sldId id="284" r:id="rId5"/>
    <p:sldId id="285" r:id="rId6"/>
    <p:sldId id="288" r:id="rId7"/>
    <p:sldId id="290" r:id="rId8"/>
    <p:sldId id="334" r:id="rId9"/>
    <p:sldId id="328" r:id="rId10"/>
    <p:sldId id="291" r:id="rId11"/>
    <p:sldId id="333" r:id="rId12"/>
    <p:sldId id="331" r:id="rId13"/>
    <p:sldId id="286" r:id="rId14"/>
    <p:sldId id="292" r:id="rId15"/>
    <p:sldId id="330" r:id="rId16"/>
    <p:sldId id="332" r:id="rId17"/>
    <p:sldId id="327" r:id="rId18"/>
    <p:sldId id="294" r:id="rId19"/>
    <p:sldId id="297" r:id="rId20"/>
    <p:sldId id="301" r:id="rId21"/>
    <p:sldId id="289" r:id="rId22"/>
    <p:sldId id="303" r:id="rId23"/>
    <p:sldId id="310" r:id="rId24"/>
    <p:sldId id="287" r:id="rId25"/>
    <p:sldId id="305" r:id="rId26"/>
    <p:sldId id="326" r:id="rId27"/>
    <p:sldId id="315" r:id="rId28"/>
    <p:sldId id="325" r:id="rId29"/>
    <p:sldId id="1823" r:id="rId30"/>
  </p:sldIdLst>
  <p:sldSz cx="12192000" cy="6858000"/>
  <p:notesSz cx="6858000" cy="9144000"/>
  <p:custDataLst>
    <p:tags r:id="rId3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1D1D1"/>
    <a:srgbClr val="E6E6E6"/>
    <a:srgbClr val="FF2B5F"/>
    <a:srgbClr val="B40005"/>
    <a:srgbClr val="E9ECF5"/>
    <a:srgbClr val="FFFFFF"/>
    <a:srgbClr val="091F68"/>
    <a:srgbClr val="002086"/>
    <a:srgbClr val="0060AF"/>
    <a:srgbClr val="0F307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214" autoAdjust="0"/>
    <p:restoredTop sz="96182" autoAdjust="0"/>
  </p:normalViewPr>
  <p:slideViewPr>
    <p:cSldViewPr snapToGrid="0">
      <p:cViewPr varScale="1">
        <p:scale>
          <a:sx n="71" d="100"/>
          <a:sy n="71" d="100"/>
        </p:scale>
        <p:origin x="394" y="53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2706"/>
    </p:cViewPr>
  </p:sorterViewPr>
  <p:notesViewPr>
    <p:cSldViewPr snapToGrid="0" showGuides="1">
      <p:cViewPr varScale="1">
        <p:scale>
          <a:sx n="83" d="100"/>
          <a:sy n="83" d="100"/>
        </p:scale>
        <p:origin x="3084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B9A56829-66AA-42AA-918E-5C6DB1AE50A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41084A9-BC5C-4420-B17C-51E328D455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78E0E4-DC06-4041-AFA7-BB6F527FFA3F}" type="datetimeFigureOut">
              <a:rPr lang="zh-CN" altLang="en-US" smtClean="0"/>
              <a:t>2024-09-15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D6F2124-7B35-4E59-B9E8-DB09EE1408A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2BF8FFE-D997-4E34-9A01-CD2014B9524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4B7432-8BB0-4EFA-A417-EFCDC17B28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155388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6D8963-CFCD-4740-AF60-049850373CDF}" type="datetimeFigureOut">
              <a:rPr lang="zh-CN" altLang="en-US" smtClean="0"/>
              <a:t>2024-09-15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E6FDB6-6D2B-46C1-9FA1-D82906A37C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49815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99780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51332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86592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65482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 descr="建筑与房屋的城市空拍图&#10;&#10;描述已自动生成">
            <a:extLst>
              <a:ext uri="{FF2B5EF4-FFF2-40B4-BE49-F238E27FC236}">
                <a16:creationId xmlns:a16="http://schemas.microsoft.com/office/drawing/2014/main" id="{88D024BE-D6B2-416B-9B88-D4705C93272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7" name="ïşļíḓé">
            <a:extLst>
              <a:ext uri="{FF2B5EF4-FFF2-40B4-BE49-F238E27FC236}">
                <a16:creationId xmlns:a16="http://schemas.microsoft.com/office/drawing/2014/main" id="{A46FB6F1-C98D-40E3-A9DD-12B30D44D78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占位符 17">
            <a:extLst>
              <a:ext uri="{FF2B5EF4-FFF2-40B4-BE49-F238E27FC236}">
                <a16:creationId xmlns:a16="http://schemas.microsoft.com/office/drawing/2014/main" id="{CA8F9C18-7A93-4AEB-87D0-F2CAD9BA955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3900" y="1229406"/>
            <a:ext cx="6565900" cy="3157863"/>
          </a:xfrm>
        </p:spPr>
        <p:txBody>
          <a:bodyPr>
            <a:noAutofit/>
          </a:bodyPr>
          <a:lstStyle>
            <a:lvl1pPr marL="0" indent="0">
              <a:buNone/>
              <a:defRPr sz="7200">
                <a:solidFill>
                  <a:schemeClr val="bg1">
                    <a:alpha val="5000"/>
                  </a:schemeClr>
                </a:solidFill>
              </a:defRPr>
            </a:lvl1pPr>
          </a:lstStyle>
          <a:p>
            <a:r>
              <a:rPr lang="en-US" altLang="zh-CN" dirty="0"/>
              <a:t>Click to edit Master subtitle style</a:t>
            </a:r>
          </a:p>
        </p:txBody>
      </p:sp>
      <p:sp>
        <p:nvSpPr>
          <p:cNvPr id="19" name="标题 18">
            <a:extLst>
              <a:ext uri="{FF2B5EF4-FFF2-40B4-BE49-F238E27FC236}">
                <a16:creationId xmlns:a16="http://schemas.microsoft.com/office/drawing/2014/main" id="{3CC70D55-B21B-4A57-9F32-836A8BA351C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23900" y="2296487"/>
            <a:ext cx="6565901" cy="1196235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44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br>
              <a:rPr lang="en-US" altLang="zh-CN" dirty="0"/>
            </a:br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20" name="文本占位符 19">
            <a:extLst>
              <a:ext uri="{FF2B5EF4-FFF2-40B4-BE49-F238E27FC236}">
                <a16:creationId xmlns:a16="http://schemas.microsoft.com/office/drawing/2014/main" id="{AB29AB43-58EC-478C-87E4-61128DE40E0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23900" y="5487253"/>
            <a:ext cx="6565900" cy="313472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Signature</a:t>
            </a:r>
            <a:endParaRPr lang="zh-CN" altLang="en-US" dirty="0"/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7AB76C3C-AF3B-41C7-A8CA-C720FE99A2C6}"/>
              </a:ext>
            </a:extLst>
          </p:cNvPr>
          <p:cNvGrpSpPr/>
          <p:nvPr userDrawn="1"/>
        </p:nvGrpSpPr>
        <p:grpSpPr>
          <a:xfrm>
            <a:off x="11495058" y="5606853"/>
            <a:ext cx="200363" cy="200363"/>
            <a:chOff x="11660158" y="6263773"/>
            <a:chExt cx="200363" cy="200363"/>
          </a:xfrm>
        </p:grpSpPr>
        <p:sp>
          <p:nvSpPr>
            <p:cNvPr id="22" name="íṥ1ïḋé">
              <a:extLst>
                <a:ext uri="{FF2B5EF4-FFF2-40B4-BE49-F238E27FC236}">
                  <a16:creationId xmlns:a16="http://schemas.microsoft.com/office/drawing/2014/main" id="{6FBB68B5-28A6-4A9D-914A-BC4D0B980F13}"/>
                </a:ext>
              </a:extLst>
            </p:cNvPr>
            <p:cNvSpPr/>
            <p:nvPr userDrawn="1"/>
          </p:nvSpPr>
          <p:spPr>
            <a:xfrm>
              <a:off x="11745940" y="6263773"/>
              <a:ext cx="28800" cy="2003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îṧḻîḑé">
              <a:extLst>
                <a:ext uri="{FF2B5EF4-FFF2-40B4-BE49-F238E27FC236}">
                  <a16:creationId xmlns:a16="http://schemas.microsoft.com/office/drawing/2014/main" id="{5D89336A-2DA9-47C2-8D05-6A8B9EE621B2}"/>
                </a:ext>
              </a:extLst>
            </p:cNvPr>
            <p:cNvSpPr/>
            <p:nvPr userDrawn="1"/>
          </p:nvSpPr>
          <p:spPr>
            <a:xfrm rot="16200000">
              <a:off x="11745940" y="6263773"/>
              <a:ext cx="28800" cy="2003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4" name="文本占位符 23">
            <a:extLst>
              <a:ext uri="{FF2B5EF4-FFF2-40B4-BE49-F238E27FC236}">
                <a16:creationId xmlns:a16="http://schemas.microsoft.com/office/drawing/2014/main" id="{B80199EA-636B-475A-BB37-C8C38F95BBF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23900" y="3560907"/>
            <a:ext cx="6565900" cy="313472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 altLang="zh-CN" dirty="0"/>
              <a:t>Click to edit Master subtitle style</a:t>
            </a:r>
          </a:p>
        </p:txBody>
      </p:sp>
      <p:sp>
        <p:nvSpPr>
          <p:cNvPr id="25" name="í$ľiďê">
            <a:extLst>
              <a:ext uri="{FF2B5EF4-FFF2-40B4-BE49-F238E27FC236}">
                <a16:creationId xmlns:a16="http://schemas.microsoft.com/office/drawing/2014/main" id="{F75DDA2E-DDCF-4282-8CE3-C762ED605132}"/>
              </a:ext>
            </a:extLst>
          </p:cNvPr>
          <p:cNvSpPr/>
          <p:nvPr userDrawn="1"/>
        </p:nvSpPr>
        <p:spPr>
          <a:xfrm>
            <a:off x="9542808" y="723900"/>
            <a:ext cx="1925292" cy="505506"/>
          </a:xfrm>
          <a:custGeom>
            <a:avLst/>
            <a:gdLst>
              <a:gd name="connsiteX0" fmla="*/ 212671 w 1925292"/>
              <a:gd name="connsiteY0" fmla="*/ 447537 h 505506"/>
              <a:gd name="connsiteX1" fmla="*/ 209336 w 1925292"/>
              <a:gd name="connsiteY1" fmla="*/ 449825 h 505506"/>
              <a:gd name="connsiteX2" fmla="*/ 208968 w 1925292"/>
              <a:gd name="connsiteY2" fmla="*/ 449801 h 505506"/>
              <a:gd name="connsiteX3" fmla="*/ 226049 w 1925292"/>
              <a:gd name="connsiteY3" fmla="*/ 437121 h 505506"/>
              <a:gd name="connsiteX4" fmla="*/ 231096 w 1925292"/>
              <a:gd name="connsiteY4" fmla="*/ 443828 h 505506"/>
              <a:gd name="connsiteX5" fmla="*/ 225772 w 1925292"/>
              <a:gd name="connsiteY5" fmla="*/ 438444 h 505506"/>
              <a:gd name="connsiteX6" fmla="*/ 220328 w 1925292"/>
              <a:gd name="connsiteY6" fmla="*/ 444067 h 505506"/>
              <a:gd name="connsiteX7" fmla="*/ 230738 w 1925292"/>
              <a:gd name="connsiteY7" fmla="*/ 449272 h 505506"/>
              <a:gd name="connsiteX8" fmla="*/ 222362 w 1925292"/>
              <a:gd name="connsiteY8" fmla="*/ 455673 h 505506"/>
              <a:gd name="connsiteX9" fmla="*/ 216559 w 1925292"/>
              <a:gd name="connsiteY9" fmla="*/ 445443 h 505506"/>
              <a:gd name="connsiteX10" fmla="*/ 226049 w 1925292"/>
              <a:gd name="connsiteY10" fmla="*/ 437121 h 505506"/>
              <a:gd name="connsiteX11" fmla="*/ 259393 w 1925292"/>
              <a:gd name="connsiteY11" fmla="*/ 436350 h 505506"/>
              <a:gd name="connsiteX12" fmla="*/ 259632 w 1925292"/>
              <a:gd name="connsiteY12" fmla="*/ 439341 h 505506"/>
              <a:gd name="connsiteX13" fmla="*/ 269862 w 1925292"/>
              <a:gd name="connsiteY13" fmla="*/ 446041 h 505506"/>
              <a:gd name="connsiteX14" fmla="*/ 272375 w 1925292"/>
              <a:gd name="connsiteY14" fmla="*/ 455314 h 505506"/>
              <a:gd name="connsiteX15" fmla="*/ 263820 w 1925292"/>
              <a:gd name="connsiteY15" fmla="*/ 455254 h 505506"/>
              <a:gd name="connsiteX16" fmla="*/ 266392 w 1925292"/>
              <a:gd name="connsiteY16" fmla="*/ 453400 h 505506"/>
              <a:gd name="connsiteX17" fmla="*/ 265854 w 1925292"/>
              <a:gd name="connsiteY17" fmla="*/ 439640 h 505506"/>
              <a:gd name="connsiteX18" fmla="*/ 259572 w 1925292"/>
              <a:gd name="connsiteY18" fmla="*/ 451725 h 505506"/>
              <a:gd name="connsiteX19" fmla="*/ 262085 w 1925292"/>
              <a:gd name="connsiteY19" fmla="*/ 455254 h 505506"/>
              <a:gd name="connsiteX20" fmla="*/ 253590 w 1925292"/>
              <a:gd name="connsiteY20" fmla="*/ 455314 h 505506"/>
              <a:gd name="connsiteX21" fmla="*/ 255684 w 1925292"/>
              <a:gd name="connsiteY21" fmla="*/ 452801 h 505506"/>
              <a:gd name="connsiteX22" fmla="*/ 256043 w 1925292"/>
              <a:gd name="connsiteY22" fmla="*/ 441854 h 505506"/>
              <a:gd name="connsiteX23" fmla="*/ 255205 w 1925292"/>
              <a:gd name="connsiteY23" fmla="*/ 439939 h 505506"/>
              <a:gd name="connsiteX24" fmla="*/ 253829 w 1925292"/>
              <a:gd name="connsiteY24" fmla="*/ 438863 h 505506"/>
              <a:gd name="connsiteX25" fmla="*/ 253291 w 1925292"/>
              <a:gd name="connsiteY25" fmla="*/ 438504 h 505506"/>
              <a:gd name="connsiteX26" fmla="*/ 279913 w 1925292"/>
              <a:gd name="connsiteY26" fmla="*/ 435513 h 505506"/>
              <a:gd name="connsiteX27" fmla="*/ 282425 w 1925292"/>
              <a:gd name="connsiteY27" fmla="*/ 452622 h 505506"/>
              <a:gd name="connsiteX28" fmla="*/ 284160 w 1925292"/>
              <a:gd name="connsiteY28" fmla="*/ 454058 h 505506"/>
              <a:gd name="connsiteX29" fmla="*/ 275546 w 1925292"/>
              <a:gd name="connsiteY29" fmla="*/ 454656 h 505506"/>
              <a:gd name="connsiteX30" fmla="*/ 277340 w 1925292"/>
              <a:gd name="connsiteY30" fmla="*/ 444666 h 505506"/>
              <a:gd name="connsiteX31" fmla="*/ 275187 w 1925292"/>
              <a:gd name="connsiteY31" fmla="*/ 438624 h 505506"/>
              <a:gd name="connsiteX32" fmla="*/ 274050 w 1925292"/>
              <a:gd name="connsiteY32" fmla="*/ 437846 h 505506"/>
              <a:gd name="connsiteX33" fmla="*/ 207466 w 1925292"/>
              <a:gd name="connsiteY33" fmla="*/ 435415 h 505506"/>
              <a:gd name="connsiteX34" fmla="*/ 202920 w 1925292"/>
              <a:gd name="connsiteY34" fmla="*/ 439520 h 505506"/>
              <a:gd name="connsiteX35" fmla="*/ 210936 w 1925292"/>
              <a:gd name="connsiteY35" fmla="*/ 441315 h 505506"/>
              <a:gd name="connsiteX36" fmla="*/ 207466 w 1925292"/>
              <a:gd name="connsiteY36" fmla="*/ 435415 h 505506"/>
              <a:gd name="connsiteX37" fmla="*/ 206973 w 1925292"/>
              <a:gd name="connsiteY37" fmla="*/ 434211 h 505506"/>
              <a:gd name="connsiteX38" fmla="*/ 213568 w 1925292"/>
              <a:gd name="connsiteY38" fmla="*/ 443110 h 505506"/>
              <a:gd name="connsiteX39" fmla="*/ 201663 w 1925292"/>
              <a:gd name="connsiteY39" fmla="*/ 441076 h 505506"/>
              <a:gd name="connsiteX40" fmla="*/ 204475 w 1925292"/>
              <a:gd name="connsiteY40" fmla="*/ 449511 h 505506"/>
              <a:gd name="connsiteX41" fmla="*/ 208968 w 1925292"/>
              <a:gd name="connsiteY41" fmla="*/ 449801 h 505506"/>
              <a:gd name="connsiteX42" fmla="*/ 203473 w 1925292"/>
              <a:gd name="connsiteY42" fmla="*/ 453160 h 505506"/>
              <a:gd name="connsiteX43" fmla="*/ 198313 w 1925292"/>
              <a:gd name="connsiteY43" fmla="*/ 442452 h 505506"/>
              <a:gd name="connsiteX44" fmla="*/ 206973 w 1925292"/>
              <a:gd name="connsiteY44" fmla="*/ 434211 h 505506"/>
              <a:gd name="connsiteX45" fmla="*/ 294158 w 1925292"/>
              <a:gd name="connsiteY45" fmla="*/ 432686 h 505506"/>
              <a:gd name="connsiteX46" fmla="*/ 300611 w 1925292"/>
              <a:gd name="connsiteY46" fmla="*/ 437367 h 505506"/>
              <a:gd name="connsiteX47" fmla="*/ 298996 w 1925292"/>
              <a:gd name="connsiteY47" fmla="*/ 437906 h 505506"/>
              <a:gd name="connsiteX48" fmla="*/ 294031 w 1925292"/>
              <a:gd name="connsiteY48" fmla="*/ 434256 h 505506"/>
              <a:gd name="connsiteX49" fmla="*/ 295526 w 1925292"/>
              <a:gd name="connsiteY49" fmla="*/ 448255 h 505506"/>
              <a:gd name="connsiteX50" fmla="*/ 301748 w 1925292"/>
              <a:gd name="connsiteY50" fmla="*/ 443469 h 505506"/>
              <a:gd name="connsiteX51" fmla="*/ 287211 w 1925292"/>
              <a:gd name="connsiteY51" fmla="*/ 443888 h 505506"/>
              <a:gd name="connsiteX52" fmla="*/ 294158 w 1925292"/>
              <a:gd name="connsiteY52" fmla="*/ 432686 h 505506"/>
              <a:gd name="connsiteX53" fmla="*/ 344663 w 1925292"/>
              <a:gd name="connsiteY53" fmla="*/ 431468 h 505506"/>
              <a:gd name="connsiteX54" fmla="*/ 344701 w 1925292"/>
              <a:gd name="connsiteY54" fmla="*/ 431684 h 505506"/>
              <a:gd name="connsiteX55" fmla="*/ 344608 w 1925292"/>
              <a:gd name="connsiteY55" fmla="*/ 431688 h 505506"/>
              <a:gd name="connsiteX56" fmla="*/ 238754 w 1925292"/>
              <a:gd name="connsiteY56" fmla="*/ 427377 h 505506"/>
              <a:gd name="connsiteX57" fmla="*/ 239173 w 1925292"/>
              <a:gd name="connsiteY57" fmla="*/ 440000 h 505506"/>
              <a:gd name="connsiteX58" fmla="*/ 248984 w 1925292"/>
              <a:gd name="connsiteY58" fmla="*/ 440359 h 505506"/>
              <a:gd name="connsiteX59" fmla="*/ 249642 w 1925292"/>
              <a:gd name="connsiteY59" fmla="*/ 452563 h 505506"/>
              <a:gd name="connsiteX60" fmla="*/ 250300 w 1925292"/>
              <a:gd name="connsiteY60" fmla="*/ 454118 h 505506"/>
              <a:gd name="connsiteX61" fmla="*/ 251975 w 1925292"/>
              <a:gd name="connsiteY61" fmla="*/ 455614 h 505506"/>
              <a:gd name="connsiteX62" fmla="*/ 243181 w 1925292"/>
              <a:gd name="connsiteY62" fmla="*/ 455614 h 505506"/>
              <a:gd name="connsiteX63" fmla="*/ 245992 w 1925292"/>
              <a:gd name="connsiteY63" fmla="*/ 443828 h 505506"/>
              <a:gd name="connsiteX64" fmla="*/ 239113 w 1925292"/>
              <a:gd name="connsiteY64" fmla="*/ 441794 h 505506"/>
              <a:gd name="connsiteX65" fmla="*/ 241386 w 1925292"/>
              <a:gd name="connsiteY65" fmla="*/ 455314 h 505506"/>
              <a:gd name="connsiteX66" fmla="*/ 241865 w 1925292"/>
              <a:gd name="connsiteY66" fmla="*/ 455614 h 505506"/>
              <a:gd name="connsiteX67" fmla="*/ 232951 w 1925292"/>
              <a:gd name="connsiteY67" fmla="*/ 455614 h 505506"/>
              <a:gd name="connsiteX68" fmla="*/ 233430 w 1925292"/>
              <a:gd name="connsiteY68" fmla="*/ 455255 h 505506"/>
              <a:gd name="connsiteX69" fmla="*/ 235284 w 1925292"/>
              <a:gd name="connsiteY69" fmla="*/ 453101 h 505506"/>
              <a:gd name="connsiteX70" fmla="*/ 234327 w 1925292"/>
              <a:gd name="connsiteY70" fmla="*/ 430428 h 505506"/>
              <a:gd name="connsiteX71" fmla="*/ 233908 w 1925292"/>
              <a:gd name="connsiteY71" fmla="*/ 430069 h 505506"/>
              <a:gd name="connsiteX72" fmla="*/ 232951 w 1925292"/>
              <a:gd name="connsiteY72" fmla="*/ 429411 h 505506"/>
              <a:gd name="connsiteX73" fmla="*/ 196459 w 1925292"/>
              <a:gd name="connsiteY73" fmla="*/ 427137 h 505506"/>
              <a:gd name="connsiteX74" fmla="*/ 194844 w 1925292"/>
              <a:gd name="connsiteY74" fmla="*/ 432282 h 505506"/>
              <a:gd name="connsiteX75" fmla="*/ 198374 w 1925292"/>
              <a:gd name="connsiteY75" fmla="*/ 434256 h 505506"/>
              <a:gd name="connsiteX76" fmla="*/ 194066 w 1925292"/>
              <a:gd name="connsiteY76" fmla="*/ 434435 h 505506"/>
              <a:gd name="connsiteX77" fmla="*/ 190238 w 1925292"/>
              <a:gd name="connsiteY77" fmla="*/ 447776 h 505506"/>
              <a:gd name="connsiteX78" fmla="*/ 193887 w 1925292"/>
              <a:gd name="connsiteY78" fmla="*/ 447955 h 505506"/>
              <a:gd name="connsiteX79" fmla="*/ 187665 w 1925292"/>
              <a:gd name="connsiteY79" fmla="*/ 449690 h 505506"/>
              <a:gd name="connsiteX80" fmla="*/ 190597 w 1925292"/>
              <a:gd name="connsiteY80" fmla="*/ 433777 h 505506"/>
              <a:gd name="connsiteX81" fmla="*/ 188443 w 1925292"/>
              <a:gd name="connsiteY81" fmla="*/ 431564 h 505506"/>
              <a:gd name="connsiteX82" fmla="*/ 196459 w 1925292"/>
              <a:gd name="connsiteY82" fmla="*/ 427137 h 505506"/>
              <a:gd name="connsiteX83" fmla="*/ 275964 w 1925292"/>
              <a:gd name="connsiteY83" fmla="*/ 426779 h 505506"/>
              <a:gd name="connsiteX84" fmla="*/ 279194 w 1925292"/>
              <a:gd name="connsiteY84" fmla="*/ 427556 h 505506"/>
              <a:gd name="connsiteX85" fmla="*/ 276143 w 1925292"/>
              <a:gd name="connsiteY85" fmla="*/ 429889 h 505506"/>
              <a:gd name="connsiteX86" fmla="*/ 781231 w 1925292"/>
              <a:gd name="connsiteY86" fmla="*/ 424206 h 505506"/>
              <a:gd name="connsiteX87" fmla="*/ 772617 w 1925292"/>
              <a:gd name="connsiteY87" fmla="*/ 431504 h 505506"/>
              <a:gd name="connsiteX88" fmla="*/ 770762 w 1925292"/>
              <a:gd name="connsiteY88" fmla="*/ 436709 h 505506"/>
              <a:gd name="connsiteX89" fmla="*/ 772318 w 1925292"/>
              <a:gd name="connsiteY89" fmla="*/ 440597 h 505506"/>
              <a:gd name="connsiteX90" fmla="*/ 775668 w 1925292"/>
              <a:gd name="connsiteY90" fmla="*/ 441913 h 505506"/>
              <a:gd name="connsiteX91" fmla="*/ 781231 w 1925292"/>
              <a:gd name="connsiteY91" fmla="*/ 439221 h 505506"/>
              <a:gd name="connsiteX92" fmla="*/ 170436 w 1925292"/>
              <a:gd name="connsiteY92" fmla="*/ 421693 h 505506"/>
              <a:gd name="connsiteX93" fmla="*/ 177974 w 1925292"/>
              <a:gd name="connsiteY93" fmla="*/ 425103 h 505506"/>
              <a:gd name="connsiteX94" fmla="*/ 175162 w 1925292"/>
              <a:gd name="connsiteY94" fmla="*/ 426120 h 505506"/>
              <a:gd name="connsiteX95" fmla="*/ 175102 w 1925292"/>
              <a:gd name="connsiteY95" fmla="*/ 437606 h 505506"/>
              <a:gd name="connsiteX96" fmla="*/ 180307 w 1925292"/>
              <a:gd name="connsiteY96" fmla="*/ 433000 h 505506"/>
              <a:gd name="connsiteX97" fmla="*/ 183119 w 1925292"/>
              <a:gd name="connsiteY97" fmla="*/ 427496 h 505506"/>
              <a:gd name="connsiteX98" fmla="*/ 187605 w 1925292"/>
              <a:gd name="connsiteY98" fmla="*/ 430128 h 505506"/>
              <a:gd name="connsiteX99" fmla="*/ 175701 w 1925292"/>
              <a:gd name="connsiteY99" fmla="*/ 439999 h 505506"/>
              <a:gd name="connsiteX100" fmla="*/ 161343 w 1925292"/>
              <a:gd name="connsiteY100" fmla="*/ 446938 h 505506"/>
              <a:gd name="connsiteX101" fmla="*/ 171393 w 1925292"/>
              <a:gd name="connsiteY101" fmla="*/ 441435 h 505506"/>
              <a:gd name="connsiteX102" fmla="*/ 170436 w 1925292"/>
              <a:gd name="connsiteY102" fmla="*/ 421693 h 505506"/>
              <a:gd name="connsiteX103" fmla="*/ 329147 w 1925292"/>
              <a:gd name="connsiteY103" fmla="*/ 412181 h 505506"/>
              <a:gd name="connsiteX104" fmla="*/ 332438 w 1925292"/>
              <a:gd name="connsiteY104" fmla="*/ 425642 h 505506"/>
              <a:gd name="connsiteX105" fmla="*/ 336820 w 1925292"/>
              <a:gd name="connsiteY105" fmla="*/ 432050 h 505506"/>
              <a:gd name="connsiteX106" fmla="*/ 344608 w 1925292"/>
              <a:gd name="connsiteY106" fmla="*/ 431688 h 505506"/>
              <a:gd name="connsiteX107" fmla="*/ 343924 w 1925292"/>
              <a:gd name="connsiteY107" fmla="*/ 434436 h 505506"/>
              <a:gd name="connsiteX108" fmla="*/ 325378 w 1925292"/>
              <a:gd name="connsiteY108" fmla="*/ 421155 h 505506"/>
              <a:gd name="connsiteX109" fmla="*/ 319097 w 1925292"/>
              <a:gd name="connsiteY109" fmla="*/ 417087 h 505506"/>
              <a:gd name="connsiteX110" fmla="*/ 329147 w 1925292"/>
              <a:gd name="connsiteY110" fmla="*/ 412181 h 505506"/>
              <a:gd name="connsiteX111" fmla="*/ 153012 w 1925292"/>
              <a:gd name="connsiteY111" fmla="*/ 409706 h 505506"/>
              <a:gd name="connsiteX112" fmla="*/ 143934 w 1925292"/>
              <a:gd name="connsiteY112" fmla="*/ 416249 h 505506"/>
              <a:gd name="connsiteX113" fmla="*/ 155001 w 1925292"/>
              <a:gd name="connsiteY113" fmla="*/ 418104 h 505506"/>
              <a:gd name="connsiteX114" fmla="*/ 153012 w 1925292"/>
              <a:gd name="connsiteY114" fmla="*/ 409706 h 505506"/>
              <a:gd name="connsiteX115" fmla="*/ 167385 w 1925292"/>
              <a:gd name="connsiteY115" fmla="*/ 409370 h 505506"/>
              <a:gd name="connsiteX116" fmla="*/ 171692 w 1925292"/>
              <a:gd name="connsiteY116" fmla="*/ 410387 h 505506"/>
              <a:gd name="connsiteX117" fmla="*/ 173307 w 1925292"/>
              <a:gd name="connsiteY117" fmla="*/ 411284 h 505506"/>
              <a:gd name="connsiteX118" fmla="*/ 161343 w 1925292"/>
              <a:gd name="connsiteY118" fmla="*/ 429291 h 505506"/>
              <a:gd name="connsiteX119" fmla="*/ 160445 w 1925292"/>
              <a:gd name="connsiteY119" fmla="*/ 435573 h 505506"/>
              <a:gd name="connsiteX120" fmla="*/ 153506 w 1925292"/>
              <a:gd name="connsiteY120" fmla="*/ 430787 h 505506"/>
              <a:gd name="connsiteX121" fmla="*/ 153865 w 1925292"/>
              <a:gd name="connsiteY121" fmla="*/ 430727 h 505506"/>
              <a:gd name="connsiteX122" fmla="*/ 158292 w 1925292"/>
              <a:gd name="connsiteY122" fmla="*/ 427676 h 505506"/>
              <a:gd name="connsiteX123" fmla="*/ 168282 w 1925292"/>
              <a:gd name="connsiteY123" fmla="*/ 412421 h 505506"/>
              <a:gd name="connsiteX124" fmla="*/ 152242 w 1925292"/>
              <a:gd name="connsiteY124" fmla="*/ 408135 h 505506"/>
              <a:gd name="connsiteX125" fmla="*/ 157753 w 1925292"/>
              <a:gd name="connsiteY125" fmla="*/ 419240 h 505506"/>
              <a:gd name="connsiteX126" fmla="*/ 140584 w 1925292"/>
              <a:gd name="connsiteY126" fmla="*/ 414395 h 505506"/>
              <a:gd name="connsiteX127" fmla="*/ 152242 w 1925292"/>
              <a:gd name="connsiteY127" fmla="*/ 408135 h 505506"/>
              <a:gd name="connsiteX128" fmla="*/ 975837 w 1925292"/>
              <a:gd name="connsiteY128" fmla="*/ 406498 h 505506"/>
              <a:gd name="connsiteX129" fmla="*/ 971649 w 1925292"/>
              <a:gd name="connsiteY129" fmla="*/ 408353 h 505506"/>
              <a:gd name="connsiteX130" fmla="*/ 969376 w 1925292"/>
              <a:gd name="connsiteY130" fmla="*/ 415651 h 505506"/>
              <a:gd name="connsiteX131" fmla="*/ 968838 w 1925292"/>
              <a:gd name="connsiteY131" fmla="*/ 430786 h 505506"/>
              <a:gd name="connsiteX132" fmla="*/ 969496 w 1925292"/>
              <a:gd name="connsiteY132" fmla="*/ 440358 h 505506"/>
              <a:gd name="connsiteX133" fmla="*/ 971769 w 1925292"/>
              <a:gd name="connsiteY133" fmla="*/ 445563 h 505506"/>
              <a:gd name="connsiteX134" fmla="*/ 975717 w 1925292"/>
              <a:gd name="connsiteY134" fmla="*/ 447357 h 505506"/>
              <a:gd name="connsiteX135" fmla="*/ 979307 w 1925292"/>
              <a:gd name="connsiteY135" fmla="*/ 446161 h 505506"/>
              <a:gd name="connsiteX136" fmla="*/ 981819 w 1925292"/>
              <a:gd name="connsiteY136" fmla="*/ 441614 h 505506"/>
              <a:gd name="connsiteX137" fmla="*/ 982717 w 1925292"/>
              <a:gd name="connsiteY137" fmla="*/ 423129 h 505506"/>
              <a:gd name="connsiteX138" fmla="*/ 981819 w 1925292"/>
              <a:gd name="connsiteY138" fmla="*/ 411942 h 505506"/>
              <a:gd name="connsiteX139" fmla="*/ 979127 w 1925292"/>
              <a:gd name="connsiteY139" fmla="*/ 407515 h 505506"/>
              <a:gd name="connsiteX140" fmla="*/ 975837 w 1925292"/>
              <a:gd name="connsiteY140" fmla="*/ 406498 h 505506"/>
              <a:gd name="connsiteX141" fmla="*/ 1690306 w 1925292"/>
              <a:gd name="connsiteY141" fmla="*/ 406259 h 505506"/>
              <a:gd name="connsiteX142" fmla="*/ 1686238 w 1925292"/>
              <a:gd name="connsiteY142" fmla="*/ 408712 h 505506"/>
              <a:gd name="connsiteX143" fmla="*/ 1683427 w 1925292"/>
              <a:gd name="connsiteY143" fmla="*/ 420437 h 505506"/>
              <a:gd name="connsiteX144" fmla="*/ 1683427 w 1925292"/>
              <a:gd name="connsiteY144" fmla="*/ 422052 h 505506"/>
              <a:gd name="connsiteX145" fmla="*/ 1696468 w 1925292"/>
              <a:gd name="connsiteY145" fmla="*/ 422052 h 505506"/>
              <a:gd name="connsiteX146" fmla="*/ 1695630 w 1925292"/>
              <a:gd name="connsiteY146" fmla="*/ 411463 h 505506"/>
              <a:gd name="connsiteX147" fmla="*/ 1692998 w 1925292"/>
              <a:gd name="connsiteY147" fmla="*/ 407096 h 505506"/>
              <a:gd name="connsiteX148" fmla="*/ 1690306 w 1925292"/>
              <a:gd name="connsiteY148" fmla="*/ 406259 h 505506"/>
              <a:gd name="connsiteX149" fmla="*/ 1152375 w 1925292"/>
              <a:gd name="connsiteY149" fmla="*/ 406259 h 505506"/>
              <a:gd name="connsiteX150" fmla="*/ 1148307 w 1925292"/>
              <a:gd name="connsiteY150" fmla="*/ 408712 h 505506"/>
              <a:gd name="connsiteX151" fmla="*/ 1145496 w 1925292"/>
              <a:gd name="connsiteY151" fmla="*/ 420437 h 505506"/>
              <a:gd name="connsiteX152" fmla="*/ 1145496 w 1925292"/>
              <a:gd name="connsiteY152" fmla="*/ 422052 h 505506"/>
              <a:gd name="connsiteX153" fmla="*/ 1158537 w 1925292"/>
              <a:gd name="connsiteY153" fmla="*/ 422052 h 505506"/>
              <a:gd name="connsiteX154" fmla="*/ 1157699 w 1925292"/>
              <a:gd name="connsiteY154" fmla="*/ 411463 h 505506"/>
              <a:gd name="connsiteX155" fmla="*/ 1155067 w 1925292"/>
              <a:gd name="connsiteY155" fmla="*/ 407096 h 505506"/>
              <a:gd name="connsiteX156" fmla="*/ 1152375 w 1925292"/>
              <a:gd name="connsiteY156" fmla="*/ 406259 h 505506"/>
              <a:gd name="connsiteX157" fmla="*/ 1877792 w 1925292"/>
              <a:gd name="connsiteY157" fmla="*/ 404524 h 505506"/>
              <a:gd name="connsiteX158" fmla="*/ 1901602 w 1925292"/>
              <a:gd name="connsiteY158" fmla="*/ 404524 h 505506"/>
              <a:gd name="connsiteX159" fmla="*/ 1901602 w 1925292"/>
              <a:gd name="connsiteY159" fmla="*/ 406319 h 505506"/>
              <a:gd name="connsiteX160" fmla="*/ 1898311 w 1925292"/>
              <a:gd name="connsiteY160" fmla="*/ 407216 h 505506"/>
              <a:gd name="connsiteX161" fmla="*/ 1897354 w 1925292"/>
              <a:gd name="connsiteY161" fmla="*/ 409190 h 505506"/>
              <a:gd name="connsiteX162" fmla="*/ 1899747 w 1925292"/>
              <a:gd name="connsiteY162" fmla="*/ 416369 h 505506"/>
              <a:gd name="connsiteX163" fmla="*/ 1907404 w 1925292"/>
              <a:gd name="connsiteY163" fmla="*/ 433897 h 505506"/>
              <a:gd name="connsiteX164" fmla="*/ 1912609 w 1925292"/>
              <a:gd name="connsiteY164" fmla="*/ 420317 h 505506"/>
              <a:gd name="connsiteX165" fmla="*/ 1915421 w 1925292"/>
              <a:gd name="connsiteY165" fmla="*/ 410267 h 505506"/>
              <a:gd name="connsiteX166" fmla="*/ 1914224 w 1925292"/>
              <a:gd name="connsiteY166" fmla="*/ 407455 h 505506"/>
              <a:gd name="connsiteX167" fmla="*/ 1910097 w 1925292"/>
              <a:gd name="connsiteY167" fmla="*/ 406319 h 505506"/>
              <a:gd name="connsiteX168" fmla="*/ 1910097 w 1925292"/>
              <a:gd name="connsiteY168" fmla="*/ 404644 h 505506"/>
              <a:gd name="connsiteX169" fmla="*/ 1925292 w 1925292"/>
              <a:gd name="connsiteY169" fmla="*/ 404644 h 505506"/>
              <a:gd name="connsiteX170" fmla="*/ 1925292 w 1925292"/>
              <a:gd name="connsiteY170" fmla="*/ 406438 h 505506"/>
              <a:gd name="connsiteX171" fmla="*/ 1921702 w 1925292"/>
              <a:gd name="connsiteY171" fmla="*/ 408113 h 505506"/>
              <a:gd name="connsiteX172" fmla="*/ 1917036 w 1925292"/>
              <a:gd name="connsiteY172" fmla="*/ 418044 h 505506"/>
              <a:gd name="connsiteX173" fmla="*/ 1904234 w 1925292"/>
              <a:gd name="connsiteY173" fmla="*/ 451246 h 505506"/>
              <a:gd name="connsiteX174" fmla="*/ 1897055 w 1925292"/>
              <a:gd name="connsiteY174" fmla="*/ 466561 h 505506"/>
              <a:gd name="connsiteX175" fmla="*/ 1888740 w 1925292"/>
              <a:gd name="connsiteY175" fmla="*/ 470569 h 505506"/>
              <a:gd name="connsiteX176" fmla="*/ 1882279 w 1925292"/>
              <a:gd name="connsiteY176" fmla="*/ 468296 h 505506"/>
              <a:gd name="connsiteX177" fmla="*/ 1879826 w 1925292"/>
              <a:gd name="connsiteY177" fmla="*/ 462792 h 505506"/>
              <a:gd name="connsiteX178" fmla="*/ 1881501 w 1925292"/>
              <a:gd name="connsiteY178" fmla="*/ 458185 h 505506"/>
              <a:gd name="connsiteX179" fmla="*/ 1885689 w 1925292"/>
              <a:gd name="connsiteY179" fmla="*/ 456391 h 505506"/>
              <a:gd name="connsiteX180" fmla="*/ 1889577 w 1925292"/>
              <a:gd name="connsiteY180" fmla="*/ 457946 h 505506"/>
              <a:gd name="connsiteX181" fmla="*/ 1891073 w 1925292"/>
              <a:gd name="connsiteY181" fmla="*/ 462672 h 505506"/>
              <a:gd name="connsiteX182" fmla="*/ 1891491 w 1925292"/>
              <a:gd name="connsiteY182" fmla="*/ 465005 h 505506"/>
              <a:gd name="connsiteX183" fmla="*/ 1892568 w 1925292"/>
              <a:gd name="connsiteY183" fmla="*/ 465544 h 505506"/>
              <a:gd name="connsiteX184" fmla="*/ 1895021 w 1925292"/>
              <a:gd name="connsiteY184" fmla="*/ 464168 h 505506"/>
              <a:gd name="connsiteX185" fmla="*/ 1899508 w 1925292"/>
              <a:gd name="connsiteY185" fmla="*/ 454955 h 505506"/>
              <a:gd name="connsiteX186" fmla="*/ 1900884 w 1925292"/>
              <a:gd name="connsiteY186" fmla="*/ 451186 h 505506"/>
              <a:gd name="connsiteX187" fmla="*/ 1886406 w 1925292"/>
              <a:gd name="connsiteY187" fmla="*/ 417984 h 505506"/>
              <a:gd name="connsiteX188" fmla="*/ 1881561 w 1925292"/>
              <a:gd name="connsiteY188" fmla="*/ 408712 h 505506"/>
              <a:gd name="connsiteX189" fmla="*/ 1877792 w 1925292"/>
              <a:gd name="connsiteY189" fmla="*/ 406319 h 505506"/>
              <a:gd name="connsiteX190" fmla="*/ 1809115 w 1925292"/>
              <a:gd name="connsiteY190" fmla="*/ 404464 h 505506"/>
              <a:gd name="connsiteX191" fmla="*/ 1827899 w 1925292"/>
              <a:gd name="connsiteY191" fmla="*/ 404464 h 505506"/>
              <a:gd name="connsiteX192" fmla="*/ 1827899 w 1925292"/>
              <a:gd name="connsiteY192" fmla="*/ 439999 h 505506"/>
              <a:gd name="connsiteX193" fmla="*/ 1828976 w 1925292"/>
              <a:gd name="connsiteY193" fmla="*/ 446101 h 505506"/>
              <a:gd name="connsiteX194" fmla="*/ 1833284 w 1925292"/>
              <a:gd name="connsiteY194" fmla="*/ 447597 h 505506"/>
              <a:gd name="connsiteX195" fmla="*/ 1833284 w 1925292"/>
              <a:gd name="connsiteY195" fmla="*/ 449331 h 505506"/>
              <a:gd name="connsiteX196" fmla="*/ 1809055 w 1925292"/>
              <a:gd name="connsiteY196" fmla="*/ 449331 h 505506"/>
              <a:gd name="connsiteX197" fmla="*/ 1809055 w 1925292"/>
              <a:gd name="connsiteY197" fmla="*/ 447597 h 505506"/>
              <a:gd name="connsiteX198" fmla="*/ 1813482 w 1925292"/>
              <a:gd name="connsiteY198" fmla="*/ 445862 h 505506"/>
              <a:gd name="connsiteX199" fmla="*/ 1814439 w 1925292"/>
              <a:gd name="connsiteY199" fmla="*/ 439999 h 505506"/>
              <a:gd name="connsiteX200" fmla="*/ 1814439 w 1925292"/>
              <a:gd name="connsiteY200" fmla="*/ 413796 h 505506"/>
              <a:gd name="connsiteX201" fmla="*/ 1813362 w 1925292"/>
              <a:gd name="connsiteY201" fmla="*/ 407754 h 505506"/>
              <a:gd name="connsiteX202" fmla="*/ 1809115 w 1925292"/>
              <a:gd name="connsiteY202" fmla="*/ 406259 h 505506"/>
              <a:gd name="connsiteX203" fmla="*/ 1613911 w 1925292"/>
              <a:gd name="connsiteY203" fmla="*/ 404464 h 505506"/>
              <a:gd name="connsiteX204" fmla="*/ 1637721 w 1925292"/>
              <a:gd name="connsiteY204" fmla="*/ 404464 h 505506"/>
              <a:gd name="connsiteX205" fmla="*/ 1637721 w 1925292"/>
              <a:gd name="connsiteY205" fmla="*/ 406259 h 505506"/>
              <a:gd name="connsiteX206" fmla="*/ 1634670 w 1925292"/>
              <a:gd name="connsiteY206" fmla="*/ 407096 h 505506"/>
              <a:gd name="connsiteX207" fmla="*/ 1633533 w 1925292"/>
              <a:gd name="connsiteY207" fmla="*/ 409609 h 505506"/>
              <a:gd name="connsiteX208" fmla="*/ 1635627 w 1925292"/>
              <a:gd name="connsiteY208" fmla="*/ 416249 h 505506"/>
              <a:gd name="connsiteX209" fmla="*/ 1642985 w 1925292"/>
              <a:gd name="connsiteY209" fmla="*/ 433059 h 505506"/>
              <a:gd name="connsiteX210" fmla="*/ 1648908 w 1925292"/>
              <a:gd name="connsiteY210" fmla="*/ 418522 h 505506"/>
              <a:gd name="connsiteX211" fmla="*/ 1651420 w 1925292"/>
              <a:gd name="connsiteY211" fmla="*/ 409728 h 505506"/>
              <a:gd name="connsiteX212" fmla="*/ 1650343 w 1925292"/>
              <a:gd name="connsiteY212" fmla="*/ 407276 h 505506"/>
              <a:gd name="connsiteX213" fmla="*/ 1646515 w 1925292"/>
              <a:gd name="connsiteY213" fmla="*/ 406259 h 505506"/>
              <a:gd name="connsiteX214" fmla="*/ 1646574 w 1925292"/>
              <a:gd name="connsiteY214" fmla="*/ 406259 h 505506"/>
              <a:gd name="connsiteX215" fmla="*/ 1646574 w 1925292"/>
              <a:gd name="connsiteY215" fmla="*/ 404524 h 505506"/>
              <a:gd name="connsiteX216" fmla="*/ 1661231 w 1925292"/>
              <a:gd name="connsiteY216" fmla="*/ 404524 h 505506"/>
              <a:gd name="connsiteX217" fmla="*/ 1661231 w 1925292"/>
              <a:gd name="connsiteY217" fmla="*/ 406319 h 505506"/>
              <a:gd name="connsiteX218" fmla="*/ 1657761 w 1925292"/>
              <a:gd name="connsiteY218" fmla="*/ 407874 h 505506"/>
              <a:gd name="connsiteX219" fmla="*/ 1653753 w 1925292"/>
              <a:gd name="connsiteY219" fmla="*/ 415471 h 505506"/>
              <a:gd name="connsiteX220" fmla="*/ 1638797 w 1925292"/>
              <a:gd name="connsiteY220" fmla="*/ 450648 h 505506"/>
              <a:gd name="connsiteX221" fmla="*/ 1636524 w 1925292"/>
              <a:gd name="connsiteY221" fmla="*/ 450648 h 505506"/>
              <a:gd name="connsiteX222" fmla="*/ 1621449 w 1925292"/>
              <a:gd name="connsiteY222" fmla="*/ 415890 h 505506"/>
              <a:gd name="connsiteX223" fmla="*/ 1617201 w 1925292"/>
              <a:gd name="connsiteY223" fmla="*/ 407934 h 505506"/>
              <a:gd name="connsiteX224" fmla="*/ 1613911 w 1925292"/>
              <a:gd name="connsiteY224" fmla="*/ 406259 h 505506"/>
              <a:gd name="connsiteX225" fmla="*/ 1582804 w 1925292"/>
              <a:gd name="connsiteY225" fmla="*/ 404464 h 505506"/>
              <a:gd name="connsiteX226" fmla="*/ 1601588 w 1925292"/>
              <a:gd name="connsiteY226" fmla="*/ 404464 h 505506"/>
              <a:gd name="connsiteX227" fmla="*/ 1601588 w 1925292"/>
              <a:gd name="connsiteY227" fmla="*/ 439999 h 505506"/>
              <a:gd name="connsiteX228" fmla="*/ 1602665 w 1925292"/>
              <a:gd name="connsiteY228" fmla="*/ 446101 h 505506"/>
              <a:gd name="connsiteX229" fmla="*/ 1606972 w 1925292"/>
              <a:gd name="connsiteY229" fmla="*/ 447597 h 505506"/>
              <a:gd name="connsiteX230" fmla="*/ 1606972 w 1925292"/>
              <a:gd name="connsiteY230" fmla="*/ 449331 h 505506"/>
              <a:gd name="connsiteX231" fmla="*/ 1582744 w 1925292"/>
              <a:gd name="connsiteY231" fmla="*/ 449331 h 505506"/>
              <a:gd name="connsiteX232" fmla="*/ 1582744 w 1925292"/>
              <a:gd name="connsiteY232" fmla="*/ 447597 h 505506"/>
              <a:gd name="connsiteX233" fmla="*/ 1587171 w 1925292"/>
              <a:gd name="connsiteY233" fmla="*/ 445862 h 505506"/>
              <a:gd name="connsiteX234" fmla="*/ 1588128 w 1925292"/>
              <a:gd name="connsiteY234" fmla="*/ 439999 h 505506"/>
              <a:gd name="connsiteX235" fmla="*/ 1588128 w 1925292"/>
              <a:gd name="connsiteY235" fmla="*/ 413796 h 505506"/>
              <a:gd name="connsiteX236" fmla="*/ 1587051 w 1925292"/>
              <a:gd name="connsiteY236" fmla="*/ 407754 h 505506"/>
              <a:gd name="connsiteX237" fmla="*/ 1582804 w 1925292"/>
              <a:gd name="connsiteY237" fmla="*/ 406259 h 505506"/>
              <a:gd name="connsiteX238" fmla="*/ 1347160 w 1925292"/>
              <a:gd name="connsiteY238" fmla="*/ 404464 h 505506"/>
              <a:gd name="connsiteX239" fmla="*/ 1365944 w 1925292"/>
              <a:gd name="connsiteY239" fmla="*/ 404464 h 505506"/>
              <a:gd name="connsiteX240" fmla="*/ 1365944 w 1925292"/>
              <a:gd name="connsiteY240" fmla="*/ 439999 h 505506"/>
              <a:gd name="connsiteX241" fmla="*/ 1367021 w 1925292"/>
              <a:gd name="connsiteY241" fmla="*/ 446101 h 505506"/>
              <a:gd name="connsiteX242" fmla="*/ 1371328 w 1925292"/>
              <a:gd name="connsiteY242" fmla="*/ 447597 h 505506"/>
              <a:gd name="connsiteX243" fmla="*/ 1371328 w 1925292"/>
              <a:gd name="connsiteY243" fmla="*/ 449331 h 505506"/>
              <a:gd name="connsiteX244" fmla="*/ 1347100 w 1925292"/>
              <a:gd name="connsiteY244" fmla="*/ 449331 h 505506"/>
              <a:gd name="connsiteX245" fmla="*/ 1347100 w 1925292"/>
              <a:gd name="connsiteY245" fmla="*/ 447597 h 505506"/>
              <a:gd name="connsiteX246" fmla="*/ 1351527 w 1925292"/>
              <a:gd name="connsiteY246" fmla="*/ 445862 h 505506"/>
              <a:gd name="connsiteX247" fmla="*/ 1352484 w 1925292"/>
              <a:gd name="connsiteY247" fmla="*/ 439999 h 505506"/>
              <a:gd name="connsiteX248" fmla="*/ 1352484 w 1925292"/>
              <a:gd name="connsiteY248" fmla="*/ 413796 h 505506"/>
              <a:gd name="connsiteX249" fmla="*/ 1351407 w 1925292"/>
              <a:gd name="connsiteY249" fmla="*/ 407754 h 505506"/>
              <a:gd name="connsiteX250" fmla="*/ 1347160 w 1925292"/>
              <a:gd name="connsiteY250" fmla="*/ 406259 h 505506"/>
              <a:gd name="connsiteX251" fmla="*/ 1038352 w 1925292"/>
              <a:gd name="connsiteY251" fmla="*/ 404464 h 505506"/>
              <a:gd name="connsiteX252" fmla="*/ 1062162 w 1925292"/>
              <a:gd name="connsiteY252" fmla="*/ 404464 h 505506"/>
              <a:gd name="connsiteX253" fmla="*/ 1062162 w 1925292"/>
              <a:gd name="connsiteY253" fmla="*/ 406259 h 505506"/>
              <a:gd name="connsiteX254" fmla="*/ 1058871 w 1925292"/>
              <a:gd name="connsiteY254" fmla="*/ 407156 h 505506"/>
              <a:gd name="connsiteX255" fmla="*/ 1057914 w 1925292"/>
              <a:gd name="connsiteY255" fmla="*/ 409130 h 505506"/>
              <a:gd name="connsiteX256" fmla="*/ 1060307 w 1925292"/>
              <a:gd name="connsiteY256" fmla="*/ 416309 h 505506"/>
              <a:gd name="connsiteX257" fmla="*/ 1067964 w 1925292"/>
              <a:gd name="connsiteY257" fmla="*/ 433837 h 505506"/>
              <a:gd name="connsiteX258" fmla="*/ 1073169 w 1925292"/>
              <a:gd name="connsiteY258" fmla="*/ 420257 h 505506"/>
              <a:gd name="connsiteX259" fmla="*/ 1075981 w 1925292"/>
              <a:gd name="connsiteY259" fmla="*/ 410207 h 505506"/>
              <a:gd name="connsiteX260" fmla="*/ 1074784 w 1925292"/>
              <a:gd name="connsiteY260" fmla="*/ 407395 h 505506"/>
              <a:gd name="connsiteX261" fmla="*/ 1070657 w 1925292"/>
              <a:gd name="connsiteY261" fmla="*/ 406259 h 505506"/>
              <a:gd name="connsiteX262" fmla="*/ 1070836 w 1925292"/>
              <a:gd name="connsiteY262" fmla="*/ 406259 h 505506"/>
              <a:gd name="connsiteX263" fmla="*/ 1070836 w 1925292"/>
              <a:gd name="connsiteY263" fmla="*/ 404584 h 505506"/>
              <a:gd name="connsiteX264" fmla="*/ 1085852 w 1925292"/>
              <a:gd name="connsiteY264" fmla="*/ 404584 h 505506"/>
              <a:gd name="connsiteX265" fmla="*/ 1085852 w 1925292"/>
              <a:gd name="connsiteY265" fmla="*/ 406378 h 505506"/>
              <a:gd name="connsiteX266" fmla="*/ 1082262 w 1925292"/>
              <a:gd name="connsiteY266" fmla="*/ 408053 h 505506"/>
              <a:gd name="connsiteX267" fmla="*/ 1077596 w 1925292"/>
              <a:gd name="connsiteY267" fmla="*/ 417984 h 505506"/>
              <a:gd name="connsiteX268" fmla="*/ 1064794 w 1925292"/>
              <a:gd name="connsiteY268" fmla="*/ 451186 h 505506"/>
              <a:gd name="connsiteX269" fmla="*/ 1057615 w 1925292"/>
              <a:gd name="connsiteY269" fmla="*/ 466501 h 505506"/>
              <a:gd name="connsiteX270" fmla="*/ 1049300 w 1925292"/>
              <a:gd name="connsiteY270" fmla="*/ 470509 h 505506"/>
              <a:gd name="connsiteX271" fmla="*/ 1042839 w 1925292"/>
              <a:gd name="connsiteY271" fmla="*/ 468236 h 505506"/>
              <a:gd name="connsiteX272" fmla="*/ 1040386 w 1925292"/>
              <a:gd name="connsiteY272" fmla="*/ 462732 h 505506"/>
              <a:gd name="connsiteX273" fmla="*/ 1042061 w 1925292"/>
              <a:gd name="connsiteY273" fmla="*/ 458125 h 505506"/>
              <a:gd name="connsiteX274" fmla="*/ 1046249 w 1925292"/>
              <a:gd name="connsiteY274" fmla="*/ 456331 h 505506"/>
              <a:gd name="connsiteX275" fmla="*/ 1050137 w 1925292"/>
              <a:gd name="connsiteY275" fmla="*/ 457886 h 505506"/>
              <a:gd name="connsiteX276" fmla="*/ 1051633 w 1925292"/>
              <a:gd name="connsiteY276" fmla="*/ 462612 h 505506"/>
              <a:gd name="connsiteX277" fmla="*/ 1052051 w 1925292"/>
              <a:gd name="connsiteY277" fmla="*/ 464945 h 505506"/>
              <a:gd name="connsiteX278" fmla="*/ 1053128 w 1925292"/>
              <a:gd name="connsiteY278" fmla="*/ 465484 h 505506"/>
              <a:gd name="connsiteX279" fmla="*/ 1055581 w 1925292"/>
              <a:gd name="connsiteY279" fmla="*/ 464108 h 505506"/>
              <a:gd name="connsiteX280" fmla="*/ 1060068 w 1925292"/>
              <a:gd name="connsiteY280" fmla="*/ 454895 h 505506"/>
              <a:gd name="connsiteX281" fmla="*/ 1061444 w 1925292"/>
              <a:gd name="connsiteY281" fmla="*/ 451126 h 505506"/>
              <a:gd name="connsiteX282" fmla="*/ 1046966 w 1925292"/>
              <a:gd name="connsiteY282" fmla="*/ 417924 h 505506"/>
              <a:gd name="connsiteX283" fmla="*/ 1042121 w 1925292"/>
              <a:gd name="connsiteY283" fmla="*/ 408652 h 505506"/>
              <a:gd name="connsiteX284" fmla="*/ 1038352 w 1925292"/>
              <a:gd name="connsiteY284" fmla="*/ 406259 h 505506"/>
              <a:gd name="connsiteX285" fmla="*/ 690839 w 1925292"/>
              <a:gd name="connsiteY285" fmla="*/ 404464 h 505506"/>
              <a:gd name="connsiteX286" fmla="*/ 709623 w 1925292"/>
              <a:gd name="connsiteY286" fmla="*/ 404464 h 505506"/>
              <a:gd name="connsiteX287" fmla="*/ 709623 w 1925292"/>
              <a:gd name="connsiteY287" fmla="*/ 439999 h 505506"/>
              <a:gd name="connsiteX288" fmla="*/ 710700 w 1925292"/>
              <a:gd name="connsiteY288" fmla="*/ 446101 h 505506"/>
              <a:gd name="connsiteX289" fmla="*/ 715007 w 1925292"/>
              <a:gd name="connsiteY289" fmla="*/ 447597 h 505506"/>
              <a:gd name="connsiteX290" fmla="*/ 715007 w 1925292"/>
              <a:gd name="connsiteY290" fmla="*/ 449331 h 505506"/>
              <a:gd name="connsiteX291" fmla="*/ 690779 w 1925292"/>
              <a:gd name="connsiteY291" fmla="*/ 449331 h 505506"/>
              <a:gd name="connsiteX292" fmla="*/ 690779 w 1925292"/>
              <a:gd name="connsiteY292" fmla="*/ 447597 h 505506"/>
              <a:gd name="connsiteX293" fmla="*/ 695206 w 1925292"/>
              <a:gd name="connsiteY293" fmla="*/ 445862 h 505506"/>
              <a:gd name="connsiteX294" fmla="*/ 696163 w 1925292"/>
              <a:gd name="connsiteY294" fmla="*/ 439999 h 505506"/>
              <a:gd name="connsiteX295" fmla="*/ 696163 w 1925292"/>
              <a:gd name="connsiteY295" fmla="*/ 413796 h 505506"/>
              <a:gd name="connsiteX296" fmla="*/ 695086 w 1925292"/>
              <a:gd name="connsiteY296" fmla="*/ 407754 h 505506"/>
              <a:gd name="connsiteX297" fmla="*/ 690839 w 1925292"/>
              <a:gd name="connsiteY297" fmla="*/ 406259 h 505506"/>
              <a:gd name="connsiteX298" fmla="*/ 1751685 w 1925292"/>
              <a:gd name="connsiteY298" fmla="*/ 403148 h 505506"/>
              <a:gd name="connsiteX299" fmla="*/ 1755992 w 1925292"/>
              <a:gd name="connsiteY299" fmla="*/ 404703 h 505506"/>
              <a:gd name="connsiteX300" fmla="*/ 1757607 w 1925292"/>
              <a:gd name="connsiteY300" fmla="*/ 409370 h 505506"/>
              <a:gd name="connsiteX301" fmla="*/ 1756052 w 1925292"/>
              <a:gd name="connsiteY301" fmla="*/ 414335 h 505506"/>
              <a:gd name="connsiteX302" fmla="*/ 1752283 w 1925292"/>
              <a:gd name="connsiteY302" fmla="*/ 416130 h 505506"/>
              <a:gd name="connsiteX303" fmla="*/ 1747856 w 1925292"/>
              <a:gd name="connsiteY303" fmla="*/ 414514 h 505506"/>
              <a:gd name="connsiteX304" fmla="*/ 1745643 w 1925292"/>
              <a:gd name="connsiteY304" fmla="*/ 412720 h 505506"/>
              <a:gd name="connsiteX305" fmla="*/ 1744566 w 1925292"/>
              <a:gd name="connsiteY305" fmla="*/ 412421 h 505506"/>
              <a:gd name="connsiteX306" fmla="*/ 1741934 w 1925292"/>
              <a:gd name="connsiteY306" fmla="*/ 413497 h 505506"/>
              <a:gd name="connsiteX307" fmla="*/ 1738942 w 1925292"/>
              <a:gd name="connsiteY307" fmla="*/ 418164 h 505506"/>
              <a:gd name="connsiteX308" fmla="*/ 1737387 w 1925292"/>
              <a:gd name="connsiteY308" fmla="*/ 428453 h 505506"/>
              <a:gd name="connsiteX309" fmla="*/ 1737387 w 1925292"/>
              <a:gd name="connsiteY309" fmla="*/ 438743 h 505506"/>
              <a:gd name="connsiteX310" fmla="*/ 1737447 w 1925292"/>
              <a:gd name="connsiteY310" fmla="*/ 441435 h 505506"/>
              <a:gd name="connsiteX311" fmla="*/ 1737806 w 1925292"/>
              <a:gd name="connsiteY311" fmla="*/ 444964 h 505506"/>
              <a:gd name="connsiteX312" fmla="*/ 1739481 w 1925292"/>
              <a:gd name="connsiteY312" fmla="*/ 446879 h 505506"/>
              <a:gd name="connsiteX313" fmla="*/ 1743310 w 1925292"/>
              <a:gd name="connsiteY313" fmla="*/ 447597 h 505506"/>
              <a:gd name="connsiteX314" fmla="*/ 1743310 w 1925292"/>
              <a:gd name="connsiteY314" fmla="*/ 449332 h 505506"/>
              <a:gd name="connsiteX315" fmla="*/ 1719081 w 1925292"/>
              <a:gd name="connsiteY315" fmla="*/ 449332 h 505506"/>
              <a:gd name="connsiteX316" fmla="*/ 1719081 w 1925292"/>
              <a:gd name="connsiteY316" fmla="*/ 447597 h 505506"/>
              <a:gd name="connsiteX317" fmla="*/ 1723029 w 1925292"/>
              <a:gd name="connsiteY317" fmla="*/ 445981 h 505506"/>
              <a:gd name="connsiteX318" fmla="*/ 1724046 w 1925292"/>
              <a:gd name="connsiteY318" fmla="*/ 438743 h 505506"/>
              <a:gd name="connsiteX319" fmla="*/ 1724046 w 1925292"/>
              <a:gd name="connsiteY319" fmla="*/ 413976 h 505506"/>
              <a:gd name="connsiteX320" fmla="*/ 1723688 w 1925292"/>
              <a:gd name="connsiteY320" fmla="*/ 409070 h 505506"/>
              <a:gd name="connsiteX321" fmla="*/ 1722312 w 1925292"/>
              <a:gd name="connsiteY321" fmla="*/ 407096 h 505506"/>
              <a:gd name="connsiteX322" fmla="*/ 1719081 w 1925292"/>
              <a:gd name="connsiteY322" fmla="*/ 406259 h 505506"/>
              <a:gd name="connsiteX323" fmla="*/ 1719081 w 1925292"/>
              <a:gd name="connsiteY323" fmla="*/ 404464 h 505506"/>
              <a:gd name="connsiteX324" fmla="*/ 1737387 w 1925292"/>
              <a:gd name="connsiteY324" fmla="*/ 404464 h 505506"/>
              <a:gd name="connsiteX325" fmla="*/ 1737387 w 1925292"/>
              <a:gd name="connsiteY325" fmla="*/ 414634 h 505506"/>
              <a:gd name="connsiteX326" fmla="*/ 1745224 w 1925292"/>
              <a:gd name="connsiteY326" fmla="*/ 405421 h 505506"/>
              <a:gd name="connsiteX327" fmla="*/ 1751685 w 1925292"/>
              <a:gd name="connsiteY327" fmla="*/ 403148 h 505506"/>
              <a:gd name="connsiteX328" fmla="*/ 1691024 w 1925292"/>
              <a:gd name="connsiteY328" fmla="*/ 403148 h 505506"/>
              <a:gd name="connsiteX329" fmla="*/ 1702869 w 1925292"/>
              <a:gd name="connsiteY329" fmla="*/ 408712 h 505506"/>
              <a:gd name="connsiteX330" fmla="*/ 1708313 w 1925292"/>
              <a:gd name="connsiteY330" fmla="*/ 425342 h 505506"/>
              <a:gd name="connsiteX331" fmla="*/ 1683726 w 1925292"/>
              <a:gd name="connsiteY331" fmla="*/ 425342 h 505506"/>
              <a:gd name="connsiteX332" fmla="*/ 1688452 w 1925292"/>
              <a:gd name="connsiteY332" fmla="*/ 439461 h 505506"/>
              <a:gd name="connsiteX333" fmla="*/ 1696408 w 1925292"/>
              <a:gd name="connsiteY333" fmla="*/ 443409 h 505506"/>
              <a:gd name="connsiteX334" fmla="*/ 1701613 w 1925292"/>
              <a:gd name="connsiteY334" fmla="*/ 441794 h 505506"/>
              <a:gd name="connsiteX335" fmla="*/ 1706638 w 1925292"/>
              <a:gd name="connsiteY335" fmla="*/ 435991 h 505506"/>
              <a:gd name="connsiteX336" fmla="*/ 1708253 w 1925292"/>
              <a:gd name="connsiteY336" fmla="*/ 437068 h 505506"/>
              <a:gd name="connsiteX337" fmla="*/ 1700177 w 1925292"/>
              <a:gd name="connsiteY337" fmla="*/ 447597 h 505506"/>
              <a:gd name="connsiteX338" fmla="*/ 1689947 w 1925292"/>
              <a:gd name="connsiteY338" fmla="*/ 450707 h 505506"/>
              <a:gd name="connsiteX339" fmla="*/ 1674872 w 1925292"/>
              <a:gd name="connsiteY339" fmla="*/ 443050 h 505506"/>
              <a:gd name="connsiteX340" fmla="*/ 1670744 w 1925292"/>
              <a:gd name="connsiteY340" fmla="*/ 427676 h 505506"/>
              <a:gd name="connsiteX341" fmla="*/ 1676786 w 1925292"/>
              <a:gd name="connsiteY341" fmla="*/ 409788 h 505506"/>
              <a:gd name="connsiteX342" fmla="*/ 1691024 w 1925292"/>
              <a:gd name="connsiteY342" fmla="*/ 403148 h 505506"/>
              <a:gd name="connsiteX343" fmla="*/ 1153093 w 1925292"/>
              <a:gd name="connsiteY343" fmla="*/ 403148 h 505506"/>
              <a:gd name="connsiteX344" fmla="*/ 1164938 w 1925292"/>
              <a:gd name="connsiteY344" fmla="*/ 408712 h 505506"/>
              <a:gd name="connsiteX345" fmla="*/ 1170382 w 1925292"/>
              <a:gd name="connsiteY345" fmla="*/ 425342 h 505506"/>
              <a:gd name="connsiteX346" fmla="*/ 1145795 w 1925292"/>
              <a:gd name="connsiteY346" fmla="*/ 425342 h 505506"/>
              <a:gd name="connsiteX347" fmla="*/ 1150521 w 1925292"/>
              <a:gd name="connsiteY347" fmla="*/ 439461 h 505506"/>
              <a:gd name="connsiteX348" fmla="*/ 1158477 w 1925292"/>
              <a:gd name="connsiteY348" fmla="*/ 443409 h 505506"/>
              <a:gd name="connsiteX349" fmla="*/ 1163682 w 1925292"/>
              <a:gd name="connsiteY349" fmla="*/ 441794 h 505506"/>
              <a:gd name="connsiteX350" fmla="*/ 1168707 w 1925292"/>
              <a:gd name="connsiteY350" fmla="*/ 435991 h 505506"/>
              <a:gd name="connsiteX351" fmla="*/ 1170322 w 1925292"/>
              <a:gd name="connsiteY351" fmla="*/ 437068 h 505506"/>
              <a:gd name="connsiteX352" fmla="*/ 1162246 w 1925292"/>
              <a:gd name="connsiteY352" fmla="*/ 447597 h 505506"/>
              <a:gd name="connsiteX353" fmla="*/ 1152016 w 1925292"/>
              <a:gd name="connsiteY353" fmla="*/ 450707 h 505506"/>
              <a:gd name="connsiteX354" fmla="*/ 1136941 w 1925292"/>
              <a:gd name="connsiteY354" fmla="*/ 443050 h 505506"/>
              <a:gd name="connsiteX355" fmla="*/ 1132813 w 1925292"/>
              <a:gd name="connsiteY355" fmla="*/ 427676 h 505506"/>
              <a:gd name="connsiteX356" fmla="*/ 1138855 w 1925292"/>
              <a:gd name="connsiteY356" fmla="*/ 409788 h 505506"/>
              <a:gd name="connsiteX357" fmla="*/ 1153093 w 1925292"/>
              <a:gd name="connsiteY357" fmla="*/ 403148 h 505506"/>
              <a:gd name="connsiteX358" fmla="*/ 975717 w 1925292"/>
              <a:gd name="connsiteY358" fmla="*/ 403148 h 505506"/>
              <a:gd name="connsiteX359" fmla="*/ 986605 w 1925292"/>
              <a:gd name="connsiteY359" fmla="*/ 406199 h 505506"/>
              <a:gd name="connsiteX360" fmla="*/ 994203 w 1925292"/>
              <a:gd name="connsiteY360" fmla="*/ 414754 h 505506"/>
              <a:gd name="connsiteX361" fmla="*/ 996835 w 1925292"/>
              <a:gd name="connsiteY361" fmla="*/ 426958 h 505506"/>
              <a:gd name="connsiteX362" fmla="*/ 991989 w 1925292"/>
              <a:gd name="connsiteY362" fmla="*/ 442930 h 505506"/>
              <a:gd name="connsiteX363" fmla="*/ 975837 w 1925292"/>
              <a:gd name="connsiteY363" fmla="*/ 450707 h 505506"/>
              <a:gd name="connsiteX364" fmla="*/ 960283 w 1925292"/>
              <a:gd name="connsiteY364" fmla="*/ 443589 h 505506"/>
              <a:gd name="connsiteX365" fmla="*/ 954839 w 1925292"/>
              <a:gd name="connsiteY365" fmla="*/ 427137 h 505506"/>
              <a:gd name="connsiteX366" fmla="*/ 960403 w 1925292"/>
              <a:gd name="connsiteY366" fmla="*/ 410327 h 505506"/>
              <a:gd name="connsiteX367" fmla="*/ 975717 w 1925292"/>
              <a:gd name="connsiteY367" fmla="*/ 403148 h 505506"/>
              <a:gd name="connsiteX368" fmla="*/ 779018 w 1925292"/>
              <a:gd name="connsiteY368" fmla="*/ 403148 h 505506"/>
              <a:gd name="connsiteX369" fmla="*/ 789128 w 1925292"/>
              <a:gd name="connsiteY369" fmla="*/ 405840 h 505506"/>
              <a:gd name="connsiteX370" fmla="*/ 793974 w 1925292"/>
              <a:gd name="connsiteY370" fmla="*/ 411703 h 505506"/>
              <a:gd name="connsiteX371" fmla="*/ 794632 w 1925292"/>
              <a:gd name="connsiteY371" fmla="*/ 420975 h 505506"/>
              <a:gd name="connsiteX372" fmla="*/ 794632 w 1925292"/>
              <a:gd name="connsiteY372" fmla="*/ 438384 h 505506"/>
              <a:gd name="connsiteX373" fmla="*/ 794871 w 1925292"/>
              <a:gd name="connsiteY373" fmla="*/ 442272 h 505506"/>
              <a:gd name="connsiteX374" fmla="*/ 795589 w 1925292"/>
              <a:gd name="connsiteY374" fmla="*/ 443469 h 505506"/>
              <a:gd name="connsiteX375" fmla="*/ 796666 w 1925292"/>
              <a:gd name="connsiteY375" fmla="*/ 443828 h 505506"/>
              <a:gd name="connsiteX376" fmla="*/ 799298 w 1925292"/>
              <a:gd name="connsiteY376" fmla="*/ 441794 h 505506"/>
              <a:gd name="connsiteX377" fmla="*/ 800734 w 1925292"/>
              <a:gd name="connsiteY377" fmla="*/ 442930 h 505506"/>
              <a:gd name="connsiteX378" fmla="*/ 795769 w 1925292"/>
              <a:gd name="connsiteY378" fmla="*/ 448075 h 505506"/>
              <a:gd name="connsiteX379" fmla="*/ 789966 w 1925292"/>
              <a:gd name="connsiteY379" fmla="*/ 449690 h 505506"/>
              <a:gd name="connsiteX380" fmla="*/ 783983 w 1925292"/>
              <a:gd name="connsiteY380" fmla="*/ 447896 h 505506"/>
              <a:gd name="connsiteX381" fmla="*/ 781351 w 1925292"/>
              <a:gd name="connsiteY381" fmla="*/ 442452 h 505506"/>
              <a:gd name="connsiteX382" fmla="*/ 766635 w 1925292"/>
              <a:gd name="connsiteY382" fmla="*/ 449690 h 505506"/>
              <a:gd name="connsiteX383" fmla="*/ 760234 w 1925292"/>
              <a:gd name="connsiteY383" fmla="*/ 447178 h 505506"/>
              <a:gd name="connsiteX384" fmla="*/ 757721 w 1925292"/>
              <a:gd name="connsiteY384" fmla="*/ 440896 h 505506"/>
              <a:gd name="connsiteX385" fmla="*/ 762148 w 1925292"/>
              <a:gd name="connsiteY385" fmla="*/ 431684 h 505506"/>
              <a:gd name="connsiteX386" fmla="*/ 781351 w 1925292"/>
              <a:gd name="connsiteY386" fmla="*/ 420796 h 505506"/>
              <a:gd name="connsiteX387" fmla="*/ 781351 w 1925292"/>
              <a:gd name="connsiteY387" fmla="*/ 416309 h 505506"/>
              <a:gd name="connsiteX388" fmla="*/ 780813 w 1925292"/>
              <a:gd name="connsiteY388" fmla="*/ 409908 h 505506"/>
              <a:gd name="connsiteX389" fmla="*/ 778719 w 1925292"/>
              <a:gd name="connsiteY389" fmla="*/ 407635 h 505506"/>
              <a:gd name="connsiteX390" fmla="*/ 775249 w 1925292"/>
              <a:gd name="connsiteY390" fmla="*/ 406678 h 505506"/>
              <a:gd name="connsiteX391" fmla="*/ 770104 w 1925292"/>
              <a:gd name="connsiteY391" fmla="*/ 408054 h 505506"/>
              <a:gd name="connsiteX392" fmla="*/ 768848 w 1925292"/>
              <a:gd name="connsiteY392" fmla="*/ 410088 h 505506"/>
              <a:gd name="connsiteX393" fmla="*/ 770164 w 1925292"/>
              <a:gd name="connsiteY393" fmla="*/ 412600 h 505506"/>
              <a:gd name="connsiteX394" fmla="*/ 771959 w 1925292"/>
              <a:gd name="connsiteY394" fmla="*/ 416608 h 505506"/>
              <a:gd name="connsiteX395" fmla="*/ 770224 w 1925292"/>
              <a:gd name="connsiteY395" fmla="*/ 420616 h 505506"/>
              <a:gd name="connsiteX396" fmla="*/ 765618 w 1925292"/>
              <a:gd name="connsiteY396" fmla="*/ 422291 h 505506"/>
              <a:gd name="connsiteX397" fmla="*/ 760533 w 1925292"/>
              <a:gd name="connsiteY397" fmla="*/ 420497 h 505506"/>
              <a:gd name="connsiteX398" fmla="*/ 758499 w 1925292"/>
              <a:gd name="connsiteY398" fmla="*/ 416249 h 505506"/>
              <a:gd name="connsiteX399" fmla="*/ 761251 w 1925292"/>
              <a:gd name="connsiteY399" fmla="*/ 409669 h 505506"/>
              <a:gd name="connsiteX400" fmla="*/ 768848 w 1925292"/>
              <a:gd name="connsiteY400" fmla="*/ 404823 h 505506"/>
              <a:gd name="connsiteX401" fmla="*/ 779018 w 1925292"/>
              <a:gd name="connsiteY401" fmla="*/ 403148 h 505506"/>
              <a:gd name="connsiteX402" fmla="*/ 343266 w 1925292"/>
              <a:gd name="connsiteY402" fmla="*/ 403148 h 505506"/>
              <a:gd name="connsiteX403" fmla="*/ 347752 w 1925292"/>
              <a:gd name="connsiteY403" fmla="*/ 419061 h 505506"/>
              <a:gd name="connsiteX404" fmla="*/ 344663 w 1925292"/>
              <a:gd name="connsiteY404" fmla="*/ 431468 h 505506"/>
              <a:gd name="connsiteX405" fmla="*/ 341112 w 1925292"/>
              <a:gd name="connsiteY405" fmla="*/ 411224 h 505506"/>
              <a:gd name="connsiteX406" fmla="*/ 338958 w 1925292"/>
              <a:gd name="connsiteY406" fmla="*/ 408412 h 505506"/>
              <a:gd name="connsiteX407" fmla="*/ 335249 w 1925292"/>
              <a:gd name="connsiteY407" fmla="*/ 407635 h 505506"/>
              <a:gd name="connsiteX408" fmla="*/ 1402137 w 1925292"/>
              <a:gd name="connsiteY408" fmla="*/ 403088 h 505506"/>
              <a:gd name="connsiteX409" fmla="*/ 1413205 w 1925292"/>
              <a:gd name="connsiteY409" fmla="*/ 406618 h 505506"/>
              <a:gd name="connsiteX410" fmla="*/ 1417333 w 1925292"/>
              <a:gd name="connsiteY410" fmla="*/ 414454 h 505506"/>
              <a:gd name="connsiteX411" fmla="*/ 1415658 w 1925292"/>
              <a:gd name="connsiteY411" fmla="*/ 418822 h 505506"/>
              <a:gd name="connsiteX412" fmla="*/ 1411290 w 1925292"/>
              <a:gd name="connsiteY412" fmla="*/ 420437 h 505506"/>
              <a:gd name="connsiteX413" fmla="*/ 1406624 w 1925292"/>
              <a:gd name="connsiteY413" fmla="*/ 418582 h 505506"/>
              <a:gd name="connsiteX414" fmla="*/ 1404351 w 1925292"/>
              <a:gd name="connsiteY414" fmla="*/ 411942 h 505506"/>
              <a:gd name="connsiteX415" fmla="*/ 1402975 w 1925292"/>
              <a:gd name="connsiteY415" fmla="*/ 407694 h 505506"/>
              <a:gd name="connsiteX416" fmla="*/ 1400403 w 1925292"/>
              <a:gd name="connsiteY416" fmla="*/ 406498 h 505506"/>
              <a:gd name="connsiteX417" fmla="*/ 1396454 w 1925292"/>
              <a:gd name="connsiteY417" fmla="*/ 408951 h 505506"/>
              <a:gd name="connsiteX418" fmla="*/ 1393942 w 1925292"/>
              <a:gd name="connsiteY418" fmla="*/ 420257 h 505506"/>
              <a:gd name="connsiteX419" fmla="*/ 1395976 w 1925292"/>
              <a:gd name="connsiteY419" fmla="*/ 432342 h 505506"/>
              <a:gd name="connsiteX420" fmla="*/ 1401479 w 1925292"/>
              <a:gd name="connsiteY420" fmla="*/ 440956 h 505506"/>
              <a:gd name="connsiteX421" fmla="*/ 1407701 w 1925292"/>
              <a:gd name="connsiteY421" fmla="*/ 442990 h 505506"/>
              <a:gd name="connsiteX422" fmla="*/ 1412188 w 1925292"/>
              <a:gd name="connsiteY422" fmla="*/ 441913 h 505506"/>
              <a:gd name="connsiteX423" fmla="*/ 1417153 w 1925292"/>
              <a:gd name="connsiteY423" fmla="*/ 437666 h 505506"/>
              <a:gd name="connsiteX424" fmla="*/ 1418649 w 1925292"/>
              <a:gd name="connsiteY424" fmla="*/ 438802 h 505506"/>
              <a:gd name="connsiteX425" fmla="*/ 1410752 w 1925292"/>
              <a:gd name="connsiteY425" fmla="*/ 447656 h 505506"/>
              <a:gd name="connsiteX426" fmla="*/ 1400702 w 1925292"/>
              <a:gd name="connsiteY426" fmla="*/ 450588 h 505506"/>
              <a:gd name="connsiteX427" fmla="*/ 1386344 w 1925292"/>
              <a:gd name="connsiteY427" fmla="*/ 443828 h 505506"/>
              <a:gd name="connsiteX428" fmla="*/ 1380960 w 1925292"/>
              <a:gd name="connsiteY428" fmla="*/ 427556 h 505506"/>
              <a:gd name="connsiteX429" fmla="*/ 1385866 w 1925292"/>
              <a:gd name="connsiteY429" fmla="*/ 411463 h 505506"/>
              <a:gd name="connsiteX430" fmla="*/ 1402137 w 1925292"/>
              <a:gd name="connsiteY430" fmla="*/ 403088 h 505506"/>
              <a:gd name="connsiteX431" fmla="*/ 1202447 w 1925292"/>
              <a:gd name="connsiteY431" fmla="*/ 403088 h 505506"/>
              <a:gd name="connsiteX432" fmla="*/ 1213515 w 1925292"/>
              <a:gd name="connsiteY432" fmla="*/ 406618 h 505506"/>
              <a:gd name="connsiteX433" fmla="*/ 1217642 w 1925292"/>
              <a:gd name="connsiteY433" fmla="*/ 414454 h 505506"/>
              <a:gd name="connsiteX434" fmla="*/ 1215967 w 1925292"/>
              <a:gd name="connsiteY434" fmla="*/ 418822 h 505506"/>
              <a:gd name="connsiteX435" fmla="*/ 1211600 w 1925292"/>
              <a:gd name="connsiteY435" fmla="*/ 420437 h 505506"/>
              <a:gd name="connsiteX436" fmla="*/ 1206934 w 1925292"/>
              <a:gd name="connsiteY436" fmla="*/ 418582 h 505506"/>
              <a:gd name="connsiteX437" fmla="*/ 1204661 w 1925292"/>
              <a:gd name="connsiteY437" fmla="*/ 411942 h 505506"/>
              <a:gd name="connsiteX438" fmla="*/ 1203285 w 1925292"/>
              <a:gd name="connsiteY438" fmla="*/ 407694 h 505506"/>
              <a:gd name="connsiteX439" fmla="*/ 1200713 w 1925292"/>
              <a:gd name="connsiteY439" fmla="*/ 406498 h 505506"/>
              <a:gd name="connsiteX440" fmla="*/ 1196764 w 1925292"/>
              <a:gd name="connsiteY440" fmla="*/ 408951 h 505506"/>
              <a:gd name="connsiteX441" fmla="*/ 1194252 w 1925292"/>
              <a:gd name="connsiteY441" fmla="*/ 420257 h 505506"/>
              <a:gd name="connsiteX442" fmla="*/ 1196286 w 1925292"/>
              <a:gd name="connsiteY442" fmla="*/ 432342 h 505506"/>
              <a:gd name="connsiteX443" fmla="*/ 1201789 w 1925292"/>
              <a:gd name="connsiteY443" fmla="*/ 440956 h 505506"/>
              <a:gd name="connsiteX444" fmla="*/ 1208011 w 1925292"/>
              <a:gd name="connsiteY444" fmla="*/ 442990 h 505506"/>
              <a:gd name="connsiteX445" fmla="*/ 1212498 w 1925292"/>
              <a:gd name="connsiteY445" fmla="*/ 441913 h 505506"/>
              <a:gd name="connsiteX446" fmla="*/ 1217463 w 1925292"/>
              <a:gd name="connsiteY446" fmla="*/ 437666 h 505506"/>
              <a:gd name="connsiteX447" fmla="*/ 1218959 w 1925292"/>
              <a:gd name="connsiteY447" fmla="*/ 438802 h 505506"/>
              <a:gd name="connsiteX448" fmla="*/ 1211062 w 1925292"/>
              <a:gd name="connsiteY448" fmla="*/ 447656 h 505506"/>
              <a:gd name="connsiteX449" fmla="*/ 1201012 w 1925292"/>
              <a:gd name="connsiteY449" fmla="*/ 450588 h 505506"/>
              <a:gd name="connsiteX450" fmla="*/ 1186654 w 1925292"/>
              <a:gd name="connsiteY450" fmla="*/ 443828 h 505506"/>
              <a:gd name="connsiteX451" fmla="*/ 1181270 w 1925292"/>
              <a:gd name="connsiteY451" fmla="*/ 427556 h 505506"/>
              <a:gd name="connsiteX452" fmla="*/ 1186175 w 1925292"/>
              <a:gd name="connsiteY452" fmla="*/ 411463 h 505506"/>
              <a:gd name="connsiteX453" fmla="*/ 1202447 w 1925292"/>
              <a:gd name="connsiteY453" fmla="*/ 403088 h 505506"/>
              <a:gd name="connsiteX454" fmla="*/ 1781776 w 1925292"/>
              <a:gd name="connsiteY454" fmla="*/ 403029 h 505506"/>
              <a:gd name="connsiteX455" fmla="*/ 1788835 w 1925292"/>
              <a:gd name="connsiteY455" fmla="*/ 404824 h 505506"/>
              <a:gd name="connsiteX456" fmla="*/ 1790929 w 1925292"/>
              <a:gd name="connsiteY456" fmla="*/ 405542 h 505506"/>
              <a:gd name="connsiteX457" fmla="*/ 1792305 w 1925292"/>
              <a:gd name="connsiteY457" fmla="*/ 405183 h 505506"/>
              <a:gd name="connsiteX458" fmla="*/ 1793980 w 1925292"/>
              <a:gd name="connsiteY458" fmla="*/ 403149 h 505506"/>
              <a:gd name="connsiteX459" fmla="*/ 1795595 w 1925292"/>
              <a:gd name="connsiteY459" fmla="*/ 403149 h 505506"/>
              <a:gd name="connsiteX460" fmla="*/ 1796313 w 1925292"/>
              <a:gd name="connsiteY460" fmla="*/ 418463 h 505506"/>
              <a:gd name="connsiteX461" fmla="*/ 1794698 w 1925292"/>
              <a:gd name="connsiteY461" fmla="*/ 418463 h 505506"/>
              <a:gd name="connsiteX462" fmla="*/ 1788655 w 1925292"/>
              <a:gd name="connsiteY462" fmla="*/ 409191 h 505506"/>
              <a:gd name="connsiteX463" fmla="*/ 1782374 w 1925292"/>
              <a:gd name="connsiteY463" fmla="*/ 406678 h 505506"/>
              <a:gd name="connsiteX464" fmla="*/ 1779024 w 1925292"/>
              <a:gd name="connsiteY464" fmla="*/ 407994 h 505506"/>
              <a:gd name="connsiteX465" fmla="*/ 1777648 w 1925292"/>
              <a:gd name="connsiteY465" fmla="*/ 411045 h 505506"/>
              <a:gd name="connsiteX466" fmla="*/ 1778605 w 1925292"/>
              <a:gd name="connsiteY466" fmla="*/ 413558 h 505506"/>
              <a:gd name="connsiteX467" fmla="*/ 1787160 w 1925292"/>
              <a:gd name="connsiteY467" fmla="*/ 420318 h 505506"/>
              <a:gd name="connsiteX468" fmla="*/ 1796433 w 1925292"/>
              <a:gd name="connsiteY468" fmla="*/ 428334 h 505506"/>
              <a:gd name="connsiteX469" fmla="*/ 1798646 w 1925292"/>
              <a:gd name="connsiteY469" fmla="*/ 435812 h 505506"/>
              <a:gd name="connsiteX470" fmla="*/ 1796791 w 1925292"/>
              <a:gd name="connsiteY470" fmla="*/ 443170 h 505506"/>
              <a:gd name="connsiteX471" fmla="*/ 1791527 w 1925292"/>
              <a:gd name="connsiteY471" fmla="*/ 448674 h 505506"/>
              <a:gd name="connsiteX472" fmla="*/ 1783989 w 1925292"/>
              <a:gd name="connsiteY472" fmla="*/ 450588 h 505506"/>
              <a:gd name="connsiteX473" fmla="*/ 1775434 w 1925292"/>
              <a:gd name="connsiteY473" fmla="*/ 448554 h 505506"/>
              <a:gd name="connsiteX474" fmla="*/ 1773460 w 1925292"/>
              <a:gd name="connsiteY474" fmla="*/ 448016 h 505506"/>
              <a:gd name="connsiteX475" fmla="*/ 1770828 w 1925292"/>
              <a:gd name="connsiteY475" fmla="*/ 450409 h 505506"/>
              <a:gd name="connsiteX476" fmla="*/ 1769273 w 1925292"/>
              <a:gd name="connsiteY476" fmla="*/ 450409 h 505506"/>
              <a:gd name="connsiteX477" fmla="*/ 1768495 w 1925292"/>
              <a:gd name="connsiteY477" fmla="*/ 434317 h 505506"/>
              <a:gd name="connsiteX478" fmla="*/ 1770110 w 1925292"/>
              <a:gd name="connsiteY478" fmla="*/ 434317 h 505506"/>
              <a:gd name="connsiteX479" fmla="*/ 1776033 w 1925292"/>
              <a:gd name="connsiteY479" fmla="*/ 443828 h 505506"/>
              <a:gd name="connsiteX480" fmla="*/ 1783152 w 1925292"/>
              <a:gd name="connsiteY480" fmla="*/ 446999 h 505506"/>
              <a:gd name="connsiteX481" fmla="*/ 1786921 w 1925292"/>
              <a:gd name="connsiteY481" fmla="*/ 445563 h 505506"/>
              <a:gd name="connsiteX482" fmla="*/ 1788356 w 1925292"/>
              <a:gd name="connsiteY482" fmla="*/ 442153 h 505506"/>
              <a:gd name="connsiteX483" fmla="*/ 1786921 w 1925292"/>
              <a:gd name="connsiteY483" fmla="*/ 438145 h 505506"/>
              <a:gd name="connsiteX484" fmla="*/ 1780520 w 1925292"/>
              <a:gd name="connsiteY484" fmla="*/ 433060 h 505506"/>
              <a:gd name="connsiteX485" fmla="*/ 1771008 w 1925292"/>
              <a:gd name="connsiteY485" fmla="*/ 425283 h 505506"/>
              <a:gd name="connsiteX486" fmla="*/ 1767837 w 1925292"/>
              <a:gd name="connsiteY486" fmla="*/ 416609 h 505506"/>
              <a:gd name="connsiteX487" fmla="*/ 1771426 w 1925292"/>
              <a:gd name="connsiteY487" fmla="*/ 407217 h 505506"/>
              <a:gd name="connsiteX488" fmla="*/ 1781776 w 1925292"/>
              <a:gd name="connsiteY488" fmla="*/ 403029 h 505506"/>
              <a:gd name="connsiteX489" fmla="*/ 1556301 w 1925292"/>
              <a:gd name="connsiteY489" fmla="*/ 403029 h 505506"/>
              <a:gd name="connsiteX490" fmla="*/ 1563540 w 1925292"/>
              <a:gd name="connsiteY490" fmla="*/ 405482 h 505506"/>
              <a:gd name="connsiteX491" fmla="*/ 1567369 w 1925292"/>
              <a:gd name="connsiteY491" fmla="*/ 411524 h 505506"/>
              <a:gd name="connsiteX492" fmla="*/ 1568146 w 1925292"/>
              <a:gd name="connsiteY492" fmla="*/ 422053 h 505506"/>
              <a:gd name="connsiteX493" fmla="*/ 1568146 w 1925292"/>
              <a:gd name="connsiteY493" fmla="*/ 439521 h 505506"/>
              <a:gd name="connsiteX494" fmla="*/ 1568984 w 1925292"/>
              <a:gd name="connsiteY494" fmla="*/ 445623 h 505506"/>
              <a:gd name="connsiteX495" fmla="*/ 1572872 w 1925292"/>
              <a:gd name="connsiteY495" fmla="*/ 447238 h 505506"/>
              <a:gd name="connsiteX496" fmla="*/ 1572872 w 1925292"/>
              <a:gd name="connsiteY496" fmla="*/ 448973 h 505506"/>
              <a:gd name="connsiteX497" fmla="*/ 1550199 w 1925292"/>
              <a:gd name="connsiteY497" fmla="*/ 448973 h 505506"/>
              <a:gd name="connsiteX498" fmla="*/ 1550199 w 1925292"/>
              <a:gd name="connsiteY498" fmla="*/ 447238 h 505506"/>
              <a:gd name="connsiteX499" fmla="*/ 1553848 w 1925292"/>
              <a:gd name="connsiteY499" fmla="*/ 445145 h 505506"/>
              <a:gd name="connsiteX500" fmla="*/ 1554626 w 1925292"/>
              <a:gd name="connsiteY500" fmla="*/ 439222 h 505506"/>
              <a:gd name="connsiteX501" fmla="*/ 1554626 w 1925292"/>
              <a:gd name="connsiteY501" fmla="*/ 419301 h 505506"/>
              <a:gd name="connsiteX502" fmla="*/ 1554207 w 1925292"/>
              <a:gd name="connsiteY502" fmla="*/ 412361 h 505506"/>
              <a:gd name="connsiteX503" fmla="*/ 1552772 w 1925292"/>
              <a:gd name="connsiteY503" fmla="*/ 410148 h 505506"/>
              <a:gd name="connsiteX504" fmla="*/ 1550498 w 1925292"/>
              <a:gd name="connsiteY504" fmla="*/ 409370 h 505506"/>
              <a:gd name="connsiteX505" fmla="*/ 1542841 w 1925292"/>
              <a:gd name="connsiteY505" fmla="*/ 415293 h 505506"/>
              <a:gd name="connsiteX506" fmla="*/ 1542841 w 1925292"/>
              <a:gd name="connsiteY506" fmla="*/ 439342 h 505506"/>
              <a:gd name="connsiteX507" fmla="*/ 1543798 w 1925292"/>
              <a:gd name="connsiteY507" fmla="*/ 445743 h 505506"/>
              <a:gd name="connsiteX508" fmla="*/ 1547268 w 1925292"/>
              <a:gd name="connsiteY508" fmla="*/ 447418 h 505506"/>
              <a:gd name="connsiteX509" fmla="*/ 1547268 w 1925292"/>
              <a:gd name="connsiteY509" fmla="*/ 449153 h 505506"/>
              <a:gd name="connsiteX510" fmla="*/ 1524595 w 1925292"/>
              <a:gd name="connsiteY510" fmla="*/ 449153 h 505506"/>
              <a:gd name="connsiteX511" fmla="*/ 1524595 w 1925292"/>
              <a:gd name="connsiteY511" fmla="*/ 447418 h 505506"/>
              <a:gd name="connsiteX512" fmla="*/ 1528603 w 1925292"/>
              <a:gd name="connsiteY512" fmla="*/ 445623 h 505506"/>
              <a:gd name="connsiteX513" fmla="*/ 1529441 w 1925292"/>
              <a:gd name="connsiteY513" fmla="*/ 439401 h 505506"/>
              <a:gd name="connsiteX514" fmla="*/ 1529441 w 1925292"/>
              <a:gd name="connsiteY514" fmla="*/ 414096 h 505506"/>
              <a:gd name="connsiteX515" fmla="*/ 1528483 w 1925292"/>
              <a:gd name="connsiteY515" fmla="*/ 407755 h 505506"/>
              <a:gd name="connsiteX516" fmla="*/ 1524595 w 1925292"/>
              <a:gd name="connsiteY516" fmla="*/ 406140 h 505506"/>
              <a:gd name="connsiteX517" fmla="*/ 1524595 w 1925292"/>
              <a:gd name="connsiteY517" fmla="*/ 404345 h 505506"/>
              <a:gd name="connsiteX518" fmla="*/ 1542841 w 1925292"/>
              <a:gd name="connsiteY518" fmla="*/ 404345 h 505506"/>
              <a:gd name="connsiteX519" fmla="*/ 1542841 w 1925292"/>
              <a:gd name="connsiteY519" fmla="*/ 410148 h 505506"/>
              <a:gd name="connsiteX520" fmla="*/ 1549481 w 1925292"/>
              <a:gd name="connsiteY520" fmla="*/ 404704 h 505506"/>
              <a:gd name="connsiteX521" fmla="*/ 1556301 w 1925292"/>
              <a:gd name="connsiteY521" fmla="*/ 403029 h 505506"/>
              <a:gd name="connsiteX522" fmla="*/ 1320658 w 1925292"/>
              <a:gd name="connsiteY522" fmla="*/ 403029 h 505506"/>
              <a:gd name="connsiteX523" fmla="*/ 1327897 w 1925292"/>
              <a:gd name="connsiteY523" fmla="*/ 405482 h 505506"/>
              <a:gd name="connsiteX524" fmla="*/ 1331726 w 1925292"/>
              <a:gd name="connsiteY524" fmla="*/ 411524 h 505506"/>
              <a:gd name="connsiteX525" fmla="*/ 1332503 w 1925292"/>
              <a:gd name="connsiteY525" fmla="*/ 422053 h 505506"/>
              <a:gd name="connsiteX526" fmla="*/ 1332503 w 1925292"/>
              <a:gd name="connsiteY526" fmla="*/ 439521 h 505506"/>
              <a:gd name="connsiteX527" fmla="*/ 1333341 w 1925292"/>
              <a:gd name="connsiteY527" fmla="*/ 445623 h 505506"/>
              <a:gd name="connsiteX528" fmla="*/ 1337229 w 1925292"/>
              <a:gd name="connsiteY528" fmla="*/ 447238 h 505506"/>
              <a:gd name="connsiteX529" fmla="*/ 1337229 w 1925292"/>
              <a:gd name="connsiteY529" fmla="*/ 448973 h 505506"/>
              <a:gd name="connsiteX530" fmla="*/ 1314556 w 1925292"/>
              <a:gd name="connsiteY530" fmla="*/ 448973 h 505506"/>
              <a:gd name="connsiteX531" fmla="*/ 1314556 w 1925292"/>
              <a:gd name="connsiteY531" fmla="*/ 447238 h 505506"/>
              <a:gd name="connsiteX532" fmla="*/ 1318206 w 1925292"/>
              <a:gd name="connsiteY532" fmla="*/ 445145 h 505506"/>
              <a:gd name="connsiteX533" fmla="*/ 1318983 w 1925292"/>
              <a:gd name="connsiteY533" fmla="*/ 439222 h 505506"/>
              <a:gd name="connsiteX534" fmla="*/ 1318983 w 1925292"/>
              <a:gd name="connsiteY534" fmla="*/ 419301 h 505506"/>
              <a:gd name="connsiteX535" fmla="*/ 1318564 w 1925292"/>
              <a:gd name="connsiteY535" fmla="*/ 412361 h 505506"/>
              <a:gd name="connsiteX536" fmla="*/ 1317129 w 1925292"/>
              <a:gd name="connsiteY536" fmla="*/ 410148 h 505506"/>
              <a:gd name="connsiteX537" fmla="*/ 1314855 w 1925292"/>
              <a:gd name="connsiteY537" fmla="*/ 409370 h 505506"/>
              <a:gd name="connsiteX538" fmla="*/ 1307198 w 1925292"/>
              <a:gd name="connsiteY538" fmla="*/ 415293 h 505506"/>
              <a:gd name="connsiteX539" fmla="*/ 1307198 w 1925292"/>
              <a:gd name="connsiteY539" fmla="*/ 439342 h 505506"/>
              <a:gd name="connsiteX540" fmla="*/ 1308155 w 1925292"/>
              <a:gd name="connsiteY540" fmla="*/ 445743 h 505506"/>
              <a:gd name="connsiteX541" fmla="*/ 1311625 w 1925292"/>
              <a:gd name="connsiteY541" fmla="*/ 447418 h 505506"/>
              <a:gd name="connsiteX542" fmla="*/ 1311625 w 1925292"/>
              <a:gd name="connsiteY542" fmla="*/ 449153 h 505506"/>
              <a:gd name="connsiteX543" fmla="*/ 1288952 w 1925292"/>
              <a:gd name="connsiteY543" fmla="*/ 449153 h 505506"/>
              <a:gd name="connsiteX544" fmla="*/ 1288952 w 1925292"/>
              <a:gd name="connsiteY544" fmla="*/ 447418 h 505506"/>
              <a:gd name="connsiteX545" fmla="*/ 1292960 w 1925292"/>
              <a:gd name="connsiteY545" fmla="*/ 445623 h 505506"/>
              <a:gd name="connsiteX546" fmla="*/ 1293798 w 1925292"/>
              <a:gd name="connsiteY546" fmla="*/ 439401 h 505506"/>
              <a:gd name="connsiteX547" fmla="*/ 1293798 w 1925292"/>
              <a:gd name="connsiteY547" fmla="*/ 414096 h 505506"/>
              <a:gd name="connsiteX548" fmla="*/ 1292840 w 1925292"/>
              <a:gd name="connsiteY548" fmla="*/ 407755 h 505506"/>
              <a:gd name="connsiteX549" fmla="*/ 1288952 w 1925292"/>
              <a:gd name="connsiteY549" fmla="*/ 406140 h 505506"/>
              <a:gd name="connsiteX550" fmla="*/ 1288952 w 1925292"/>
              <a:gd name="connsiteY550" fmla="*/ 404345 h 505506"/>
              <a:gd name="connsiteX551" fmla="*/ 1307198 w 1925292"/>
              <a:gd name="connsiteY551" fmla="*/ 404345 h 505506"/>
              <a:gd name="connsiteX552" fmla="*/ 1307198 w 1925292"/>
              <a:gd name="connsiteY552" fmla="*/ 410148 h 505506"/>
              <a:gd name="connsiteX553" fmla="*/ 1313838 w 1925292"/>
              <a:gd name="connsiteY553" fmla="*/ 404704 h 505506"/>
              <a:gd name="connsiteX554" fmla="*/ 1320658 w 1925292"/>
              <a:gd name="connsiteY554" fmla="*/ 403029 h 505506"/>
              <a:gd name="connsiteX555" fmla="*/ 842251 w 1925292"/>
              <a:gd name="connsiteY555" fmla="*/ 403029 h 505506"/>
              <a:gd name="connsiteX556" fmla="*/ 849490 w 1925292"/>
              <a:gd name="connsiteY556" fmla="*/ 405482 h 505506"/>
              <a:gd name="connsiteX557" fmla="*/ 853319 w 1925292"/>
              <a:gd name="connsiteY557" fmla="*/ 411524 h 505506"/>
              <a:gd name="connsiteX558" fmla="*/ 854096 w 1925292"/>
              <a:gd name="connsiteY558" fmla="*/ 422053 h 505506"/>
              <a:gd name="connsiteX559" fmla="*/ 854096 w 1925292"/>
              <a:gd name="connsiteY559" fmla="*/ 439521 h 505506"/>
              <a:gd name="connsiteX560" fmla="*/ 854934 w 1925292"/>
              <a:gd name="connsiteY560" fmla="*/ 445623 h 505506"/>
              <a:gd name="connsiteX561" fmla="*/ 858822 w 1925292"/>
              <a:gd name="connsiteY561" fmla="*/ 447238 h 505506"/>
              <a:gd name="connsiteX562" fmla="*/ 858822 w 1925292"/>
              <a:gd name="connsiteY562" fmla="*/ 448973 h 505506"/>
              <a:gd name="connsiteX563" fmla="*/ 836149 w 1925292"/>
              <a:gd name="connsiteY563" fmla="*/ 448973 h 505506"/>
              <a:gd name="connsiteX564" fmla="*/ 836149 w 1925292"/>
              <a:gd name="connsiteY564" fmla="*/ 447238 h 505506"/>
              <a:gd name="connsiteX565" fmla="*/ 839799 w 1925292"/>
              <a:gd name="connsiteY565" fmla="*/ 445145 h 505506"/>
              <a:gd name="connsiteX566" fmla="*/ 840576 w 1925292"/>
              <a:gd name="connsiteY566" fmla="*/ 439222 h 505506"/>
              <a:gd name="connsiteX567" fmla="*/ 840576 w 1925292"/>
              <a:gd name="connsiteY567" fmla="*/ 419301 h 505506"/>
              <a:gd name="connsiteX568" fmla="*/ 840157 w 1925292"/>
              <a:gd name="connsiteY568" fmla="*/ 412361 h 505506"/>
              <a:gd name="connsiteX569" fmla="*/ 838722 w 1925292"/>
              <a:gd name="connsiteY569" fmla="*/ 410148 h 505506"/>
              <a:gd name="connsiteX570" fmla="*/ 836448 w 1925292"/>
              <a:gd name="connsiteY570" fmla="*/ 409370 h 505506"/>
              <a:gd name="connsiteX571" fmla="*/ 828791 w 1925292"/>
              <a:gd name="connsiteY571" fmla="*/ 415293 h 505506"/>
              <a:gd name="connsiteX572" fmla="*/ 828791 w 1925292"/>
              <a:gd name="connsiteY572" fmla="*/ 439342 h 505506"/>
              <a:gd name="connsiteX573" fmla="*/ 829748 w 1925292"/>
              <a:gd name="connsiteY573" fmla="*/ 445743 h 505506"/>
              <a:gd name="connsiteX574" fmla="*/ 833218 w 1925292"/>
              <a:gd name="connsiteY574" fmla="*/ 447418 h 505506"/>
              <a:gd name="connsiteX575" fmla="*/ 833218 w 1925292"/>
              <a:gd name="connsiteY575" fmla="*/ 449153 h 505506"/>
              <a:gd name="connsiteX576" fmla="*/ 810545 w 1925292"/>
              <a:gd name="connsiteY576" fmla="*/ 449153 h 505506"/>
              <a:gd name="connsiteX577" fmla="*/ 810545 w 1925292"/>
              <a:gd name="connsiteY577" fmla="*/ 447418 h 505506"/>
              <a:gd name="connsiteX578" fmla="*/ 814553 w 1925292"/>
              <a:gd name="connsiteY578" fmla="*/ 445623 h 505506"/>
              <a:gd name="connsiteX579" fmla="*/ 815391 w 1925292"/>
              <a:gd name="connsiteY579" fmla="*/ 439401 h 505506"/>
              <a:gd name="connsiteX580" fmla="*/ 815391 w 1925292"/>
              <a:gd name="connsiteY580" fmla="*/ 414096 h 505506"/>
              <a:gd name="connsiteX581" fmla="*/ 814433 w 1925292"/>
              <a:gd name="connsiteY581" fmla="*/ 407755 h 505506"/>
              <a:gd name="connsiteX582" fmla="*/ 810545 w 1925292"/>
              <a:gd name="connsiteY582" fmla="*/ 406140 h 505506"/>
              <a:gd name="connsiteX583" fmla="*/ 810545 w 1925292"/>
              <a:gd name="connsiteY583" fmla="*/ 404345 h 505506"/>
              <a:gd name="connsiteX584" fmla="*/ 828791 w 1925292"/>
              <a:gd name="connsiteY584" fmla="*/ 404345 h 505506"/>
              <a:gd name="connsiteX585" fmla="*/ 828791 w 1925292"/>
              <a:gd name="connsiteY585" fmla="*/ 410148 h 505506"/>
              <a:gd name="connsiteX586" fmla="*/ 835431 w 1925292"/>
              <a:gd name="connsiteY586" fmla="*/ 404704 h 505506"/>
              <a:gd name="connsiteX587" fmla="*/ 842251 w 1925292"/>
              <a:gd name="connsiteY587" fmla="*/ 403029 h 505506"/>
              <a:gd name="connsiteX588" fmla="*/ 358183 w 1925292"/>
              <a:gd name="connsiteY588" fmla="*/ 401218 h 505506"/>
              <a:gd name="connsiteX589" fmla="*/ 363844 w 1925292"/>
              <a:gd name="connsiteY589" fmla="*/ 404464 h 505506"/>
              <a:gd name="connsiteX590" fmla="*/ 372160 w 1925292"/>
              <a:gd name="connsiteY590" fmla="*/ 414155 h 505506"/>
              <a:gd name="connsiteX591" fmla="*/ 364562 w 1925292"/>
              <a:gd name="connsiteY591" fmla="*/ 418283 h 505506"/>
              <a:gd name="connsiteX592" fmla="*/ 363246 w 1925292"/>
              <a:gd name="connsiteY592" fmla="*/ 410087 h 505506"/>
              <a:gd name="connsiteX593" fmla="*/ 356785 w 1925292"/>
              <a:gd name="connsiteY593" fmla="*/ 405062 h 505506"/>
              <a:gd name="connsiteX594" fmla="*/ 361451 w 1925292"/>
              <a:gd name="connsiteY594" fmla="*/ 419121 h 505506"/>
              <a:gd name="connsiteX595" fmla="*/ 361990 w 1925292"/>
              <a:gd name="connsiteY595" fmla="*/ 419300 h 505506"/>
              <a:gd name="connsiteX596" fmla="*/ 363485 w 1925292"/>
              <a:gd name="connsiteY596" fmla="*/ 419838 h 505506"/>
              <a:gd name="connsiteX597" fmla="*/ 355888 w 1925292"/>
              <a:gd name="connsiteY597" fmla="*/ 423966 h 505506"/>
              <a:gd name="connsiteX598" fmla="*/ 354273 w 1925292"/>
              <a:gd name="connsiteY598" fmla="*/ 415531 h 505506"/>
              <a:gd name="connsiteX599" fmla="*/ 352239 w 1925292"/>
              <a:gd name="connsiteY599" fmla="*/ 411762 h 505506"/>
              <a:gd name="connsiteX600" fmla="*/ 348350 w 1925292"/>
              <a:gd name="connsiteY600" fmla="*/ 409130 h 505506"/>
              <a:gd name="connsiteX601" fmla="*/ 351461 w 1925292"/>
              <a:gd name="connsiteY601" fmla="*/ 405062 h 505506"/>
              <a:gd name="connsiteX602" fmla="*/ 354093 w 1925292"/>
              <a:gd name="connsiteY602" fmla="*/ 407216 h 505506"/>
              <a:gd name="connsiteX603" fmla="*/ 358183 w 1925292"/>
              <a:gd name="connsiteY603" fmla="*/ 401218 h 505506"/>
              <a:gd name="connsiteX604" fmla="*/ 370784 w 1925292"/>
              <a:gd name="connsiteY604" fmla="*/ 392440 h 505506"/>
              <a:gd name="connsiteX605" fmla="*/ 381014 w 1925292"/>
              <a:gd name="connsiteY605" fmla="*/ 405481 h 505506"/>
              <a:gd name="connsiteX606" fmla="*/ 381553 w 1925292"/>
              <a:gd name="connsiteY606" fmla="*/ 405721 h 505506"/>
              <a:gd name="connsiteX607" fmla="*/ 382091 w 1925292"/>
              <a:gd name="connsiteY607" fmla="*/ 405960 h 505506"/>
              <a:gd name="connsiteX608" fmla="*/ 382749 w 1925292"/>
              <a:gd name="connsiteY608" fmla="*/ 406140 h 505506"/>
              <a:gd name="connsiteX609" fmla="*/ 383287 w 1925292"/>
              <a:gd name="connsiteY609" fmla="*/ 406379 h 505506"/>
              <a:gd name="connsiteX610" fmla="*/ 376049 w 1925292"/>
              <a:gd name="connsiteY610" fmla="*/ 410507 h 505506"/>
              <a:gd name="connsiteX611" fmla="*/ 374912 w 1925292"/>
              <a:gd name="connsiteY611" fmla="*/ 404165 h 505506"/>
              <a:gd name="connsiteX612" fmla="*/ 370545 w 1925292"/>
              <a:gd name="connsiteY612" fmla="*/ 397645 h 505506"/>
              <a:gd name="connsiteX613" fmla="*/ 367195 w 1925292"/>
              <a:gd name="connsiteY613" fmla="*/ 397465 h 505506"/>
              <a:gd name="connsiteX614" fmla="*/ 370784 w 1925292"/>
              <a:gd name="connsiteY614" fmla="*/ 392440 h 505506"/>
              <a:gd name="connsiteX615" fmla="*/ 1858828 w 1925292"/>
              <a:gd name="connsiteY615" fmla="*/ 388073 h 505506"/>
              <a:gd name="connsiteX616" fmla="*/ 1860383 w 1925292"/>
              <a:gd name="connsiteY616" fmla="*/ 388073 h 505506"/>
              <a:gd name="connsiteX617" fmla="*/ 1860443 w 1925292"/>
              <a:gd name="connsiteY617" fmla="*/ 388073 h 505506"/>
              <a:gd name="connsiteX618" fmla="*/ 1860443 w 1925292"/>
              <a:gd name="connsiteY618" fmla="*/ 404524 h 505506"/>
              <a:gd name="connsiteX619" fmla="*/ 1871091 w 1925292"/>
              <a:gd name="connsiteY619" fmla="*/ 404524 h 505506"/>
              <a:gd name="connsiteX620" fmla="*/ 1871091 w 1925292"/>
              <a:gd name="connsiteY620" fmla="*/ 409250 h 505506"/>
              <a:gd name="connsiteX621" fmla="*/ 1860443 w 1925292"/>
              <a:gd name="connsiteY621" fmla="*/ 409250 h 505506"/>
              <a:gd name="connsiteX622" fmla="*/ 1860443 w 1925292"/>
              <a:gd name="connsiteY622" fmla="*/ 436889 h 505506"/>
              <a:gd name="connsiteX623" fmla="*/ 1860802 w 1925292"/>
              <a:gd name="connsiteY623" fmla="*/ 441914 h 505506"/>
              <a:gd name="connsiteX624" fmla="*/ 1862058 w 1925292"/>
              <a:gd name="connsiteY624" fmla="*/ 443709 h 505506"/>
              <a:gd name="connsiteX625" fmla="*/ 1863733 w 1925292"/>
              <a:gd name="connsiteY625" fmla="*/ 444426 h 505506"/>
              <a:gd name="connsiteX626" fmla="*/ 1869656 w 1925292"/>
              <a:gd name="connsiteY626" fmla="*/ 439700 h 505506"/>
              <a:gd name="connsiteX627" fmla="*/ 1871091 w 1925292"/>
              <a:gd name="connsiteY627" fmla="*/ 440777 h 505506"/>
              <a:gd name="connsiteX628" fmla="*/ 1858469 w 1925292"/>
              <a:gd name="connsiteY628" fmla="*/ 449990 h 505506"/>
              <a:gd name="connsiteX629" fmla="*/ 1851230 w 1925292"/>
              <a:gd name="connsiteY629" fmla="*/ 447597 h 505506"/>
              <a:gd name="connsiteX630" fmla="*/ 1847461 w 1925292"/>
              <a:gd name="connsiteY630" fmla="*/ 442273 h 505506"/>
              <a:gd name="connsiteX631" fmla="*/ 1846983 w 1925292"/>
              <a:gd name="connsiteY631" fmla="*/ 433419 h 505506"/>
              <a:gd name="connsiteX632" fmla="*/ 1846983 w 1925292"/>
              <a:gd name="connsiteY632" fmla="*/ 409191 h 505506"/>
              <a:gd name="connsiteX633" fmla="*/ 1841120 w 1925292"/>
              <a:gd name="connsiteY633" fmla="*/ 409191 h 505506"/>
              <a:gd name="connsiteX634" fmla="*/ 1841120 w 1925292"/>
              <a:gd name="connsiteY634" fmla="*/ 407516 h 505506"/>
              <a:gd name="connsiteX635" fmla="*/ 1851410 w 1925292"/>
              <a:gd name="connsiteY635" fmla="*/ 398542 h 505506"/>
              <a:gd name="connsiteX636" fmla="*/ 1858828 w 1925292"/>
              <a:gd name="connsiteY636" fmla="*/ 388073 h 505506"/>
              <a:gd name="connsiteX637" fmla="*/ 1110978 w 1925292"/>
              <a:gd name="connsiteY637" fmla="*/ 388073 h 505506"/>
              <a:gd name="connsiteX638" fmla="*/ 1112533 w 1925292"/>
              <a:gd name="connsiteY638" fmla="*/ 388073 h 505506"/>
              <a:gd name="connsiteX639" fmla="*/ 1112593 w 1925292"/>
              <a:gd name="connsiteY639" fmla="*/ 388073 h 505506"/>
              <a:gd name="connsiteX640" fmla="*/ 1112593 w 1925292"/>
              <a:gd name="connsiteY640" fmla="*/ 404524 h 505506"/>
              <a:gd name="connsiteX641" fmla="*/ 1123241 w 1925292"/>
              <a:gd name="connsiteY641" fmla="*/ 404524 h 505506"/>
              <a:gd name="connsiteX642" fmla="*/ 1123241 w 1925292"/>
              <a:gd name="connsiteY642" fmla="*/ 409250 h 505506"/>
              <a:gd name="connsiteX643" fmla="*/ 1112593 w 1925292"/>
              <a:gd name="connsiteY643" fmla="*/ 409250 h 505506"/>
              <a:gd name="connsiteX644" fmla="*/ 1112593 w 1925292"/>
              <a:gd name="connsiteY644" fmla="*/ 436889 h 505506"/>
              <a:gd name="connsiteX645" fmla="*/ 1112952 w 1925292"/>
              <a:gd name="connsiteY645" fmla="*/ 441914 h 505506"/>
              <a:gd name="connsiteX646" fmla="*/ 1114208 w 1925292"/>
              <a:gd name="connsiteY646" fmla="*/ 443709 h 505506"/>
              <a:gd name="connsiteX647" fmla="*/ 1115883 w 1925292"/>
              <a:gd name="connsiteY647" fmla="*/ 444426 h 505506"/>
              <a:gd name="connsiteX648" fmla="*/ 1121806 w 1925292"/>
              <a:gd name="connsiteY648" fmla="*/ 439700 h 505506"/>
              <a:gd name="connsiteX649" fmla="*/ 1123241 w 1925292"/>
              <a:gd name="connsiteY649" fmla="*/ 440777 h 505506"/>
              <a:gd name="connsiteX650" fmla="*/ 1110619 w 1925292"/>
              <a:gd name="connsiteY650" fmla="*/ 449990 h 505506"/>
              <a:gd name="connsiteX651" fmla="*/ 1103380 w 1925292"/>
              <a:gd name="connsiteY651" fmla="*/ 447597 h 505506"/>
              <a:gd name="connsiteX652" fmla="*/ 1099611 w 1925292"/>
              <a:gd name="connsiteY652" fmla="*/ 442273 h 505506"/>
              <a:gd name="connsiteX653" fmla="*/ 1099133 w 1925292"/>
              <a:gd name="connsiteY653" fmla="*/ 433419 h 505506"/>
              <a:gd name="connsiteX654" fmla="*/ 1099133 w 1925292"/>
              <a:gd name="connsiteY654" fmla="*/ 409191 h 505506"/>
              <a:gd name="connsiteX655" fmla="*/ 1093270 w 1925292"/>
              <a:gd name="connsiteY655" fmla="*/ 409191 h 505506"/>
              <a:gd name="connsiteX656" fmla="*/ 1093270 w 1925292"/>
              <a:gd name="connsiteY656" fmla="*/ 407516 h 505506"/>
              <a:gd name="connsiteX657" fmla="*/ 1103560 w 1925292"/>
              <a:gd name="connsiteY657" fmla="*/ 398542 h 505506"/>
              <a:gd name="connsiteX658" fmla="*/ 1110978 w 1925292"/>
              <a:gd name="connsiteY658" fmla="*/ 388073 h 505506"/>
              <a:gd name="connsiteX659" fmla="*/ 912843 w 1925292"/>
              <a:gd name="connsiteY659" fmla="*/ 388013 h 505506"/>
              <a:gd name="connsiteX660" fmla="*/ 912843 w 1925292"/>
              <a:gd name="connsiteY660" fmla="*/ 416130 h 505506"/>
              <a:gd name="connsiteX661" fmla="*/ 915236 w 1925292"/>
              <a:gd name="connsiteY661" fmla="*/ 416250 h 505506"/>
              <a:gd name="connsiteX662" fmla="*/ 924269 w 1925292"/>
              <a:gd name="connsiteY662" fmla="*/ 412780 h 505506"/>
              <a:gd name="connsiteX663" fmla="*/ 927440 w 1925292"/>
              <a:gd name="connsiteY663" fmla="*/ 401952 h 505506"/>
              <a:gd name="connsiteX664" fmla="*/ 924269 w 1925292"/>
              <a:gd name="connsiteY664" fmla="*/ 391363 h 505506"/>
              <a:gd name="connsiteX665" fmla="*/ 914817 w 1925292"/>
              <a:gd name="connsiteY665" fmla="*/ 388013 h 505506"/>
              <a:gd name="connsiteX666" fmla="*/ 143396 w 1925292"/>
              <a:gd name="connsiteY666" fmla="*/ 387415 h 505506"/>
              <a:gd name="connsiteX667" fmla="*/ 134123 w 1925292"/>
              <a:gd name="connsiteY667" fmla="*/ 397525 h 505506"/>
              <a:gd name="connsiteX668" fmla="*/ 147464 w 1925292"/>
              <a:gd name="connsiteY668" fmla="*/ 400875 h 505506"/>
              <a:gd name="connsiteX669" fmla="*/ 143396 w 1925292"/>
              <a:gd name="connsiteY669" fmla="*/ 387415 h 505506"/>
              <a:gd name="connsiteX670" fmla="*/ 363965 w 1925292"/>
              <a:gd name="connsiteY670" fmla="*/ 385740 h 505506"/>
              <a:gd name="connsiteX671" fmla="*/ 364623 w 1925292"/>
              <a:gd name="connsiteY671" fmla="*/ 389150 h 505506"/>
              <a:gd name="connsiteX672" fmla="*/ 363965 w 1925292"/>
              <a:gd name="connsiteY672" fmla="*/ 385740 h 505506"/>
              <a:gd name="connsiteX673" fmla="*/ 614983 w 1925292"/>
              <a:gd name="connsiteY673" fmla="*/ 384364 h 505506"/>
              <a:gd name="connsiteX674" fmla="*/ 647228 w 1925292"/>
              <a:gd name="connsiteY674" fmla="*/ 384364 h 505506"/>
              <a:gd name="connsiteX675" fmla="*/ 647228 w 1925292"/>
              <a:gd name="connsiteY675" fmla="*/ 386159 h 505506"/>
              <a:gd name="connsiteX676" fmla="*/ 645612 w 1925292"/>
              <a:gd name="connsiteY676" fmla="*/ 386159 h 505506"/>
              <a:gd name="connsiteX677" fmla="*/ 641724 w 1925292"/>
              <a:gd name="connsiteY677" fmla="*/ 387056 h 505506"/>
              <a:gd name="connsiteX678" fmla="*/ 640647 w 1925292"/>
              <a:gd name="connsiteY678" fmla="*/ 389270 h 505506"/>
              <a:gd name="connsiteX679" fmla="*/ 641006 w 1925292"/>
              <a:gd name="connsiteY679" fmla="*/ 391064 h 505506"/>
              <a:gd name="connsiteX680" fmla="*/ 644296 w 1925292"/>
              <a:gd name="connsiteY680" fmla="*/ 396030 h 505506"/>
              <a:gd name="connsiteX681" fmla="*/ 652372 w 1925292"/>
              <a:gd name="connsiteY681" fmla="*/ 408293 h 505506"/>
              <a:gd name="connsiteX682" fmla="*/ 659252 w 1925292"/>
              <a:gd name="connsiteY682" fmla="*/ 399918 h 505506"/>
              <a:gd name="connsiteX683" fmla="*/ 664516 w 1925292"/>
              <a:gd name="connsiteY683" fmla="*/ 390885 h 505506"/>
              <a:gd name="connsiteX684" fmla="*/ 663799 w 1925292"/>
              <a:gd name="connsiteY684" fmla="*/ 388492 h 505506"/>
              <a:gd name="connsiteX685" fmla="*/ 661645 w 1925292"/>
              <a:gd name="connsiteY685" fmla="*/ 386757 h 505506"/>
              <a:gd name="connsiteX686" fmla="*/ 657338 w 1925292"/>
              <a:gd name="connsiteY686" fmla="*/ 386159 h 505506"/>
              <a:gd name="connsiteX687" fmla="*/ 657338 w 1925292"/>
              <a:gd name="connsiteY687" fmla="*/ 384364 h 505506"/>
              <a:gd name="connsiteX688" fmla="*/ 681267 w 1925292"/>
              <a:gd name="connsiteY688" fmla="*/ 384364 h 505506"/>
              <a:gd name="connsiteX689" fmla="*/ 681267 w 1925292"/>
              <a:gd name="connsiteY689" fmla="*/ 386159 h 505506"/>
              <a:gd name="connsiteX690" fmla="*/ 676720 w 1925292"/>
              <a:gd name="connsiteY690" fmla="*/ 386877 h 505506"/>
              <a:gd name="connsiteX691" fmla="*/ 673011 w 1925292"/>
              <a:gd name="connsiteY691" fmla="*/ 389270 h 505506"/>
              <a:gd name="connsiteX692" fmla="*/ 666790 w 1925292"/>
              <a:gd name="connsiteY692" fmla="*/ 396388 h 505506"/>
              <a:gd name="connsiteX693" fmla="*/ 654466 w 1925292"/>
              <a:gd name="connsiteY693" fmla="*/ 411225 h 505506"/>
              <a:gd name="connsiteX694" fmla="*/ 672413 w 1925292"/>
              <a:gd name="connsiteY694" fmla="*/ 437846 h 505506"/>
              <a:gd name="connsiteX695" fmla="*/ 678754 w 1925292"/>
              <a:gd name="connsiteY695" fmla="*/ 445922 h 505506"/>
              <a:gd name="connsiteX696" fmla="*/ 683241 w 1925292"/>
              <a:gd name="connsiteY696" fmla="*/ 447597 h 505506"/>
              <a:gd name="connsiteX697" fmla="*/ 683241 w 1925292"/>
              <a:gd name="connsiteY697" fmla="*/ 449392 h 505506"/>
              <a:gd name="connsiteX698" fmla="*/ 651535 w 1925292"/>
              <a:gd name="connsiteY698" fmla="*/ 449392 h 505506"/>
              <a:gd name="connsiteX699" fmla="*/ 651535 w 1925292"/>
              <a:gd name="connsiteY699" fmla="*/ 447597 h 505506"/>
              <a:gd name="connsiteX700" fmla="*/ 656440 w 1925292"/>
              <a:gd name="connsiteY700" fmla="*/ 446460 h 505506"/>
              <a:gd name="connsiteX701" fmla="*/ 657517 w 1925292"/>
              <a:gd name="connsiteY701" fmla="*/ 444367 h 505506"/>
              <a:gd name="connsiteX702" fmla="*/ 657158 w 1925292"/>
              <a:gd name="connsiteY702" fmla="*/ 442811 h 505506"/>
              <a:gd name="connsiteX703" fmla="*/ 653808 w 1925292"/>
              <a:gd name="connsiteY703" fmla="*/ 437427 h 505506"/>
              <a:gd name="connsiteX704" fmla="*/ 644296 w 1925292"/>
              <a:gd name="connsiteY704" fmla="*/ 423369 h 505506"/>
              <a:gd name="connsiteX705" fmla="*/ 634366 w 1925292"/>
              <a:gd name="connsiteY705" fmla="*/ 435513 h 505506"/>
              <a:gd name="connsiteX706" fmla="*/ 629879 w 1925292"/>
              <a:gd name="connsiteY706" fmla="*/ 442991 h 505506"/>
              <a:gd name="connsiteX707" fmla="*/ 631015 w 1925292"/>
              <a:gd name="connsiteY707" fmla="*/ 445563 h 505506"/>
              <a:gd name="connsiteX708" fmla="*/ 634425 w 1925292"/>
              <a:gd name="connsiteY708" fmla="*/ 447298 h 505506"/>
              <a:gd name="connsiteX709" fmla="*/ 638553 w 1925292"/>
              <a:gd name="connsiteY709" fmla="*/ 447597 h 505506"/>
              <a:gd name="connsiteX710" fmla="*/ 638553 w 1925292"/>
              <a:gd name="connsiteY710" fmla="*/ 449392 h 505506"/>
              <a:gd name="connsiteX711" fmla="*/ 613547 w 1925292"/>
              <a:gd name="connsiteY711" fmla="*/ 449392 h 505506"/>
              <a:gd name="connsiteX712" fmla="*/ 613547 w 1925292"/>
              <a:gd name="connsiteY712" fmla="*/ 447597 h 505506"/>
              <a:gd name="connsiteX713" fmla="*/ 620247 w 1925292"/>
              <a:gd name="connsiteY713" fmla="*/ 445324 h 505506"/>
              <a:gd name="connsiteX714" fmla="*/ 629221 w 1925292"/>
              <a:gd name="connsiteY714" fmla="*/ 436111 h 505506"/>
              <a:gd name="connsiteX715" fmla="*/ 642143 w 1925292"/>
              <a:gd name="connsiteY715" fmla="*/ 420378 h 505506"/>
              <a:gd name="connsiteX716" fmla="*/ 625631 w 1925292"/>
              <a:gd name="connsiteY716" fmla="*/ 396089 h 505506"/>
              <a:gd name="connsiteX717" fmla="*/ 620965 w 1925292"/>
              <a:gd name="connsiteY717" fmla="*/ 389449 h 505506"/>
              <a:gd name="connsiteX718" fmla="*/ 618453 w 1925292"/>
              <a:gd name="connsiteY718" fmla="*/ 387176 h 505506"/>
              <a:gd name="connsiteX719" fmla="*/ 614983 w 1925292"/>
              <a:gd name="connsiteY719" fmla="*/ 386159 h 505506"/>
              <a:gd name="connsiteX720" fmla="*/ 1447722 w 1925292"/>
              <a:gd name="connsiteY720" fmla="*/ 384304 h 505506"/>
              <a:gd name="connsiteX721" fmla="*/ 1481283 w 1925292"/>
              <a:gd name="connsiteY721" fmla="*/ 384304 h 505506"/>
              <a:gd name="connsiteX722" fmla="*/ 1481283 w 1925292"/>
              <a:gd name="connsiteY722" fmla="*/ 386099 h 505506"/>
              <a:gd name="connsiteX723" fmla="*/ 1479608 w 1925292"/>
              <a:gd name="connsiteY723" fmla="*/ 386099 h 505506"/>
              <a:gd name="connsiteX724" fmla="*/ 1474403 w 1925292"/>
              <a:gd name="connsiteY724" fmla="*/ 386876 h 505506"/>
              <a:gd name="connsiteX725" fmla="*/ 1472369 w 1925292"/>
              <a:gd name="connsiteY725" fmla="*/ 389090 h 505506"/>
              <a:gd name="connsiteX726" fmla="*/ 1471771 w 1925292"/>
              <a:gd name="connsiteY726" fmla="*/ 396029 h 505506"/>
              <a:gd name="connsiteX727" fmla="*/ 1471771 w 1925292"/>
              <a:gd name="connsiteY727" fmla="*/ 427855 h 505506"/>
              <a:gd name="connsiteX728" fmla="*/ 1473087 w 1925292"/>
              <a:gd name="connsiteY728" fmla="*/ 439401 h 505506"/>
              <a:gd name="connsiteX729" fmla="*/ 1477454 w 1925292"/>
              <a:gd name="connsiteY729" fmla="*/ 444067 h 505506"/>
              <a:gd name="connsiteX730" fmla="*/ 1485052 w 1925292"/>
              <a:gd name="connsiteY730" fmla="*/ 445922 h 505506"/>
              <a:gd name="connsiteX731" fmla="*/ 1494025 w 1925292"/>
              <a:gd name="connsiteY731" fmla="*/ 443529 h 505506"/>
              <a:gd name="connsiteX732" fmla="*/ 1499589 w 1925292"/>
              <a:gd name="connsiteY732" fmla="*/ 437008 h 505506"/>
              <a:gd name="connsiteX733" fmla="*/ 1501443 w 1925292"/>
              <a:gd name="connsiteY733" fmla="*/ 422471 h 505506"/>
              <a:gd name="connsiteX734" fmla="*/ 1501443 w 1925292"/>
              <a:gd name="connsiteY734" fmla="*/ 395970 h 505506"/>
              <a:gd name="connsiteX735" fmla="*/ 1500546 w 1925292"/>
              <a:gd name="connsiteY735" fmla="*/ 389748 h 505506"/>
              <a:gd name="connsiteX736" fmla="*/ 1498273 w 1925292"/>
              <a:gd name="connsiteY736" fmla="*/ 387176 h 505506"/>
              <a:gd name="connsiteX737" fmla="*/ 1492171 w 1925292"/>
              <a:gd name="connsiteY737" fmla="*/ 386099 h 505506"/>
              <a:gd name="connsiteX738" fmla="*/ 1492051 w 1925292"/>
              <a:gd name="connsiteY738" fmla="*/ 386099 h 505506"/>
              <a:gd name="connsiteX739" fmla="*/ 1492051 w 1925292"/>
              <a:gd name="connsiteY739" fmla="*/ 384364 h 505506"/>
              <a:gd name="connsiteX740" fmla="*/ 1514545 w 1925292"/>
              <a:gd name="connsiteY740" fmla="*/ 384364 h 505506"/>
              <a:gd name="connsiteX741" fmla="*/ 1514545 w 1925292"/>
              <a:gd name="connsiteY741" fmla="*/ 386159 h 505506"/>
              <a:gd name="connsiteX742" fmla="*/ 1513228 w 1925292"/>
              <a:gd name="connsiteY742" fmla="*/ 386159 h 505506"/>
              <a:gd name="connsiteX743" fmla="*/ 1508682 w 1925292"/>
              <a:gd name="connsiteY743" fmla="*/ 387235 h 505506"/>
              <a:gd name="connsiteX744" fmla="*/ 1506050 w 1925292"/>
              <a:gd name="connsiteY744" fmla="*/ 390526 h 505506"/>
              <a:gd name="connsiteX745" fmla="*/ 1505451 w 1925292"/>
              <a:gd name="connsiteY745" fmla="*/ 396029 h 505506"/>
              <a:gd name="connsiteX746" fmla="*/ 1505451 w 1925292"/>
              <a:gd name="connsiteY746" fmla="*/ 420736 h 505506"/>
              <a:gd name="connsiteX747" fmla="*/ 1503956 w 1925292"/>
              <a:gd name="connsiteY747" fmla="*/ 437307 h 505506"/>
              <a:gd name="connsiteX748" fmla="*/ 1496598 w 1925292"/>
              <a:gd name="connsiteY748" fmla="*/ 446640 h 505506"/>
              <a:gd name="connsiteX749" fmla="*/ 1480625 w 1925292"/>
              <a:gd name="connsiteY749" fmla="*/ 450887 h 505506"/>
              <a:gd name="connsiteX750" fmla="*/ 1467583 w 1925292"/>
              <a:gd name="connsiteY750" fmla="*/ 448614 h 505506"/>
              <a:gd name="connsiteX751" fmla="*/ 1458729 w 1925292"/>
              <a:gd name="connsiteY751" fmla="*/ 440777 h 505506"/>
              <a:gd name="connsiteX752" fmla="*/ 1456157 w 1925292"/>
              <a:gd name="connsiteY752" fmla="*/ 427855 h 505506"/>
              <a:gd name="connsiteX753" fmla="*/ 1456157 w 1925292"/>
              <a:gd name="connsiteY753" fmla="*/ 396029 h 505506"/>
              <a:gd name="connsiteX754" fmla="*/ 1455559 w 1925292"/>
              <a:gd name="connsiteY754" fmla="*/ 389030 h 505506"/>
              <a:gd name="connsiteX755" fmla="*/ 1453405 w 1925292"/>
              <a:gd name="connsiteY755" fmla="*/ 386876 h 505506"/>
              <a:gd name="connsiteX756" fmla="*/ 1447722 w 1925292"/>
              <a:gd name="connsiteY756" fmla="*/ 386099 h 505506"/>
              <a:gd name="connsiteX757" fmla="*/ 1229368 w 1925292"/>
              <a:gd name="connsiteY757" fmla="*/ 384304 h 505506"/>
              <a:gd name="connsiteX758" fmla="*/ 1247614 w 1925292"/>
              <a:gd name="connsiteY758" fmla="*/ 384304 h 505506"/>
              <a:gd name="connsiteX759" fmla="*/ 1247614 w 1925292"/>
              <a:gd name="connsiteY759" fmla="*/ 410267 h 505506"/>
              <a:gd name="connsiteX760" fmla="*/ 1254374 w 1925292"/>
              <a:gd name="connsiteY760" fmla="*/ 404764 h 505506"/>
              <a:gd name="connsiteX761" fmla="*/ 1260775 w 1925292"/>
              <a:gd name="connsiteY761" fmla="*/ 403148 h 505506"/>
              <a:gd name="connsiteX762" fmla="*/ 1268014 w 1925292"/>
              <a:gd name="connsiteY762" fmla="*/ 405541 h 505506"/>
              <a:gd name="connsiteX763" fmla="*/ 1272022 w 1925292"/>
              <a:gd name="connsiteY763" fmla="*/ 411165 h 505506"/>
              <a:gd name="connsiteX764" fmla="*/ 1272979 w 1925292"/>
              <a:gd name="connsiteY764" fmla="*/ 422052 h 505506"/>
              <a:gd name="connsiteX765" fmla="*/ 1272979 w 1925292"/>
              <a:gd name="connsiteY765" fmla="*/ 439581 h 505506"/>
              <a:gd name="connsiteX766" fmla="*/ 1273877 w 1925292"/>
              <a:gd name="connsiteY766" fmla="*/ 445922 h 505506"/>
              <a:gd name="connsiteX767" fmla="*/ 1277765 w 1925292"/>
              <a:gd name="connsiteY767" fmla="*/ 447537 h 505506"/>
              <a:gd name="connsiteX768" fmla="*/ 1277765 w 1925292"/>
              <a:gd name="connsiteY768" fmla="*/ 449272 h 505506"/>
              <a:gd name="connsiteX769" fmla="*/ 1255032 w 1925292"/>
              <a:gd name="connsiteY769" fmla="*/ 449272 h 505506"/>
              <a:gd name="connsiteX770" fmla="*/ 1255032 w 1925292"/>
              <a:gd name="connsiteY770" fmla="*/ 447537 h 505506"/>
              <a:gd name="connsiteX771" fmla="*/ 1258622 w 1925292"/>
              <a:gd name="connsiteY771" fmla="*/ 445623 h 505506"/>
              <a:gd name="connsiteX772" fmla="*/ 1259459 w 1925292"/>
              <a:gd name="connsiteY772" fmla="*/ 439521 h 505506"/>
              <a:gd name="connsiteX773" fmla="*/ 1259459 w 1925292"/>
              <a:gd name="connsiteY773" fmla="*/ 419540 h 505506"/>
              <a:gd name="connsiteX774" fmla="*/ 1259040 w 1925292"/>
              <a:gd name="connsiteY774" fmla="*/ 412541 h 505506"/>
              <a:gd name="connsiteX775" fmla="*/ 1257605 w 1925292"/>
              <a:gd name="connsiteY775" fmla="*/ 410327 h 505506"/>
              <a:gd name="connsiteX776" fmla="*/ 1255271 w 1925292"/>
              <a:gd name="connsiteY776" fmla="*/ 409549 h 505506"/>
              <a:gd name="connsiteX777" fmla="*/ 1251562 w 1925292"/>
              <a:gd name="connsiteY777" fmla="*/ 410866 h 505506"/>
              <a:gd name="connsiteX778" fmla="*/ 1247614 w 1925292"/>
              <a:gd name="connsiteY778" fmla="*/ 415472 h 505506"/>
              <a:gd name="connsiteX779" fmla="*/ 1247614 w 1925292"/>
              <a:gd name="connsiteY779" fmla="*/ 439521 h 505506"/>
              <a:gd name="connsiteX780" fmla="*/ 1248332 w 1925292"/>
              <a:gd name="connsiteY780" fmla="*/ 445503 h 505506"/>
              <a:gd name="connsiteX781" fmla="*/ 1252101 w 1925292"/>
              <a:gd name="connsiteY781" fmla="*/ 447537 h 505506"/>
              <a:gd name="connsiteX782" fmla="*/ 1252101 w 1925292"/>
              <a:gd name="connsiteY782" fmla="*/ 449272 h 505506"/>
              <a:gd name="connsiteX783" fmla="*/ 1229368 w 1925292"/>
              <a:gd name="connsiteY783" fmla="*/ 449272 h 505506"/>
              <a:gd name="connsiteX784" fmla="*/ 1229368 w 1925292"/>
              <a:gd name="connsiteY784" fmla="*/ 447537 h 505506"/>
              <a:gd name="connsiteX785" fmla="*/ 1233376 w 1925292"/>
              <a:gd name="connsiteY785" fmla="*/ 445742 h 505506"/>
              <a:gd name="connsiteX786" fmla="*/ 1234214 w 1925292"/>
              <a:gd name="connsiteY786" fmla="*/ 439581 h 505506"/>
              <a:gd name="connsiteX787" fmla="*/ 1234214 w 1925292"/>
              <a:gd name="connsiteY787" fmla="*/ 394055 h 505506"/>
              <a:gd name="connsiteX788" fmla="*/ 1233256 w 1925292"/>
              <a:gd name="connsiteY788" fmla="*/ 387714 h 505506"/>
              <a:gd name="connsiteX789" fmla="*/ 1229368 w 1925292"/>
              <a:gd name="connsiteY789" fmla="*/ 386099 h 505506"/>
              <a:gd name="connsiteX790" fmla="*/ 1007364 w 1925292"/>
              <a:gd name="connsiteY790" fmla="*/ 384304 h 505506"/>
              <a:gd name="connsiteX791" fmla="*/ 1026148 w 1925292"/>
              <a:gd name="connsiteY791" fmla="*/ 384304 h 505506"/>
              <a:gd name="connsiteX792" fmla="*/ 1026148 w 1925292"/>
              <a:gd name="connsiteY792" fmla="*/ 439999 h 505506"/>
              <a:gd name="connsiteX793" fmla="*/ 1027225 w 1925292"/>
              <a:gd name="connsiteY793" fmla="*/ 446161 h 505506"/>
              <a:gd name="connsiteX794" fmla="*/ 1031532 w 1925292"/>
              <a:gd name="connsiteY794" fmla="*/ 447657 h 505506"/>
              <a:gd name="connsiteX795" fmla="*/ 1031532 w 1925292"/>
              <a:gd name="connsiteY795" fmla="*/ 449392 h 505506"/>
              <a:gd name="connsiteX796" fmla="*/ 1007304 w 1925292"/>
              <a:gd name="connsiteY796" fmla="*/ 449392 h 505506"/>
              <a:gd name="connsiteX797" fmla="*/ 1007304 w 1925292"/>
              <a:gd name="connsiteY797" fmla="*/ 447657 h 505506"/>
              <a:gd name="connsiteX798" fmla="*/ 1011731 w 1925292"/>
              <a:gd name="connsiteY798" fmla="*/ 445922 h 505506"/>
              <a:gd name="connsiteX799" fmla="*/ 1012688 w 1925292"/>
              <a:gd name="connsiteY799" fmla="*/ 440059 h 505506"/>
              <a:gd name="connsiteX800" fmla="*/ 1012688 w 1925292"/>
              <a:gd name="connsiteY800" fmla="*/ 393636 h 505506"/>
              <a:gd name="connsiteX801" fmla="*/ 1011611 w 1925292"/>
              <a:gd name="connsiteY801" fmla="*/ 387594 h 505506"/>
              <a:gd name="connsiteX802" fmla="*/ 1007364 w 1925292"/>
              <a:gd name="connsiteY802" fmla="*/ 386099 h 505506"/>
              <a:gd name="connsiteX803" fmla="*/ 888854 w 1925292"/>
              <a:gd name="connsiteY803" fmla="*/ 384304 h 505506"/>
              <a:gd name="connsiteX804" fmla="*/ 917210 w 1925292"/>
              <a:gd name="connsiteY804" fmla="*/ 384304 h 505506"/>
              <a:gd name="connsiteX805" fmla="*/ 937311 w 1925292"/>
              <a:gd name="connsiteY805" fmla="*/ 389269 h 505506"/>
              <a:gd name="connsiteX806" fmla="*/ 943413 w 1925292"/>
              <a:gd name="connsiteY806" fmla="*/ 401772 h 505506"/>
              <a:gd name="connsiteX807" fmla="*/ 939464 w 1925292"/>
              <a:gd name="connsiteY807" fmla="*/ 412600 h 505506"/>
              <a:gd name="connsiteX808" fmla="*/ 928636 w 1925292"/>
              <a:gd name="connsiteY808" fmla="*/ 418762 h 505506"/>
              <a:gd name="connsiteX809" fmla="*/ 912903 w 1925292"/>
              <a:gd name="connsiteY809" fmla="*/ 419899 h 505506"/>
              <a:gd name="connsiteX810" fmla="*/ 912903 w 1925292"/>
              <a:gd name="connsiteY810" fmla="*/ 437906 h 505506"/>
              <a:gd name="connsiteX811" fmla="*/ 913561 w 1925292"/>
              <a:gd name="connsiteY811" fmla="*/ 444546 h 505506"/>
              <a:gd name="connsiteX812" fmla="*/ 915834 w 1925292"/>
              <a:gd name="connsiteY812" fmla="*/ 446759 h 505506"/>
              <a:gd name="connsiteX813" fmla="*/ 921876 w 1925292"/>
              <a:gd name="connsiteY813" fmla="*/ 447597 h 505506"/>
              <a:gd name="connsiteX814" fmla="*/ 921876 w 1925292"/>
              <a:gd name="connsiteY814" fmla="*/ 449392 h 505506"/>
              <a:gd name="connsiteX815" fmla="*/ 888854 w 1925292"/>
              <a:gd name="connsiteY815" fmla="*/ 449392 h 505506"/>
              <a:gd name="connsiteX816" fmla="*/ 888854 w 1925292"/>
              <a:gd name="connsiteY816" fmla="*/ 447597 h 505506"/>
              <a:gd name="connsiteX817" fmla="*/ 894956 w 1925292"/>
              <a:gd name="connsiteY817" fmla="*/ 446759 h 505506"/>
              <a:gd name="connsiteX818" fmla="*/ 897229 w 1925292"/>
              <a:gd name="connsiteY818" fmla="*/ 444606 h 505506"/>
              <a:gd name="connsiteX819" fmla="*/ 897887 w 1925292"/>
              <a:gd name="connsiteY819" fmla="*/ 437965 h 505506"/>
              <a:gd name="connsiteX820" fmla="*/ 897887 w 1925292"/>
              <a:gd name="connsiteY820" fmla="*/ 395790 h 505506"/>
              <a:gd name="connsiteX821" fmla="*/ 897229 w 1925292"/>
              <a:gd name="connsiteY821" fmla="*/ 389150 h 505506"/>
              <a:gd name="connsiteX822" fmla="*/ 894956 w 1925292"/>
              <a:gd name="connsiteY822" fmla="*/ 386936 h 505506"/>
              <a:gd name="connsiteX823" fmla="*/ 888854 w 1925292"/>
              <a:gd name="connsiteY823" fmla="*/ 386099 h 505506"/>
              <a:gd name="connsiteX824" fmla="*/ 1821199 w 1925292"/>
              <a:gd name="connsiteY824" fmla="*/ 382808 h 505506"/>
              <a:gd name="connsiteX825" fmla="*/ 1826464 w 1925292"/>
              <a:gd name="connsiteY825" fmla="*/ 384962 h 505506"/>
              <a:gd name="connsiteX826" fmla="*/ 1828617 w 1925292"/>
              <a:gd name="connsiteY826" fmla="*/ 390226 h 505506"/>
              <a:gd name="connsiteX827" fmla="*/ 1826464 w 1925292"/>
              <a:gd name="connsiteY827" fmla="*/ 395431 h 505506"/>
              <a:gd name="connsiteX828" fmla="*/ 1821199 w 1925292"/>
              <a:gd name="connsiteY828" fmla="*/ 397584 h 505506"/>
              <a:gd name="connsiteX829" fmla="*/ 1815995 w 1925292"/>
              <a:gd name="connsiteY829" fmla="*/ 395431 h 505506"/>
              <a:gd name="connsiteX830" fmla="*/ 1813841 w 1925292"/>
              <a:gd name="connsiteY830" fmla="*/ 390226 h 505506"/>
              <a:gd name="connsiteX831" fmla="*/ 1815995 w 1925292"/>
              <a:gd name="connsiteY831" fmla="*/ 384962 h 505506"/>
              <a:gd name="connsiteX832" fmla="*/ 1821199 w 1925292"/>
              <a:gd name="connsiteY832" fmla="*/ 382808 h 505506"/>
              <a:gd name="connsiteX833" fmla="*/ 1594887 w 1925292"/>
              <a:gd name="connsiteY833" fmla="*/ 382808 h 505506"/>
              <a:gd name="connsiteX834" fmla="*/ 1600152 w 1925292"/>
              <a:gd name="connsiteY834" fmla="*/ 384962 h 505506"/>
              <a:gd name="connsiteX835" fmla="*/ 1602305 w 1925292"/>
              <a:gd name="connsiteY835" fmla="*/ 390226 h 505506"/>
              <a:gd name="connsiteX836" fmla="*/ 1600152 w 1925292"/>
              <a:gd name="connsiteY836" fmla="*/ 395431 h 505506"/>
              <a:gd name="connsiteX837" fmla="*/ 1594887 w 1925292"/>
              <a:gd name="connsiteY837" fmla="*/ 397585 h 505506"/>
              <a:gd name="connsiteX838" fmla="*/ 1589683 w 1925292"/>
              <a:gd name="connsiteY838" fmla="*/ 395431 h 505506"/>
              <a:gd name="connsiteX839" fmla="*/ 1587529 w 1925292"/>
              <a:gd name="connsiteY839" fmla="*/ 390226 h 505506"/>
              <a:gd name="connsiteX840" fmla="*/ 1589683 w 1925292"/>
              <a:gd name="connsiteY840" fmla="*/ 384962 h 505506"/>
              <a:gd name="connsiteX841" fmla="*/ 1594887 w 1925292"/>
              <a:gd name="connsiteY841" fmla="*/ 382808 h 505506"/>
              <a:gd name="connsiteX842" fmla="*/ 1359184 w 1925292"/>
              <a:gd name="connsiteY842" fmla="*/ 382808 h 505506"/>
              <a:gd name="connsiteX843" fmla="*/ 1364449 w 1925292"/>
              <a:gd name="connsiteY843" fmla="*/ 384962 h 505506"/>
              <a:gd name="connsiteX844" fmla="*/ 1366602 w 1925292"/>
              <a:gd name="connsiteY844" fmla="*/ 390226 h 505506"/>
              <a:gd name="connsiteX845" fmla="*/ 1364449 w 1925292"/>
              <a:gd name="connsiteY845" fmla="*/ 395431 h 505506"/>
              <a:gd name="connsiteX846" fmla="*/ 1359184 w 1925292"/>
              <a:gd name="connsiteY846" fmla="*/ 397585 h 505506"/>
              <a:gd name="connsiteX847" fmla="*/ 1353980 w 1925292"/>
              <a:gd name="connsiteY847" fmla="*/ 395431 h 505506"/>
              <a:gd name="connsiteX848" fmla="*/ 1351826 w 1925292"/>
              <a:gd name="connsiteY848" fmla="*/ 390226 h 505506"/>
              <a:gd name="connsiteX849" fmla="*/ 1353980 w 1925292"/>
              <a:gd name="connsiteY849" fmla="*/ 384962 h 505506"/>
              <a:gd name="connsiteX850" fmla="*/ 1359184 w 1925292"/>
              <a:gd name="connsiteY850" fmla="*/ 382808 h 505506"/>
              <a:gd name="connsiteX851" fmla="*/ 734749 w 1925292"/>
              <a:gd name="connsiteY851" fmla="*/ 382808 h 505506"/>
              <a:gd name="connsiteX852" fmla="*/ 739894 w 1925292"/>
              <a:gd name="connsiteY852" fmla="*/ 385021 h 505506"/>
              <a:gd name="connsiteX853" fmla="*/ 741748 w 1925292"/>
              <a:gd name="connsiteY853" fmla="*/ 389807 h 505506"/>
              <a:gd name="connsiteX854" fmla="*/ 740672 w 1925292"/>
              <a:gd name="connsiteY854" fmla="*/ 396328 h 505506"/>
              <a:gd name="connsiteX855" fmla="*/ 735946 w 1925292"/>
              <a:gd name="connsiteY855" fmla="*/ 414694 h 505506"/>
              <a:gd name="connsiteX856" fmla="*/ 733672 w 1925292"/>
              <a:gd name="connsiteY856" fmla="*/ 414694 h 505506"/>
              <a:gd name="connsiteX857" fmla="*/ 728647 w 1925292"/>
              <a:gd name="connsiteY857" fmla="*/ 396388 h 505506"/>
              <a:gd name="connsiteX858" fmla="*/ 727690 w 1925292"/>
              <a:gd name="connsiteY858" fmla="*/ 390106 h 505506"/>
              <a:gd name="connsiteX859" fmla="*/ 729724 w 1925292"/>
              <a:gd name="connsiteY859" fmla="*/ 384902 h 505506"/>
              <a:gd name="connsiteX860" fmla="*/ 734749 w 1925292"/>
              <a:gd name="connsiteY860" fmla="*/ 382808 h 505506"/>
              <a:gd name="connsiteX861" fmla="*/ 702863 w 1925292"/>
              <a:gd name="connsiteY861" fmla="*/ 382808 h 505506"/>
              <a:gd name="connsiteX862" fmla="*/ 708128 w 1925292"/>
              <a:gd name="connsiteY862" fmla="*/ 384962 h 505506"/>
              <a:gd name="connsiteX863" fmla="*/ 710281 w 1925292"/>
              <a:gd name="connsiteY863" fmla="*/ 390226 h 505506"/>
              <a:gd name="connsiteX864" fmla="*/ 708128 w 1925292"/>
              <a:gd name="connsiteY864" fmla="*/ 395431 h 505506"/>
              <a:gd name="connsiteX865" fmla="*/ 702863 w 1925292"/>
              <a:gd name="connsiteY865" fmla="*/ 397584 h 505506"/>
              <a:gd name="connsiteX866" fmla="*/ 697659 w 1925292"/>
              <a:gd name="connsiteY866" fmla="*/ 395431 h 505506"/>
              <a:gd name="connsiteX867" fmla="*/ 695505 w 1925292"/>
              <a:gd name="connsiteY867" fmla="*/ 390226 h 505506"/>
              <a:gd name="connsiteX868" fmla="*/ 697659 w 1925292"/>
              <a:gd name="connsiteY868" fmla="*/ 384962 h 505506"/>
              <a:gd name="connsiteX869" fmla="*/ 702863 w 1925292"/>
              <a:gd name="connsiteY869" fmla="*/ 382808 h 505506"/>
              <a:gd name="connsiteX870" fmla="*/ 138251 w 1925292"/>
              <a:gd name="connsiteY870" fmla="*/ 381612 h 505506"/>
              <a:gd name="connsiteX871" fmla="*/ 152549 w 1925292"/>
              <a:gd name="connsiteY871" fmla="*/ 399439 h 505506"/>
              <a:gd name="connsiteX872" fmla="*/ 142858 w 1925292"/>
              <a:gd name="connsiteY872" fmla="*/ 405422 h 505506"/>
              <a:gd name="connsiteX873" fmla="*/ 132209 w 1925292"/>
              <a:gd name="connsiteY873" fmla="*/ 398721 h 505506"/>
              <a:gd name="connsiteX874" fmla="*/ 126406 w 1925292"/>
              <a:gd name="connsiteY874" fmla="*/ 411045 h 505506"/>
              <a:gd name="connsiteX875" fmla="*/ 119048 w 1925292"/>
              <a:gd name="connsiteY875" fmla="*/ 404405 h 505506"/>
              <a:gd name="connsiteX876" fmla="*/ 122578 w 1925292"/>
              <a:gd name="connsiteY876" fmla="*/ 405601 h 505506"/>
              <a:gd name="connsiteX877" fmla="*/ 138251 w 1925292"/>
              <a:gd name="connsiteY877" fmla="*/ 381612 h 505506"/>
              <a:gd name="connsiteX878" fmla="*/ 393992 w 1925292"/>
              <a:gd name="connsiteY878" fmla="*/ 376221 h 505506"/>
              <a:gd name="connsiteX879" fmla="*/ 394142 w 1925292"/>
              <a:gd name="connsiteY879" fmla="*/ 377299 h 505506"/>
              <a:gd name="connsiteX880" fmla="*/ 393875 w 1925292"/>
              <a:gd name="connsiteY880" fmla="*/ 377544 h 505506"/>
              <a:gd name="connsiteX881" fmla="*/ 390167 w 1925292"/>
              <a:gd name="connsiteY881" fmla="*/ 375271 h 505506"/>
              <a:gd name="connsiteX882" fmla="*/ 394893 w 1925292"/>
              <a:gd name="connsiteY882" fmla="*/ 395731 h 505506"/>
              <a:gd name="connsiteX883" fmla="*/ 375450 w 1925292"/>
              <a:gd name="connsiteY883" fmla="*/ 387834 h 505506"/>
              <a:gd name="connsiteX884" fmla="*/ 377963 w 1925292"/>
              <a:gd name="connsiteY884" fmla="*/ 385202 h 505506"/>
              <a:gd name="connsiteX885" fmla="*/ 381612 w 1925292"/>
              <a:gd name="connsiteY885" fmla="*/ 382510 h 505506"/>
              <a:gd name="connsiteX886" fmla="*/ 391662 w 1925292"/>
              <a:gd name="connsiteY886" fmla="*/ 390466 h 505506"/>
              <a:gd name="connsiteX887" fmla="*/ 388372 w 1925292"/>
              <a:gd name="connsiteY887" fmla="*/ 379399 h 505506"/>
              <a:gd name="connsiteX888" fmla="*/ 385500 w 1925292"/>
              <a:gd name="connsiteY888" fmla="*/ 379160 h 505506"/>
              <a:gd name="connsiteX889" fmla="*/ 390167 w 1925292"/>
              <a:gd name="connsiteY889" fmla="*/ 375271 h 505506"/>
              <a:gd name="connsiteX890" fmla="*/ 397652 w 1925292"/>
              <a:gd name="connsiteY890" fmla="*/ 367756 h 505506"/>
              <a:gd name="connsiteX891" fmla="*/ 403746 w 1925292"/>
              <a:gd name="connsiteY891" fmla="*/ 370066 h 505506"/>
              <a:gd name="connsiteX892" fmla="*/ 395431 w 1925292"/>
              <a:gd name="connsiteY892" fmla="*/ 379099 h 505506"/>
              <a:gd name="connsiteX893" fmla="*/ 406319 w 1925292"/>
              <a:gd name="connsiteY893" fmla="*/ 373656 h 505506"/>
              <a:gd name="connsiteX894" fmla="*/ 394892 w 1925292"/>
              <a:gd name="connsiteY894" fmla="*/ 382689 h 505506"/>
              <a:gd name="connsiteX895" fmla="*/ 394142 w 1925292"/>
              <a:gd name="connsiteY895" fmla="*/ 377299 h 505506"/>
              <a:gd name="connsiteX896" fmla="*/ 400396 w 1925292"/>
              <a:gd name="connsiteY896" fmla="*/ 371562 h 505506"/>
              <a:gd name="connsiteX897" fmla="*/ 394444 w 1925292"/>
              <a:gd name="connsiteY897" fmla="*/ 371098 h 505506"/>
              <a:gd name="connsiteX898" fmla="*/ 393992 w 1925292"/>
              <a:gd name="connsiteY898" fmla="*/ 376221 h 505506"/>
              <a:gd name="connsiteX899" fmla="*/ 393217 w 1925292"/>
              <a:gd name="connsiteY899" fmla="*/ 370657 h 505506"/>
              <a:gd name="connsiteX900" fmla="*/ 397652 w 1925292"/>
              <a:gd name="connsiteY900" fmla="*/ 367756 h 505506"/>
              <a:gd name="connsiteX901" fmla="*/ 101280 w 1925292"/>
              <a:gd name="connsiteY901" fmla="*/ 364443 h 505506"/>
              <a:gd name="connsiteX902" fmla="*/ 105528 w 1925292"/>
              <a:gd name="connsiteY902" fmla="*/ 367374 h 505506"/>
              <a:gd name="connsiteX903" fmla="*/ 104810 w 1925292"/>
              <a:gd name="connsiteY903" fmla="*/ 370007 h 505506"/>
              <a:gd name="connsiteX904" fmla="*/ 104690 w 1925292"/>
              <a:gd name="connsiteY904" fmla="*/ 370306 h 505506"/>
              <a:gd name="connsiteX905" fmla="*/ 110074 w 1925292"/>
              <a:gd name="connsiteY905" fmla="*/ 373895 h 505506"/>
              <a:gd name="connsiteX906" fmla="*/ 107562 w 1925292"/>
              <a:gd name="connsiteY906" fmla="*/ 380476 h 505506"/>
              <a:gd name="connsiteX907" fmla="*/ 100024 w 1925292"/>
              <a:gd name="connsiteY907" fmla="*/ 386039 h 505506"/>
              <a:gd name="connsiteX908" fmla="*/ 99187 w 1925292"/>
              <a:gd name="connsiteY908" fmla="*/ 387535 h 505506"/>
              <a:gd name="connsiteX909" fmla="*/ 98529 w 1925292"/>
              <a:gd name="connsiteY909" fmla="*/ 389270 h 505506"/>
              <a:gd name="connsiteX910" fmla="*/ 98289 w 1925292"/>
              <a:gd name="connsiteY910" fmla="*/ 389868 h 505506"/>
              <a:gd name="connsiteX911" fmla="*/ 93862 w 1925292"/>
              <a:gd name="connsiteY911" fmla="*/ 382689 h 505506"/>
              <a:gd name="connsiteX912" fmla="*/ 95836 w 1925292"/>
              <a:gd name="connsiteY912" fmla="*/ 383168 h 505506"/>
              <a:gd name="connsiteX913" fmla="*/ 102477 w 1925292"/>
              <a:gd name="connsiteY913" fmla="*/ 379818 h 505506"/>
              <a:gd name="connsiteX914" fmla="*/ 105887 w 1925292"/>
              <a:gd name="connsiteY914" fmla="*/ 372818 h 505506"/>
              <a:gd name="connsiteX915" fmla="*/ 93623 w 1925292"/>
              <a:gd name="connsiteY915" fmla="*/ 377544 h 505506"/>
              <a:gd name="connsiteX916" fmla="*/ 92965 w 1925292"/>
              <a:gd name="connsiteY916" fmla="*/ 381313 h 505506"/>
              <a:gd name="connsiteX917" fmla="*/ 87880 w 1925292"/>
              <a:gd name="connsiteY917" fmla="*/ 373955 h 505506"/>
              <a:gd name="connsiteX918" fmla="*/ 96554 w 1925292"/>
              <a:gd name="connsiteY918" fmla="*/ 371024 h 505506"/>
              <a:gd name="connsiteX919" fmla="*/ 100263 w 1925292"/>
              <a:gd name="connsiteY919" fmla="*/ 368152 h 505506"/>
              <a:gd name="connsiteX920" fmla="*/ 101280 w 1925292"/>
              <a:gd name="connsiteY920" fmla="*/ 364443 h 505506"/>
              <a:gd name="connsiteX921" fmla="*/ 85793 w 1925292"/>
              <a:gd name="connsiteY921" fmla="*/ 357727 h 505506"/>
              <a:gd name="connsiteX922" fmla="*/ 81658 w 1925292"/>
              <a:gd name="connsiteY922" fmla="*/ 361332 h 505506"/>
              <a:gd name="connsiteX923" fmla="*/ 86085 w 1925292"/>
              <a:gd name="connsiteY923" fmla="*/ 364682 h 505506"/>
              <a:gd name="connsiteX924" fmla="*/ 91230 w 1925292"/>
              <a:gd name="connsiteY924" fmla="*/ 360853 h 505506"/>
              <a:gd name="connsiteX925" fmla="*/ 85793 w 1925292"/>
              <a:gd name="connsiteY925" fmla="*/ 357727 h 505506"/>
              <a:gd name="connsiteX926" fmla="*/ 426836 w 1925292"/>
              <a:gd name="connsiteY926" fmla="*/ 354726 h 505506"/>
              <a:gd name="connsiteX927" fmla="*/ 425821 w 1925292"/>
              <a:gd name="connsiteY927" fmla="*/ 359358 h 505506"/>
              <a:gd name="connsiteX928" fmla="*/ 421574 w 1925292"/>
              <a:gd name="connsiteY928" fmla="*/ 354991 h 505506"/>
              <a:gd name="connsiteX929" fmla="*/ 406618 w 1925292"/>
              <a:gd name="connsiteY929" fmla="*/ 353794 h 505506"/>
              <a:gd name="connsiteX930" fmla="*/ 410447 w 1925292"/>
              <a:gd name="connsiteY930" fmla="*/ 354033 h 505506"/>
              <a:gd name="connsiteX931" fmla="*/ 407277 w 1925292"/>
              <a:gd name="connsiteY931" fmla="*/ 357742 h 505506"/>
              <a:gd name="connsiteX932" fmla="*/ 411823 w 1925292"/>
              <a:gd name="connsiteY932" fmla="*/ 364442 h 505506"/>
              <a:gd name="connsiteX933" fmla="*/ 419301 w 1925292"/>
              <a:gd name="connsiteY933" fmla="*/ 366416 h 505506"/>
              <a:gd name="connsiteX934" fmla="*/ 414395 w 1925292"/>
              <a:gd name="connsiteY934" fmla="*/ 373834 h 505506"/>
              <a:gd name="connsiteX935" fmla="*/ 413797 w 1925292"/>
              <a:gd name="connsiteY935" fmla="*/ 371920 h 505506"/>
              <a:gd name="connsiteX936" fmla="*/ 406020 w 1925292"/>
              <a:gd name="connsiteY936" fmla="*/ 363665 h 505506"/>
              <a:gd name="connsiteX937" fmla="*/ 401354 w 1925292"/>
              <a:gd name="connsiteY937" fmla="*/ 363665 h 505506"/>
              <a:gd name="connsiteX938" fmla="*/ 402969 w 1925292"/>
              <a:gd name="connsiteY938" fmla="*/ 357981 h 505506"/>
              <a:gd name="connsiteX939" fmla="*/ 406020 w 1925292"/>
              <a:gd name="connsiteY939" fmla="*/ 358938 h 505506"/>
              <a:gd name="connsiteX940" fmla="*/ 406618 w 1925292"/>
              <a:gd name="connsiteY940" fmla="*/ 353794 h 505506"/>
              <a:gd name="connsiteX941" fmla="*/ 94071 w 1925292"/>
              <a:gd name="connsiteY941" fmla="*/ 351782 h 505506"/>
              <a:gd name="connsiteX942" fmla="*/ 99067 w 1925292"/>
              <a:gd name="connsiteY942" fmla="*/ 358520 h 505506"/>
              <a:gd name="connsiteX943" fmla="*/ 94939 w 1925292"/>
              <a:gd name="connsiteY943" fmla="*/ 364263 h 505506"/>
              <a:gd name="connsiteX944" fmla="*/ 88598 w 1925292"/>
              <a:gd name="connsiteY944" fmla="*/ 368809 h 505506"/>
              <a:gd name="connsiteX945" fmla="*/ 90452 w 1925292"/>
              <a:gd name="connsiteY945" fmla="*/ 371382 h 505506"/>
              <a:gd name="connsiteX946" fmla="*/ 84889 w 1925292"/>
              <a:gd name="connsiteY946" fmla="*/ 366536 h 505506"/>
              <a:gd name="connsiteX947" fmla="*/ 79804 w 1925292"/>
              <a:gd name="connsiteY947" fmla="*/ 360554 h 505506"/>
              <a:gd name="connsiteX948" fmla="*/ 86504 w 1925292"/>
              <a:gd name="connsiteY948" fmla="*/ 356486 h 505506"/>
              <a:gd name="connsiteX949" fmla="*/ 94161 w 1925292"/>
              <a:gd name="connsiteY949" fmla="*/ 360374 h 505506"/>
              <a:gd name="connsiteX950" fmla="*/ 95597 w 1925292"/>
              <a:gd name="connsiteY950" fmla="*/ 354811 h 505506"/>
              <a:gd name="connsiteX951" fmla="*/ 89435 w 1925292"/>
              <a:gd name="connsiteY951" fmla="*/ 354512 h 505506"/>
              <a:gd name="connsiteX952" fmla="*/ 94071 w 1925292"/>
              <a:gd name="connsiteY952" fmla="*/ 351782 h 505506"/>
              <a:gd name="connsiteX953" fmla="*/ 428573 w 1925292"/>
              <a:gd name="connsiteY953" fmla="*/ 350444 h 505506"/>
              <a:gd name="connsiteX954" fmla="*/ 428865 w 1925292"/>
              <a:gd name="connsiteY954" fmla="*/ 354624 h 505506"/>
              <a:gd name="connsiteX955" fmla="*/ 426836 w 1925292"/>
              <a:gd name="connsiteY955" fmla="*/ 354726 h 505506"/>
              <a:gd name="connsiteX956" fmla="*/ 427768 w 1925292"/>
              <a:gd name="connsiteY956" fmla="*/ 350474 h 505506"/>
              <a:gd name="connsiteX957" fmla="*/ 428693 w 1925292"/>
              <a:gd name="connsiteY957" fmla="*/ 346257 h 505506"/>
              <a:gd name="connsiteX958" fmla="*/ 427768 w 1925292"/>
              <a:gd name="connsiteY958" fmla="*/ 350474 h 505506"/>
              <a:gd name="connsiteX959" fmla="*/ 423436 w 1925292"/>
              <a:gd name="connsiteY959" fmla="*/ 350638 h 505506"/>
              <a:gd name="connsiteX960" fmla="*/ 416190 w 1925292"/>
              <a:gd name="connsiteY960" fmla="*/ 351820 h 505506"/>
              <a:gd name="connsiteX961" fmla="*/ 416721 w 1925292"/>
              <a:gd name="connsiteY961" fmla="*/ 347955 h 505506"/>
              <a:gd name="connsiteX962" fmla="*/ 421888 w 1925292"/>
              <a:gd name="connsiteY962" fmla="*/ 347356 h 505506"/>
              <a:gd name="connsiteX963" fmla="*/ 428693 w 1925292"/>
              <a:gd name="connsiteY963" fmla="*/ 346257 h 505506"/>
              <a:gd name="connsiteX964" fmla="*/ 417255 w 1925292"/>
              <a:gd name="connsiteY964" fmla="*/ 344061 h 505506"/>
              <a:gd name="connsiteX965" fmla="*/ 416721 w 1925292"/>
              <a:gd name="connsiteY965" fmla="*/ 347955 h 505506"/>
              <a:gd name="connsiteX966" fmla="*/ 415891 w 1925292"/>
              <a:gd name="connsiteY966" fmla="*/ 348051 h 505506"/>
              <a:gd name="connsiteX967" fmla="*/ 92726 w 1925292"/>
              <a:gd name="connsiteY967" fmla="*/ 340386 h 505506"/>
              <a:gd name="connsiteX968" fmla="*/ 94520 w 1925292"/>
              <a:gd name="connsiteY968" fmla="*/ 342069 h 505506"/>
              <a:gd name="connsiteX969" fmla="*/ 94460 w 1925292"/>
              <a:gd name="connsiteY969" fmla="*/ 344342 h 505506"/>
              <a:gd name="connsiteX970" fmla="*/ 87042 w 1925292"/>
              <a:gd name="connsiteY970" fmla="*/ 344043 h 505506"/>
              <a:gd name="connsiteX971" fmla="*/ 90931 w 1925292"/>
              <a:gd name="connsiteY971" fmla="*/ 343684 h 505506"/>
              <a:gd name="connsiteX972" fmla="*/ 92726 w 1925292"/>
              <a:gd name="connsiteY972" fmla="*/ 340386 h 505506"/>
              <a:gd name="connsiteX973" fmla="*/ 419540 w 1925292"/>
              <a:gd name="connsiteY973" fmla="*/ 339377 h 505506"/>
              <a:gd name="connsiteX974" fmla="*/ 422950 w 1925292"/>
              <a:gd name="connsiteY974" fmla="*/ 343804 h 505506"/>
              <a:gd name="connsiteX975" fmla="*/ 417469 w 1925292"/>
              <a:gd name="connsiteY975" fmla="*/ 343437 h 505506"/>
              <a:gd name="connsiteX976" fmla="*/ 417255 w 1925292"/>
              <a:gd name="connsiteY976" fmla="*/ 344061 h 505506"/>
              <a:gd name="connsiteX977" fmla="*/ 417685 w 1925292"/>
              <a:gd name="connsiteY977" fmla="*/ 340932 h 505506"/>
              <a:gd name="connsiteX978" fmla="*/ 418523 w 1925292"/>
              <a:gd name="connsiteY978" fmla="*/ 340155 h 505506"/>
              <a:gd name="connsiteX979" fmla="*/ 425642 w 1925292"/>
              <a:gd name="connsiteY979" fmla="*/ 326634 h 505506"/>
              <a:gd name="connsiteX980" fmla="*/ 442213 w 1925292"/>
              <a:gd name="connsiteY980" fmla="*/ 334830 h 505506"/>
              <a:gd name="connsiteX981" fmla="*/ 438085 w 1925292"/>
              <a:gd name="connsiteY981" fmla="*/ 341949 h 505506"/>
              <a:gd name="connsiteX982" fmla="*/ 437128 w 1925292"/>
              <a:gd name="connsiteY982" fmla="*/ 339855 h 505506"/>
              <a:gd name="connsiteX983" fmla="*/ 426539 w 1925292"/>
              <a:gd name="connsiteY983" fmla="*/ 331958 h 505506"/>
              <a:gd name="connsiteX984" fmla="*/ 425582 w 1925292"/>
              <a:gd name="connsiteY984" fmla="*/ 332257 h 505506"/>
              <a:gd name="connsiteX985" fmla="*/ 425103 w 1925292"/>
              <a:gd name="connsiteY985" fmla="*/ 332557 h 505506"/>
              <a:gd name="connsiteX986" fmla="*/ 424146 w 1925292"/>
              <a:gd name="connsiteY986" fmla="*/ 333334 h 505506"/>
              <a:gd name="connsiteX987" fmla="*/ 76034 w 1925292"/>
              <a:gd name="connsiteY987" fmla="*/ 323763 h 505506"/>
              <a:gd name="connsiteX988" fmla="*/ 80222 w 1925292"/>
              <a:gd name="connsiteY988" fmla="*/ 327891 h 505506"/>
              <a:gd name="connsiteX989" fmla="*/ 71787 w 1925292"/>
              <a:gd name="connsiteY989" fmla="*/ 332497 h 505506"/>
              <a:gd name="connsiteX990" fmla="*/ 67360 w 1925292"/>
              <a:gd name="connsiteY990" fmla="*/ 334591 h 505506"/>
              <a:gd name="connsiteX991" fmla="*/ 65147 w 1925292"/>
              <a:gd name="connsiteY991" fmla="*/ 338240 h 505506"/>
              <a:gd name="connsiteX992" fmla="*/ 61617 w 1925292"/>
              <a:gd name="connsiteY992" fmla="*/ 330403 h 505506"/>
              <a:gd name="connsiteX993" fmla="*/ 70112 w 1925292"/>
              <a:gd name="connsiteY993" fmla="*/ 329327 h 505506"/>
              <a:gd name="connsiteX994" fmla="*/ 74539 w 1925292"/>
              <a:gd name="connsiteY994" fmla="*/ 327173 h 505506"/>
              <a:gd name="connsiteX995" fmla="*/ 76034 w 1925292"/>
              <a:gd name="connsiteY995" fmla="*/ 323763 h 505506"/>
              <a:gd name="connsiteX996" fmla="*/ 87580 w 1925292"/>
              <a:gd name="connsiteY996" fmla="*/ 322268 h 505506"/>
              <a:gd name="connsiteX997" fmla="*/ 88059 w 1925292"/>
              <a:gd name="connsiteY997" fmla="*/ 325438 h 505506"/>
              <a:gd name="connsiteX998" fmla="*/ 84410 w 1925292"/>
              <a:gd name="connsiteY998" fmla="*/ 325558 h 505506"/>
              <a:gd name="connsiteX999" fmla="*/ 87580 w 1925292"/>
              <a:gd name="connsiteY999" fmla="*/ 322268 h 505506"/>
              <a:gd name="connsiteX1000" fmla="*/ 429112 w 1925292"/>
              <a:gd name="connsiteY1000" fmla="*/ 311678 h 505506"/>
              <a:gd name="connsiteX1001" fmla="*/ 433838 w 1925292"/>
              <a:gd name="connsiteY1001" fmla="*/ 314430 h 505506"/>
              <a:gd name="connsiteX1002" fmla="*/ 434616 w 1925292"/>
              <a:gd name="connsiteY1002" fmla="*/ 313652 h 505506"/>
              <a:gd name="connsiteX1003" fmla="*/ 435334 w 1925292"/>
              <a:gd name="connsiteY1003" fmla="*/ 312874 h 505506"/>
              <a:gd name="connsiteX1004" fmla="*/ 437009 w 1925292"/>
              <a:gd name="connsiteY1004" fmla="*/ 311798 h 505506"/>
              <a:gd name="connsiteX1005" fmla="*/ 435752 w 1925292"/>
              <a:gd name="connsiteY1005" fmla="*/ 315746 h 505506"/>
              <a:gd name="connsiteX1006" fmla="*/ 446820 w 1925292"/>
              <a:gd name="connsiteY1006" fmla="*/ 323044 h 505506"/>
              <a:gd name="connsiteX1007" fmla="*/ 447418 w 1925292"/>
              <a:gd name="connsiteY1007" fmla="*/ 321968 h 505506"/>
              <a:gd name="connsiteX1008" fmla="*/ 447657 w 1925292"/>
              <a:gd name="connsiteY1008" fmla="*/ 321429 h 505506"/>
              <a:gd name="connsiteX1009" fmla="*/ 448315 w 1925292"/>
              <a:gd name="connsiteY1009" fmla="*/ 319634 h 505506"/>
              <a:gd name="connsiteX1010" fmla="*/ 440419 w 1925292"/>
              <a:gd name="connsiteY1010" fmla="*/ 323583 h 505506"/>
              <a:gd name="connsiteX1011" fmla="*/ 433898 w 1925292"/>
              <a:gd name="connsiteY1011" fmla="*/ 318737 h 505506"/>
              <a:gd name="connsiteX1012" fmla="*/ 431505 w 1925292"/>
              <a:gd name="connsiteY1012" fmla="*/ 320592 h 505506"/>
              <a:gd name="connsiteX1013" fmla="*/ 429112 w 1925292"/>
              <a:gd name="connsiteY1013" fmla="*/ 311678 h 505506"/>
              <a:gd name="connsiteX1014" fmla="*/ 73164 w 1925292"/>
              <a:gd name="connsiteY1014" fmla="*/ 289005 h 505506"/>
              <a:gd name="connsiteX1015" fmla="*/ 77591 w 1925292"/>
              <a:gd name="connsiteY1015" fmla="*/ 300491 h 505506"/>
              <a:gd name="connsiteX1016" fmla="*/ 73702 w 1925292"/>
              <a:gd name="connsiteY1016" fmla="*/ 298936 h 505506"/>
              <a:gd name="connsiteX1017" fmla="*/ 69096 w 1925292"/>
              <a:gd name="connsiteY1017" fmla="*/ 306055 h 505506"/>
              <a:gd name="connsiteX1018" fmla="*/ 78249 w 1925292"/>
              <a:gd name="connsiteY1018" fmla="*/ 308567 h 505506"/>
              <a:gd name="connsiteX1019" fmla="*/ 78727 w 1925292"/>
              <a:gd name="connsiteY1019" fmla="*/ 305636 h 505506"/>
              <a:gd name="connsiteX1020" fmla="*/ 82376 w 1925292"/>
              <a:gd name="connsiteY1020" fmla="*/ 314310 h 505506"/>
              <a:gd name="connsiteX1021" fmla="*/ 79565 w 1925292"/>
              <a:gd name="connsiteY1021" fmla="*/ 312216 h 505506"/>
              <a:gd name="connsiteX1022" fmla="*/ 67421 w 1925292"/>
              <a:gd name="connsiteY1022" fmla="*/ 307789 h 505506"/>
              <a:gd name="connsiteX1023" fmla="*/ 59823 w 1925292"/>
              <a:gd name="connsiteY1023" fmla="*/ 318976 h 505506"/>
              <a:gd name="connsiteX1024" fmla="*/ 58986 w 1925292"/>
              <a:gd name="connsiteY1024" fmla="*/ 321010 h 505506"/>
              <a:gd name="connsiteX1025" fmla="*/ 58088 w 1925292"/>
              <a:gd name="connsiteY1025" fmla="*/ 323344 h 505506"/>
              <a:gd name="connsiteX1026" fmla="*/ 57789 w 1925292"/>
              <a:gd name="connsiteY1026" fmla="*/ 323942 h 505506"/>
              <a:gd name="connsiteX1027" fmla="*/ 54260 w 1925292"/>
              <a:gd name="connsiteY1027" fmla="*/ 313114 h 505506"/>
              <a:gd name="connsiteX1028" fmla="*/ 57011 w 1925292"/>
              <a:gd name="connsiteY1028" fmla="*/ 315028 h 505506"/>
              <a:gd name="connsiteX1029" fmla="*/ 63532 w 1925292"/>
              <a:gd name="connsiteY1029" fmla="*/ 306414 h 505506"/>
              <a:gd name="connsiteX1030" fmla="*/ 53661 w 1925292"/>
              <a:gd name="connsiteY1030" fmla="*/ 303123 h 505506"/>
              <a:gd name="connsiteX1031" fmla="*/ 52166 w 1925292"/>
              <a:gd name="connsiteY1031" fmla="*/ 306114 h 505506"/>
              <a:gd name="connsiteX1032" fmla="*/ 48696 w 1925292"/>
              <a:gd name="connsiteY1032" fmla="*/ 297440 h 505506"/>
              <a:gd name="connsiteX1033" fmla="*/ 65207 w 1925292"/>
              <a:gd name="connsiteY1033" fmla="*/ 304738 h 505506"/>
              <a:gd name="connsiteX1034" fmla="*/ 69873 w 1925292"/>
              <a:gd name="connsiteY1034" fmla="*/ 297919 h 505506"/>
              <a:gd name="connsiteX1035" fmla="*/ 73164 w 1925292"/>
              <a:gd name="connsiteY1035" fmla="*/ 289005 h 505506"/>
              <a:gd name="connsiteX1036" fmla="*/ 442991 w 1925292"/>
              <a:gd name="connsiteY1036" fmla="*/ 288946 h 505506"/>
              <a:gd name="connsiteX1037" fmla="*/ 449990 w 1925292"/>
              <a:gd name="connsiteY1037" fmla="*/ 298039 h 505506"/>
              <a:gd name="connsiteX1038" fmla="*/ 457708 w 1925292"/>
              <a:gd name="connsiteY1038" fmla="*/ 306295 h 505506"/>
              <a:gd name="connsiteX1039" fmla="*/ 457708 w 1925292"/>
              <a:gd name="connsiteY1039" fmla="*/ 316285 h 505506"/>
              <a:gd name="connsiteX1040" fmla="*/ 457588 w 1925292"/>
              <a:gd name="connsiteY1040" fmla="*/ 311200 h 505506"/>
              <a:gd name="connsiteX1041" fmla="*/ 454896 w 1925292"/>
              <a:gd name="connsiteY1041" fmla="*/ 305517 h 505506"/>
              <a:gd name="connsiteX1042" fmla="*/ 435214 w 1925292"/>
              <a:gd name="connsiteY1042" fmla="*/ 307013 h 505506"/>
              <a:gd name="connsiteX1043" fmla="*/ 438205 w 1925292"/>
              <a:gd name="connsiteY1043" fmla="*/ 299415 h 505506"/>
              <a:gd name="connsiteX1044" fmla="*/ 443111 w 1925292"/>
              <a:gd name="connsiteY1044" fmla="*/ 302107 h 505506"/>
              <a:gd name="connsiteX1045" fmla="*/ 450828 w 1925292"/>
              <a:gd name="connsiteY1045" fmla="*/ 301688 h 505506"/>
              <a:gd name="connsiteX1046" fmla="*/ 446461 w 1925292"/>
              <a:gd name="connsiteY1046" fmla="*/ 296484 h 505506"/>
              <a:gd name="connsiteX1047" fmla="*/ 441017 w 1925292"/>
              <a:gd name="connsiteY1047" fmla="*/ 293971 h 505506"/>
              <a:gd name="connsiteX1048" fmla="*/ 1314197 w 1925292"/>
              <a:gd name="connsiteY1048" fmla="*/ 262385 h 505506"/>
              <a:gd name="connsiteX1049" fmla="*/ 1303010 w 1925292"/>
              <a:gd name="connsiteY1049" fmla="*/ 271119 h 505506"/>
              <a:gd name="connsiteX1050" fmla="*/ 1296789 w 1925292"/>
              <a:gd name="connsiteY1050" fmla="*/ 282246 h 505506"/>
              <a:gd name="connsiteX1051" fmla="*/ 1314197 w 1925292"/>
              <a:gd name="connsiteY1051" fmla="*/ 262385 h 505506"/>
              <a:gd name="connsiteX1052" fmla="*/ 1639456 w 1925292"/>
              <a:gd name="connsiteY1052" fmla="*/ 256223 h 505506"/>
              <a:gd name="connsiteX1053" fmla="*/ 1655608 w 1925292"/>
              <a:gd name="connsiteY1053" fmla="*/ 290980 h 505506"/>
              <a:gd name="connsiteX1054" fmla="*/ 1644661 w 1925292"/>
              <a:gd name="connsiteY1054" fmla="*/ 281229 h 505506"/>
              <a:gd name="connsiteX1055" fmla="*/ 1650643 w 1925292"/>
              <a:gd name="connsiteY1055" fmla="*/ 274828 h 505506"/>
              <a:gd name="connsiteX1056" fmla="*/ 1639456 w 1925292"/>
              <a:gd name="connsiteY1056" fmla="*/ 256223 h 505506"/>
              <a:gd name="connsiteX1057" fmla="*/ 1180074 w 1925292"/>
              <a:gd name="connsiteY1057" fmla="*/ 222662 h 505506"/>
              <a:gd name="connsiteX1058" fmla="*/ 1214831 w 1925292"/>
              <a:gd name="connsiteY1058" fmla="*/ 222662 h 505506"/>
              <a:gd name="connsiteX1059" fmla="*/ 1181749 w 1925292"/>
              <a:gd name="connsiteY1059" fmla="*/ 250420 h 505506"/>
              <a:gd name="connsiteX1060" fmla="*/ 1166613 w 1925292"/>
              <a:gd name="connsiteY1060" fmla="*/ 255984 h 505506"/>
              <a:gd name="connsiteX1061" fmla="*/ 1175946 w 1925292"/>
              <a:gd name="connsiteY1061" fmla="*/ 245933 h 505506"/>
              <a:gd name="connsiteX1062" fmla="*/ 1186295 w 1925292"/>
              <a:gd name="connsiteY1062" fmla="*/ 236361 h 505506"/>
              <a:gd name="connsiteX1063" fmla="*/ 1073289 w 1925292"/>
              <a:gd name="connsiteY1063" fmla="*/ 273572 h 505506"/>
              <a:gd name="connsiteX1064" fmla="*/ 1035421 w 1925292"/>
              <a:gd name="connsiteY1064" fmla="*/ 266094 h 505506"/>
              <a:gd name="connsiteX1065" fmla="*/ 1050496 w 1925292"/>
              <a:gd name="connsiteY1065" fmla="*/ 259453 h 505506"/>
              <a:gd name="connsiteX1066" fmla="*/ 1180074 w 1925292"/>
              <a:gd name="connsiteY1066" fmla="*/ 226371 h 505506"/>
              <a:gd name="connsiteX1067" fmla="*/ 679711 w 1925292"/>
              <a:gd name="connsiteY1067" fmla="*/ 217636 h 505506"/>
              <a:gd name="connsiteX1068" fmla="*/ 673549 w 1925292"/>
              <a:gd name="connsiteY1068" fmla="*/ 217696 h 505506"/>
              <a:gd name="connsiteX1069" fmla="*/ 673430 w 1925292"/>
              <a:gd name="connsiteY1069" fmla="*/ 223918 h 505506"/>
              <a:gd name="connsiteX1070" fmla="*/ 679711 w 1925292"/>
              <a:gd name="connsiteY1070" fmla="*/ 217636 h 505506"/>
              <a:gd name="connsiteX1071" fmla="*/ 914339 w 1925292"/>
              <a:gd name="connsiteY1071" fmla="*/ 209022 h 505506"/>
              <a:gd name="connsiteX1072" fmla="*/ 904587 w 1925292"/>
              <a:gd name="connsiteY1072" fmla="*/ 248565 h 505506"/>
              <a:gd name="connsiteX1073" fmla="*/ 918048 w 1925292"/>
              <a:gd name="connsiteY1073" fmla="*/ 237498 h 505506"/>
              <a:gd name="connsiteX1074" fmla="*/ 920560 w 1925292"/>
              <a:gd name="connsiteY1074" fmla="*/ 209022 h 505506"/>
              <a:gd name="connsiteX1075" fmla="*/ 1913866 w 1925292"/>
              <a:gd name="connsiteY1075" fmla="*/ 205313 h 505506"/>
              <a:gd name="connsiteX1076" fmla="*/ 1919848 w 1925292"/>
              <a:gd name="connsiteY1076" fmla="*/ 217457 h 505506"/>
              <a:gd name="connsiteX1077" fmla="*/ 1872228 w 1925292"/>
              <a:gd name="connsiteY1077" fmla="*/ 243839 h 505506"/>
              <a:gd name="connsiteX1078" fmla="*/ 1869118 w 1925292"/>
              <a:gd name="connsiteY1078" fmla="*/ 237618 h 505506"/>
              <a:gd name="connsiteX1079" fmla="*/ 1855777 w 1925292"/>
              <a:gd name="connsiteY1079" fmla="*/ 251676 h 505506"/>
              <a:gd name="connsiteX1080" fmla="*/ 1855418 w 1925292"/>
              <a:gd name="connsiteY1080" fmla="*/ 276144 h 505506"/>
              <a:gd name="connsiteX1081" fmla="*/ 1837352 w 1925292"/>
              <a:gd name="connsiteY1081" fmla="*/ 332677 h 505506"/>
              <a:gd name="connsiteX1082" fmla="*/ 1789134 w 1925292"/>
              <a:gd name="connsiteY1082" fmla="*/ 303961 h 505506"/>
              <a:gd name="connsiteX1083" fmla="*/ 1785425 w 1925292"/>
              <a:gd name="connsiteY1083" fmla="*/ 299714 h 505506"/>
              <a:gd name="connsiteX1084" fmla="*/ 1826882 w 1925292"/>
              <a:gd name="connsiteY1084" fmla="*/ 308388 h 505506"/>
              <a:gd name="connsiteX1085" fmla="*/ 1838129 w 1925292"/>
              <a:gd name="connsiteY1085" fmla="*/ 289843 h 505506"/>
              <a:gd name="connsiteX1086" fmla="*/ 1843035 w 1925292"/>
              <a:gd name="connsiteY1086" fmla="*/ 263700 h 505506"/>
              <a:gd name="connsiteX1087" fmla="*/ 1834779 w 1925292"/>
              <a:gd name="connsiteY1087" fmla="*/ 257060 h 505506"/>
              <a:gd name="connsiteX1088" fmla="*/ 1821977 w 1925292"/>
              <a:gd name="connsiteY1088" fmla="*/ 258735 h 505506"/>
              <a:gd name="connsiteX1089" fmla="*/ 1798407 w 1925292"/>
              <a:gd name="connsiteY1089" fmla="*/ 247548 h 505506"/>
              <a:gd name="connsiteX1090" fmla="*/ 1823233 w 1925292"/>
              <a:gd name="connsiteY1090" fmla="*/ 235105 h 505506"/>
              <a:gd name="connsiteX1091" fmla="*/ 1913866 w 1925292"/>
              <a:gd name="connsiteY1091" fmla="*/ 205313 h 505506"/>
              <a:gd name="connsiteX1092" fmla="*/ 435034 w 1925292"/>
              <a:gd name="connsiteY1092" fmla="*/ 187246 h 505506"/>
              <a:gd name="connsiteX1093" fmla="*/ 440528 w 1925292"/>
              <a:gd name="connsiteY1093" fmla="*/ 187579 h 505506"/>
              <a:gd name="connsiteX1094" fmla="*/ 445743 w 1925292"/>
              <a:gd name="connsiteY1094" fmla="*/ 191613 h 505506"/>
              <a:gd name="connsiteX1095" fmla="*/ 439820 w 1925292"/>
              <a:gd name="connsiteY1095" fmla="*/ 190955 h 505506"/>
              <a:gd name="connsiteX1096" fmla="*/ 437427 w 1925292"/>
              <a:gd name="connsiteY1096" fmla="*/ 189758 h 505506"/>
              <a:gd name="connsiteX1097" fmla="*/ 436171 w 1925292"/>
              <a:gd name="connsiteY1097" fmla="*/ 188741 h 505506"/>
              <a:gd name="connsiteX1098" fmla="*/ 435034 w 1925292"/>
              <a:gd name="connsiteY1098" fmla="*/ 187246 h 505506"/>
              <a:gd name="connsiteX1099" fmla="*/ 439593 w 1925292"/>
              <a:gd name="connsiteY1099" fmla="*/ 186855 h 505506"/>
              <a:gd name="connsiteX1100" fmla="*/ 440957 w 1925292"/>
              <a:gd name="connsiteY1100" fmla="*/ 187605 h 505506"/>
              <a:gd name="connsiteX1101" fmla="*/ 440528 w 1925292"/>
              <a:gd name="connsiteY1101" fmla="*/ 187579 h 505506"/>
              <a:gd name="connsiteX1102" fmla="*/ 728108 w 1925292"/>
              <a:gd name="connsiteY1102" fmla="*/ 185452 h 505506"/>
              <a:gd name="connsiteX1103" fmla="*/ 704897 w 1925292"/>
              <a:gd name="connsiteY1103" fmla="*/ 204475 h 505506"/>
              <a:gd name="connsiteX1104" fmla="*/ 696163 w 1925292"/>
              <a:gd name="connsiteY1104" fmla="*/ 236182 h 505506"/>
              <a:gd name="connsiteX1105" fmla="*/ 728108 w 1925292"/>
              <a:gd name="connsiteY1105" fmla="*/ 185452 h 505506"/>
              <a:gd name="connsiteX1106" fmla="*/ 419959 w 1925292"/>
              <a:gd name="connsiteY1106" fmla="*/ 181683 h 505506"/>
              <a:gd name="connsiteX1107" fmla="*/ 432821 w 1925292"/>
              <a:gd name="connsiteY1107" fmla="*/ 189939 h 505506"/>
              <a:gd name="connsiteX1108" fmla="*/ 442392 w 1925292"/>
              <a:gd name="connsiteY1108" fmla="*/ 201604 h 505506"/>
              <a:gd name="connsiteX1109" fmla="*/ 429411 w 1925292"/>
              <a:gd name="connsiteY1109" fmla="*/ 195442 h 505506"/>
              <a:gd name="connsiteX1110" fmla="*/ 429530 w 1925292"/>
              <a:gd name="connsiteY1110" fmla="*/ 193767 h 505506"/>
              <a:gd name="connsiteX1111" fmla="*/ 426719 w 1925292"/>
              <a:gd name="connsiteY1111" fmla="*/ 192690 h 505506"/>
              <a:gd name="connsiteX1112" fmla="*/ 409250 w 1925292"/>
              <a:gd name="connsiteY1112" fmla="*/ 201305 h 505506"/>
              <a:gd name="connsiteX1113" fmla="*/ 409250 w 1925292"/>
              <a:gd name="connsiteY1113" fmla="*/ 184734 h 505506"/>
              <a:gd name="connsiteX1114" fmla="*/ 412660 w 1925292"/>
              <a:gd name="connsiteY1114" fmla="*/ 194126 h 505506"/>
              <a:gd name="connsiteX1115" fmla="*/ 422890 w 1925292"/>
              <a:gd name="connsiteY1115" fmla="*/ 191135 h 505506"/>
              <a:gd name="connsiteX1116" fmla="*/ 419959 w 1925292"/>
              <a:gd name="connsiteY1116" fmla="*/ 181683 h 505506"/>
              <a:gd name="connsiteX1117" fmla="*/ 1870374 w 1925292"/>
              <a:gd name="connsiteY1117" fmla="*/ 172948 h 505506"/>
              <a:gd name="connsiteX1118" fmla="*/ 1891491 w 1925292"/>
              <a:gd name="connsiteY1118" fmla="*/ 184135 h 505506"/>
              <a:gd name="connsiteX1119" fmla="*/ 1881261 w 1925292"/>
              <a:gd name="connsiteY1119" fmla="*/ 193766 h 505506"/>
              <a:gd name="connsiteX1120" fmla="*/ 1853683 w 1925292"/>
              <a:gd name="connsiteY1120" fmla="*/ 206509 h 505506"/>
              <a:gd name="connsiteX1121" fmla="*/ 1871391 w 1925292"/>
              <a:gd name="connsiteY1121" fmla="*/ 184434 h 505506"/>
              <a:gd name="connsiteX1122" fmla="*/ 1832685 w 1925292"/>
              <a:gd name="connsiteY1122" fmla="*/ 201005 h 505506"/>
              <a:gd name="connsiteX1123" fmla="*/ 1738942 w 1925292"/>
              <a:gd name="connsiteY1123" fmla="*/ 256162 h 505506"/>
              <a:gd name="connsiteX1124" fmla="*/ 1718901 w 1925292"/>
              <a:gd name="connsiteY1124" fmla="*/ 246231 h 505506"/>
              <a:gd name="connsiteX1125" fmla="*/ 1757966 w 1925292"/>
              <a:gd name="connsiteY1125" fmla="*/ 229481 h 505506"/>
              <a:gd name="connsiteX1126" fmla="*/ 1795475 w 1925292"/>
              <a:gd name="connsiteY1126" fmla="*/ 211055 h 505506"/>
              <a:gd name="connsiteX1127" fmla="*/ 1870374 w 1925292"/>
              <a:gd name="connsiteY1127" fmla="*/ 172948 h 505506"/>
              <a:gd name="connsiteX1128" fmla="*/ 411284 w 1925292"/>
              <a:gd name="connsiteY1128" fmla="*/ 165829 h 505506"/>
              <a:gd name="connsiteX1129" fmla="*/ 420377 w 1925292"/>
              <a:gd name="connsiteY1129" fmla="*/ 171991 h 505506"/>
              <a:gd name="connsiteX1130" fmla="*/ 439593 w 1925292"/>
              <a:gd name="connsiteY1130" fmla="*/ 186855 h 505506"/>
              <a:gd name="connsiteX1131" fmla="*/ 424625 w 1925292"/>
              <a:gd name="connsiteY1131" fmla="*/ 178631 h 505506"/>
              <a:gd name="connsiteX1132" fmla="*/ 411284 w 1925292"/>
              <a:gd name="connsiteY1132" fmla="*/ 165829 h 505506"/>
              <a:gd name="connsiteX1133" fmla="*/ 79923 w 1925292"/>
              <a:gd name="connsiteY1133" fmla="*/ 164633 h 505506"/>
              <a:gd name="connsiteX1134" fmla="*/ 82196 w 1925292"/>
              <a:gd name="connsiteY1134" fmla="*/ 174923 h 505506"/>
              <a:gd name="connsiteX1135" fmla="*/ 88119 w 1925292"/>
              <a:gd name="connsiteY1135" fmla="*/ 179350 h 505506"/>
              <a:gd name="connsiteX1136" fmla="*/ 79923 w 1925292"/>
              <a:gd name="connsiteY1136" fmla="*/ 164633 h 505506"/>
              <a:gd name="connsiteX1137" fmla="*/ 1437313 w 1925292"/>
              <a:gd name="connsiteY1137" fmla="*/ 164274 h 505506"/>
              <a:gd name="connsiteX1138" fmla="*/ 1439108 w 1925292"/>
              <a:gd name="connsiteY1138" fmla="*/ 165949 h 505506"/>
              <a:gd name="connsiteX1139" fmla="*/ 1445329 w 1925292"/>
              <a:gd name="connsiteY1139" fmla="*/ 185571 h 505506"/>
              <a:gd name="connsiteX1140" fmla="*/ 1441979 w 1925292"/>
              <a:gd name="connsiteY1140" fmla="*/ 211475 h 505506"/>
              <a:gd name="connsiteX1141" fmla="*/ 1452508 w 1925292"/>
              <a:gd name="connsiteY1141" fmla="*/ 227029 h 505506"/>
              <a:gd name="connsiteX1142" fmla="*/ 1419605 w 1925292"/>
              <a:gd name="connsiteY1142" fmla="*/ 276084 h 505506"/>
              <a:gd name="connsiteX1143" fmla="*/ 1462259 w 1925292"/>
              <a:gd name="connsiteY1143" fmla="*/ 267828 h 505506"/>
              <a:gd name="connsiteX1144" fmla="*/ 1479249 w 1925292"/>
              <a:gd name="connsiteY1144" fmla="*/ 266751 h 505506"/>
              <a:gd name="connsiteX1145" fmla="*/ 1479907 w 1925292"/>
              <a:gd name="connsiteY1145" fmla="*/ 267529 h 505506"/>
              <a:gd name="connsiteX1146" fmla="*/ 1481103 w 1925292"/>
              <a:gd name="connsiteY1146" fmla="*/ 269144 h 505506"/>
              <a:gd name="connsiteX1147" fmla="*/ 1479548 w 1925292"/>
              <a:gd name="connsiteY1147" fmla="*/ 277519 h 505506"/>
              <a:gd name="connsiteX1148" fmla="*/ 1474463 w 1925292"/>
              <a:gd name="connsiteY1148" fmla="*/ 278596 h 505506"/>
              <a:gd name="connsiteX1149" fmla="*/ 1405367 w 1925292"/>
              <a:gd name="connsiteY1149" fmla="*/ 294689 h 505506"/>
              <a:gd name="connsiteX1150" fmla="*/ 1402316 w 1925292"/>
              <a:gd name="connsiteY1150" fmla="*/ 273571 h 505506"/>
              <a:gd name="connsiteX1151" fmla="*/ 1414700 w 1925292"/>
              <a:gd name="connsiteY1151" fmla="*/ 258675 h 505506"/>
              <a:gd name="connsiteX1152" fmla="*/ 1412845 w 1925292"/>
              <a:gd name="connsiteY1152" fmla="*/ 246830 h 505506"/>
              <a:gd name="connsiteX1153" fmla="*/ 1422237 w 1925292"/>
              <a:gd name="connsiteY1153" fmla="*/ 242583 h 505506"/>
              <a:gd name="connsiteX1154" fmla="*/ 1424690 w 1925292"/>
              <a:gd name="connsiteY1154" fmla="*/ 230139 h 505506"/>
              <a:gd name="connsiteX1155" fmla="*/ 1416076 w 1925292"/>
              <a:gd name="connsiteY1155" fmla="*/ 228883 h 505506"/>
              <a:gd name="connsiteX1156" fmla="*/ 1425946 w 1925292"/>
              <a:gd name="connsiteY1156" fmla="*/ 180486 h 505506"/>
              <a:gd name="connsiteX1157" fmla="*/ 1384788 w 1925292"/>
              <a:gd name="connsiteY1157" fmla="*/ 205313 h 505506"/>
              <a:gd name="connsiteX1158" fmla="*/ 1390112 w 1925292"/>
              <a:gd name="connsiteY1158" fmla="*/ 199390 h 505506"/>
              <a:gd name="connsiteX1159" fmla="*/ 1396693 w 1925292"/>
              <a:gd name="connsiteY1159" fmla="*/ 194724 h 505506"/>
              <a:gd name="connsiteX1160" fmla="*/ 1409854 w 1925292"/>
              <a:gd name="connsiteY1160" fmla="*/ 184315 h 505506"/>
              <a:gd name="connsiteX1161" fmla="*/ 1437313 w 1925292"/>
              <a:gd name="connsiteY1161" fmla="*/ 164274 h 505506"/>
              <a:gd name="connsiteX1162" fmla="*/ 66642 w 1925292"/>
              <a:gd name="connsiteY1162" fmla="*/ 160206 h 505506"/>
              <a:gd name="connsiteX1163" fmla="*/ 65745 w 1925292"/>
              <a:gd name="connsiteY1163" fmla="*/ 165770 h 505506"/>
              <a:gd name="connsiteX1164" fmla="*/ 68676 w 1925292"/>
              <a:gd name="connsiteY1164" fmla="*/ 163915 h 505506"/>
              <a:gd name="connsiteX1165" fmla="*/ 66642 w 1925292"/>
              <a:gd name="connsiteY1165" fmla="*/ 160206 h 505506"/>
              <a:gd name="connsiteX1166" fmla="*/ 67472 w 1925292"/>
              <a:gd name="connsiteY1166" fmla="*/ 139971 h 505506"/>
              <a:gd name="connsiteX1167" fmla="*/ 70052 w 1925292"/>
              <a:gd name="connsiteY1167" fmla="*/ 146686 h 505506"/>
              <a:gd name="connsiteX1168" fmla="*/ 69574 w 1925292"/>
              <a:gd name="connsiteY1168" fmla="*/ 164454 h 505506"/>
              <a:gd name="connsiteX1169" fmla="*/ 73881 w 1925292"/>
              <a:gd name="connsiteY1169" fmla="*/ 165112 h 505506"/>
              <a:gd name="connsiteX1170" fmla="*/ 75376 w 1925292"/>
              <a:gd name="connsiteY1170" fmla="*/ 166368 h 505506"/>
              <a:gd name="connsiteX1171" fmla="*/ 76992 w 1925292"/>
              <a:gd name="connsiteY1171" fmla="*/ 166607 h 505506"/>
              <a:gd name="connsiteX1172" fmla="*/ 84350 w 1925292"/>
              <a:gd name="connsiteY1172" fmla="*/ 157634 h 505506"/>
              <a:gd name="connsiteX1173" fmla="*/ 90153 w 1925292"/>
              <a:gd name="connsiteY1173" fmla="*/ 168342 h 505506"/>
              <a:gd name="connsiteX1174" fmla="*/ 94041 w 1925292"/>
              <a:gd name="connsiteY1174" fmla="*/ 179230 h 505506"/>
              <a:gd name="connsiteX1175" fmla="*/ 89136 w 1925292"/>
              <a:gd name="connsiteY1175" fmla="*/ 185990 h 505506"/>
              <a:gd name="connsiteX1176" fmla="*/ 96255 w 1925292"/>
              <a:gd name="connsiteY1176" fmla="*/ 181085 h 505506"/>
              <a:gd name="connsiteX1177" fmla="*/ 96913 w 1925292"/>
              <a:gd name="connsiteY1177" fmla="*/ 189580 h 505506"/>
              <a:gd name="connsiteX1178" fmla="*/ 94161 w 1925292"/>
              <a:gd name="connsiteY1178" fmla="*/ 187665 h 505506"/>
              <a:gd name="connsiteX1179" fmla="*/ 92306 w 1925292"/>
              <a:gd name="connsiteY1179" fmla="*/ 191972 h 505506"/>
              <a:gd name="connsiteX1180" fmla="*/ 85487 w 1925292"/>
              <a:gd name="connsiteY1180" fmla="*/ 187246 h 505506"/>
              <a:gd name="connsiteX1181" fmla="*/ 80402 w 1925292"/>
              <a:gd name="connsiteY1181" fmla="*/ 188922 h 505506"/>
              <a:gd name="connsiteX1182" fmla="*/ 80402 w 1925292"/>
              <a:gd name="connsiteY1182" fmla="*/ 195981 h 505506"/>
              <a:gd name="connsiteX1183" fmla="*/ 89734 w 1925292"/>
              <a:gd name="connsiteY1183" fmla="*/ 203279 h 505506"/>
              <a:gd name="connsiteX1184" fmla="*/ 74778 w 1925292"/>
              <a:gd name="connsiteY1184" fmla="*/ 196220 h 505506"/>
              <a:gd name="connsiteX1185" fmla="*/ 78188 w 1925292"/>
              <a:gd name="connsiteY1185" fmla="*/ 194904 h 505506"/>
              <a:gd name="connsiteX1186" fmla="*/ 75855 w 1925292"/>
              <a:gd name="connsiteY1186" fmla="*/ 185571 h 505506"/>
              <a:gd name="connsiteX1187" fmla="*/ 69992 w 1925292"/>
              <a:gd name="connsiteY1187" fmla="*/ 180726 h 505506"/>
              <a:gd name="connsiteX1188" fmla="*/ 75975 w 1925292"/>
              <a:gd name="connsiteY1188" fmla="*/ 173906 h 505506"/>
              <a:gd name="connsiteX1189" fmla="*/ 64728 w 1925292"/>
              <a:gd name="connsiteY1189" fmla="*/ 171154 h 505506"/>
              <a:gd name="connsiteX1190" fmla="*/ 63771 w 1925292"/>
              <a:gd name="connsiteY1190" fmla="*/ 176478 h 505506"/>
              <a:gd name="connsiteX1191" fmla="*/ 58267 w 1925292"/>
              <a:gd name="connsiteY1191" fmla="*/ 176598 h 505506"/>
              <a:gd name="connsiteX1192" fmla="*/ 63053 w 1925292"/>
              <a:gd name="connsiteY1192" fmla="*/ 153446 h 505506"/>
              <a:gd name="connsiteX1193" fmla="*/ 63412 w 1925292"/>
              <a:gd name="connsiteY1193" fmla="*/ 144293 h 505506"/>
              <a:gd name="connsiteX1194" fmla="*/ 67472 w 1925292"/>
              <a:gd name="connsiteY1194" fmla="*/ 139971 h 505506"/>
              <a:gd name="connsiteX1195" fmla="*/ 1152614 w 1925292"/>
              <a:gd name="connsiteY1195" fmla="*/ 131386 h 505506"/>
              <a:gd name="connsiteX1196" fmla="*/ 1183184 w 1925292"/>
              <a:gd name="connsiteY1196" fmla="*/ 132628 h 505506"/>
              <a:gd name="connsiteX1197" fmla="*/ 1200832 w 1925292"/>
              <a:gd name="connsiteY1197" fmla="*/ 146028 h 505506"/>
              <a:gd name="connsiteX1198" fmla="*/ 1195448 w 1925292"/>
              <a:gd name="connsiteY1198" fmla="*/ 167505 h 505506"/>
              <a:gd name="connsiteX1199" fmla="*/ 1122942 w 1925292"/>
              <a:gd name="connsiteY1199" fmla="*/ 221764 h 505506"/>
              <a:gd name="connsiteX1200" fmla="*/ 1137898 w 1925292"/>
              <a:gd name="connsiteY1200" fmla="*/ 202920 h 505506"/>
              <a:gd name="connsiteX1201" fmla="*/ 1153871 w 1925292"/>
              <a:gd name="connsiteY1201" fmla="*/ 185332 h 505506"/>
              <a:gd name="connsiteX1202" fmla="*/ 1181509 w 1925292"/>
              <a:gd name="connsiteY1202" fmla="*/ 144473 h 505506"/>
              <a:gd name="connsiteX1203" fmla="*/ 1126651 w 1925292"/>
              <a:gd name="connsiteY1203" fmla="*/ 153147 h 505506"/>
              <a:gd name="connsiteX1204" fmla="*/ 1120429 w 1925292"/>
              <a:gd name="connsiteY1204" fmla="*/ 132030 h 505506"/>
              <a:gd name="connsiteX1205" fmla="*/ 1152614 w 1925292"/>
              <a:gd name="connsiteY1205" fmla="*/ 131386 h 505506"/>
              <a:gd name="connsiteX1206" fmla="*/ 383825 w 1925292"/>
              <a:gd name="connsiteY1206" fmla="*/ 128859 h 505506"/>
              <a:gd name="connsiteX1207" fmla="*/ 378800 w 1925292"/>
              <a:gd name="connsiteY1207" fmla="*/ 134004 h 505506"/>
              <a:gd name="connsiteX1208" fmla="*/ 381432 w 1925292"/>
              <a:gd name="connsiteY1208" fmla="*/ 133226 h 505506"/>
              <a:gd name="connsiteX1209" fmla="*/ 383825 w 1925292"/>
              <a:gd name="connsiteY1209" fmla="*/ 128859 h 505506"/>
              <a:gd name="connsiteX1210" fmla="*/ 251975 w 1925292"/>
              <a:gd name="connsiteY1210" fmla="*/ 112586 h 505506"/>
              <a:gd name="connsiteX1211" fmla="*/ 363964 w 1925292"/>
              <a:gd name="connsiteY1211" fmla="*/ 166906 h 505506"/>
              <a:gd name="connsiteX1212" fmla="*/ 376706 w 1925292"/>
              <a:gd name="connsiteY1212" fmla="*/ 187425 h 505506"/>
              <a:gd name="connsiteX1213" fmla="*/ 390825 w 1925292"/>
              <a:gd name="connsiteY1213" fmla="*/ 240249 h 505506"/>
              <a:gd name="connsiteX1214" fmla="*/ 293133 w 1925292"/>
              <a:gd name="connsiteY1214" fmla="*/ 239292 h 505506"/>
              <a:gd name="connsiteX1215" fmla="*/ 293133 w 1925292"/>
              <a:gd name="connsiteY1215" fmla="*/ 266512 h 505506"/>
              <a:gd name="connsiteX1216" fmla="*/ 390884 w 1925292"/>
              <a:gd name="connsiteY1216" fmla="*/ 265315 h 505506"/>
              <a:gd name="connsiteX1217" fmla="*/ 366118 w 1925292"/>
              <a:gd name="connsiteY1217" fmla="*/ 335727 h 505506"/>
              <a:gd name="connsiteX1218" fmla="*/ 314729 w 1925292"/>
              <a:gd name="connsiteY1218" fmla="*/ 379159 h 505506"/>
              <a:gd name="connsiteX1219" fmla="*/ 265196 w 1925292"/>
              <a:gd name="connsiteY1219" fmla="*/ 392798 h 505506"/>
              <a:gd name="connsiteX1220" fmla="*/ 264717 w 1925292"/>
              <a:gd name="connsiteY1220" fmla="*/ 364143 h 505506"/>
              <a:gd name="connsiteX1221" fmla="*/ 353674 w 1925292"/>
              <a:gd name="connsiteY1221" fmla="*/ 293611 h 505506"/>
              <a:gd name="connsiteX1222" fmla="*/ 301867 w 1925292"/>
              <a:gd name="connsiteY1222" fmla="*/ 294808 h 505506"/>
              <a:gd name="connsiteX1223" fmla="*/ 292774 w 1925292"/>
              <a:gd name="connsiteY1223" fmla="*/ 298278 h 505506"/>
              <a:gd name="connsiteX1224" fmla="*/ 293014 w 1925292"/>
              <a:gd name="connsiteY1224" fmla="*/ 302824 h 505506"/>
              <a:gd name="connsiteX1225" fmla="*/ 304799 w 1925292"/>
              <a:gd name="connsiteY1225" fmla="*/ 303064 h 505506"/>
              <a:gd name="connsiteX1226" fmla="*/ 304739 w 1925292"/>
              <a:gd name="connsiteY1226" fmla="*/ 318318 h 505506"/>
              <a:gd name="connsiteX1227" fmla="*/ 292954 w 1925292"/>
              <a:gd name="connsiteY1227" fmla="*/ 318438 h 505506"/>
              <a:gd name="connsiteX1228" fmla="*/ 292894 w 1925292"/>
              <a:gd name="connsiteY1228" fmla="*/ 324420 h 505506"/>
              <a:gd name="connsiteX1229" fmla="*/ 304320 w 1925292"/>
              <a:gd name="connsiteY1229" fmla="*/ 324540 h 505506"/>
              <a:gd name="connsiteX1230" fmla="*/ 304380 w 1925292"/>
              <a:gd name="connsiteY1230" fmla="*/ 339735 h 505506"/>
              <a:gd name="connsiteX1231" fmla="*/ 262564 w 1925292"/>
              <a:gd name="connsiteY1231" fmla="*/ 339974 h 505506"/>
              <a:gd name="connsiteX1232" fmla="*/ 262145 w 1925292"/>
              <a:gd name="connsiteY1232" fmla="*/ 178093 h 505506"/>
              <a:gd name="connsiteX1233" fmla="*/ 262085 w 1925292"/>
              <a:gd name="connsiteY1233" fmla="*/ 173008 h 505506"/>
              <a:gd name="connsiteX1234" fmla="*/ 262623 w 1925292"/>
              <a:gd name="connsiteY1234" fmla="*/ 168401 h 505506"/>
              <a:gd name="connsiteX1235" fmla="*/ 262863 w 1925292"/>
              <a:gd name="connsiteY1235" fmla="*/ 167863 h 505506"/>
              <a:gd name="connsiteX1236" fmla="*/ 304440 w 1925292"/>
              <a:gd name="connsiteY1236" fmla="*/ 167504 h 505506"/>
              <a:gd name="connsiteX1237" fmla="*/ 304619 w 1925292"/>
              <a:gd name="connsiteY1237" fmla="*/ 182819 h 505506"/>
              <a:gd name="connsiteX1238" fmla="*/ 293133 w 1925292"/>
              <a:gd name="connsiteY1238" fmla="*/ 182998 h 505506"/>
              <a:gd name="connsiteX1239" fmla="*/ 293193 w 1925292"/>
              <a:gd name="connsiteY1239" fmla="*/ 188981 h 505506"/>
              <a:gd name="connsiteX1240" fmla="*/ 304918 w 1925292"/>
              <a:gd name="connsiteY1240" fmla="*/ 189040 h 505506"/>
              <a:gd name="connsiteX1241" fmla="*/ 305038 w 1925292"/>
              <a:gd name="connsiteY1241" fmla="*/ 204475 h 505506"/>
              <a:gd name="connsiteX1242" fmla="*/ 293432 w 1925292"/>
              <a:gd name="connsiteY1242" fmla="*/ 204475 h 505506"/>
              <a:gd name="connsiteX1243" fmla="*/ 293133 w 1925292"/>
              <a:gd name="connsiteY1243" fmla="*/ 211594 h 505506"/>
              <a:gd name="connsiteX1244" fmla="*/ 353794 w 1925292"/>
              <a:gd name="connsiteY1244" fmla="*/ 211833 h 505506"/>
              <a:gd name="connsiteX1245" fmla="*/ 317960 w 1925292"/>
              <a:gd name="connsiteY1245" fmla="*/ 161941 h 505506"/>
              <a:gd name="connsiteX1246" fmla="*/ 252693 w 1925292"/>
              <a:gd name="connsiteY1246" fmla="*/ 140943 h 505506"/>
              <a:gd name="connsiteX1247" fmla="*/ 187904 w 1925292"/>
              <a:gd name="connsiteY1247" fmla="*/ 162419 h 505506"/>
              <a:gd name="connsiteX1248" fmla="*/ 151591 w 1925292"/>
              <a:gd name="connsiteY1248" fmla="*/ 212491 h 505506"/>
              <a:gd name="connsiteX1249" fmla="*/ 212492 w 1925292"/>
              <a:gd name="connsiteY1249" fmla="*/ 211773 h 505506"/>
              <a:gd name="connsiteX1250" fmla="*/ 212432 w 1925292"/>
              <a:gd name="connsiteY1250" fmla="*/ 204595 h 505506"/>
              <a:gd name="connsiteX1251" fmla="*/ 200647 w 1925292"/>
              <a:gd name="connsiteY1251" fmla="*/ 204236 h 505506"/>
              <a:gd name="connsiteX1252" fmla="*/ 200647 w 1925292"/>
              <a:gd name="connsiteY1252" fmla="*/ 188921 h 505506"/>
              <a:gd name="connsiteX1253" fmla="*/ 212372 w 1925292"/>
              <a:gd name="connsiteY1253" fmla="*/ 188861 h 505506"/>
              <a:gd name="connsiteX1254" fmla="*/ 212492 w 1925292"/>
              <a:gd name="connsiteY1254" fmla="*/ 182819 h 505506"/>
              <a:gd name="connsiteX1255" fmla="*/ 201125 w 1925292"/>
              <a:gd name="connsiteY1255" fmla="*/ 182759 h 505506"/>
              <a:gd name="connsiteX1256" fmla="*/ 201005 w 1925292"/>
              <a:gd name="connsiteY1256" fmla="*/ 167684 h 505506"/>
              <a:gd name="connsiteX1257" fmla="*/ 242942 w 1925292"/>
              <a:gd name="connsiteY1257" fmla="*/ 167444 h 505506"/>
              <a:gd name="connsiteX1258" fmla="*/ 242942 w 1925292"/>
              <a:gd name="connsiteY1258" fmla="*/ 340573 h 505506"/>
              <a:gd name="connsiteX1259" fmla="*/ 201125 w 1925292"/>
              <a:gd name="connsiteY1259" fmla="*/ 340692 h 505506"/>
              <a:gd name="connsiteX1260" fmla="*/ 201005 w 1925292"/>
              <a:gd name="connsiteY1260" fmla="*/ 325557 h 505506"/>
              <a:gd name="connsiteX1261" fmla="*/ 212492 w 1925292"/>
              <a:gd name="connsiteY1261" fmla="*/ 325258 h 505506"/>
              <a:gd name="connsiteX1262" fmla="*/ 212432 w 1925292"/>
              <a:gd name="connsiteY1262" fmla="*/ 319276 h 505506"/>
              <a:gd name="connsiteX1263" fmla="*/ 200706 w 1925292"/>
              <a:gd name="connsiteY1263" fmla="*/ 319276 h 505506"/>
              <a:gd name="connsiteX1264" fmla="*/ 200587 w 1925292"/>
              <a:gd name="connsiteY1264" fmla="*/ 303961 h 505506"/>
              <a:gd name="connsiteX1265" fmla="*/ 212372 w 1925292"/>
              <a:gd name="connsiteY1265" fmla="*/ 303781 h 505506"/>
              <a:gd name="connsiteX1266" fmla="*/ 212492 w 1925292"/>
              <a:gd name="connsiteY1266" fmla="*/ 295107 h 505506"/>
              <a:gd name="connsiteX1267" fmla="*/ 153147 w 1925292"/>
              <a:gd name="connsiteY1267" fmla="*/ 293133 h 505506"/>
              <a:gd name="connsiteX1268" fmla="*/ 225772 w 1925292"/>
              <a:gd name="connsiteY1268" fmla="*/ 360075 h 505506"/>
              <a:gd name="connsiteX1269" fmla="*/ 242044 w 1925292"/>
              <a:gd name="connsiteY1269" fmla="*/ 364203 h 505506"/>
              <a:gd name="connsiteX1270" fmla="*/ 241984 w 1925292"/>
              <a:gd name="connsiteY1270" fmla="*/ 392380 h 505506"/>
              <a:gd name="connsiteX1271" fmla="*/ 155061 w 1925292"/>
              <a:gd name="connsiteY1271" fmla="*/ 352537 h 505506"/>
              <a:gd name="connsiteX1272" fmla="*/ 116116 w 1925292"/>
              <a:gd name="connsiteY1272" fmla="*/ 265136 h 505506"/>
              <a:gd name="connsiteX1273" fmla="*/ 212432 w 1925292"/>
              <a:gd name="connsiteY1273" fmla="*/ 265913 h 505506"/>
              <a:gd name="connsiteX1274" fmla="*/ 212432 w 1925292"/>
              <a:gd name="connsiteY1274" fmla="*/ 240010 h 505506"/>
              <a:gd name="connsiteX1275" fmla="*/ 114501 w 1925292"/>
              <a:gd name="connsiteY1275" fmla="*/ 241206 h 505506"/>
              <a:gd name="connsiteX1276" fmla="*/ 148540 w 1925292"/>
              <a:gd name="connsiteY1276" fmla="*/ 158770 h 505506"/>
              <a:gd name="connsiteX1277" fmla="*/ 251975 w 1925292"/>
              <a:gd name="connsiteY1277" fmla="*/ 112586 h 505506"/>
              <a:gd name="connsiteX1278" fmla="*/ 411345 w 1925292"/>
              <a:gd name="connsiteY1278" fmla="*/ 100682 h 505506"/>
              <a:gd name="connsiteX1279" fmla="*/ 406619 w 1925292"/>
              <a:gd name="connsiteY1279" fmla="*/ 114023 h 505506"/>
              <a:gd name="connsiteX1280" fmla="*/ 393398 w 1925292"/>
              <a:gd name="connsiteY1280" fmla="*/ 120125 h 505506"/>
              <a:gd name="connsiteX1281" fmla="*/ 400636 w 1925292"/>
              <a:gd name="connsiteY1281" fmla="*/ 120065 h 505506"/>
              <a:gd name="connsiteX1282" fmla="*/ 392321 w 1925292"/>
              <a:gd name="connsiteY1282" fmla="*/ 123295 h 505506"/>
              <a:gd name="connsiteX1283" fmla="*/ 356068 w 1925292"/>
              <a:gd name="connsiteY1283" fmla="*/ 117253 h 505506"/>
              <a:gd name="connsiteX1284" fmla="*/ 367793 w 1925292"/>
              <a:gd name="connsiteY1284" fmla="*/ 118510 h 505506"/>
              <a:gd name="connsiteX1285" fmla="*/ 379698 w 1925292"/>
              <a:gd name="connsiteY1285" fmla="*/ 116535 h 505506"/>
              <a:gd name="connsiteX1286" fmla="*/ 371323 w 1925292"/>
              <a:gd name="connsiteY1286" fmla="*/ 107562 h 505506"/>
              <a:gd name="connsiteX1287" fmla="*/ 394295 w 1925292"/>
              <a:gd name="connsiteY1287" fmla="*/ 113963 h 505506"/>
              <a:gd name="connsiteX1288" fmla="*/ 411345 w 1925292"/>
              <a:gd name="connsiteY1288" fmla="*/ 100682 h 505506"/>
              <a:gd name="connsiteX1289" fmla="*/ 253470 w 1925292"/>
              <a:gd name="connsiteY1289" fmla="*/ 98708 h 505506"/>
              <a:gd name="connsiteX1290" fmla="*/ 193228 w 1925292"/>
              <a:gd name="connsiteY1290" fmla="*/ 111031 h 505506"/>
              <a:gd name="connsiteX1291" fmla="*/ 98648 w 1925292"/>
              <a:gd name="connsiteY1291" fmla="*/ 252095 h 505506"/>
              <a:gd name="connsiteX1292" fmla="*/ 254128 w 1925292"/>
              <a:gd name="connsiteY1292" fmla="*/ 406977 h 505506"/>
              <a:gd name="connsiteX1293" fmla="*/ 381791 w 1925292"/>
              <a:gd name="connsiteY1293" fmla="*/ 336685 h 505506"/>
              <a:gd name="connsiteX1294" fmla="*/ 392619 w 1925292"/>
              <a:gd name="connsiteY1294" fmla="*/ 188443 h 505506"/>
              <a:gd name="connsiteX1295" fmla="*/ 365459 w 1925292"/>
              <a:gd name="connsiteY1295" fmla="*/ 148062 h 505506"/>
              <a:gd name="connsiteX1296" fmla="*/ 362648 w 1925292"/>
              <a:gd name="connsiteY1296" fmla="*/ 145250 h 505506"/>
              <a:gd name="connsiteX1297" fmla="*/ 360733 w 1925292"/>
              <a:gd name="connsiteY1297" fmla="*/ 143276 h 505506"/>
              <a:gd name="connsiteX1298" fmla="*/ 253470 w 1925292"/>
              <a:gd name="connsiteY1298" fmla="*/ 98708 h 505506"/>
              <a:gd name="connsiteX1299" fmla="*/ 237332 w 1925292"/>
              <a:gd name="connsiteY1299" fmla="*/ 97667 h 505506"/>
              <a:gd name="connsiteX1300" fmla="*/ 362050 w 1925292"/>
              <a:gd name="connsiteY1300" fmla="*/ 141900 h 505506"/>
              <a:gd name="connsiteX1301" fmla="*/ 364024 w 1925292"/>
              <a:gd name="connsiteY1301" fmla="*/ 143994 h 505506"/>
              <a:gd name="connsiteX1302" fmla="*/ 366656 w 1925292"/>
              <a:gd name="connsiteY1302" fmla="*/ 146686 h 505506"/>
              <a:gd name="connsiteX1303" fmla="*/ 394294 w 1925292"/>
              <a:gd name="connsiteY1303" fmla="*/ 187665 h 505506"/>
              <a:gd name="connsiteX1304" fmla="*/ 383347 w 1925292"/>
              <a:gd name="connsiteY1304" fmla="*/ 337642 h 505506"/>
              <a:gd name="connsiteX1305" fmla="*/ 254128 w 1925292"/>
              <a:gd name="connsiteY1305" fmla="*/ 408772 h 505506"/>
              <a:gd name="connsiteX1306" fmla="*/ 142498 w 1925292"/>
              <a:gd name="connsiteY1306" fmla="*/ 363126 h 505506"/>
              <a:gd name="connsiteX1307" fmla="*/ 96853 w 1925292"/>
              <a:gd name="connsiteY1307" fmla="*/ 252035 h 505506"/>
              <a:gd name="connsiteX1308" fmla="*/ 192510 w 1925292"/>
              <a:gd name="connsiteY1308" fmla="*/ 109297 h 505506"/>
              <a:gd name="connsiteX1309" fmla="*/ 237332 w 1925292"/>
              <a:gd name="connsiteY1309" fmla="*/ 97667 h 505506"/>
              <a:gd name="connsiteX1310" fmla="*/ 137593 w 1925292"/>
              <a:gd name="connsiteY1310" fmla="*/ 97212 h 505506"/>
              <a:gd name="connsiteX1311" fmla="*/ 138012 w 1925292"/>
              <a:gd name="connsiteY1311" fmla="*/ 102536 h 505506"/>
              <a:gd name="connsiteX1312" fmla="*/ 141242 w 1925292"/>
              <a:gd name="connsiteY1312" fmla="*/ 106425 h 505506"/>
              <a:gd name="connsiteX1313" fmla="*/ 137593 w 1925292"/>
              <a:gd name="connsiteY1313" fmla="*/ 97212 h 505506"/>
              <a:gd name="connsiteX1314" fmla="*/ 762645 w 1925292"/>
              <a:gd name="connsiteY1314" fmla="*/ 87501 h 505506"/>
              <a:gd name="connsiteX1315" fmla="*/ 777582 w 1925292"/>
              <a:gd name="connsiteY1315" fmla="*/ 91170 h 505506"/>
              <a:gd name="connsiteX1316" fmla="*/ 781471 w 1925292"/>
              <a:gd name="connsiteY1316" fmla="*/ 93503 h 505506"/>
              <a:gd name="connsiteX1317" fmla="*/ 709443 w 1925292"/>
              <a:gd name="connsiteY1317" fmla="*/ 149378 h 505506"/>
              <a:gd name="connsiteX1318" fmla="*/ 714469 w 1925292"/>
              <a:gd name="connsiteY1318" fmla="*/ 161702 h 505506"/>
              <a:gd name="connsiteX1319" fmla="*/ 711956 w 1925292"/>
              <a:gd name="connsiteY1319" fmla="*/ 178153 h 505506"/>
              <a:gd name="connsiteX1320" fmla="*/ 745158 w 1925292"/>
              <a:gd name="connsiteY1320" fmla="*/ 165889 h 505506"/>
              <a:gd name="connsiteX1321" fmla="*/ 753234 w 1925292"/>
              <a:gd name="connsiteY1321" fmla="*/ 194545 h 505506"/>
              <a:gd name="connsiteX1322" fmla="*/ 719314 w 1925292"/>
              <a:gd name="connsiteY1322" fmla="*/ 258675 h 505506"/>
              <a:gd name="connsiteX1323" fmla="*/ 705643 w 1925292"/>
              <a:gd name="connsiteY1323" fmla="*/ 258557 h 505506"/>
              <a:gd name="connsiteX1324" fmla="*/ 705615 w 1925292"/>
              <a:gd name="connsiteY1324" fmla="*/ 258496 h 505506"/>
              <a:gd name="connsiteX1325" fmla="*/ 705509 w 1925292"/>
              <a:gd name="connsiteY1325" fmla="*/ 258497 h 505506"/>
              <a:gd name="connsiteX1326" fmla="*/ 696215 w 1925292"/>
              <a:gd name="connsiteY1326" fmla="*/ 246463 h 505506"/>
              <a:gd name="connsiteX1327" fmla="*/ 685036 w 1925292"/>
              <a:gd name="connsiteY1327" fmla="*/ 247967 h 505506"/>
              <a:gd name="connsiteX1328" fmla="*/ 682104 w 1925292"/>
              <a:gd name="connsiteY1328" fmla="*/ 258675 h 505506"/>
              <a:gd name="connsiteX1329" fmla="*/ 705509 w 1925292"/>
              <a:gd name="connsiteY1329" fmla="*/ 258497 h 505506"/>
              <a:gd name="connsiteX1330" fmla="*/ 705555 w 1925292"/>
              <a:gd name="connsiteY1330" fmla="*/ 258556 h 505506"/>
              <a:gd name="connsiteX1331" fmla="*/ 705643 w 1925292"/>
              <a:gd name="connsiteY1331" fmla="*/ 258557 h 505506"/>
              <a:gd name="connsiteX1332" fmla="*/ 710573 w 1925292"/>
              <a:gd name="connsiteY1332" fmla="*/ 269144 h 505506"/>
              <a:gd name="connsiteX1333" fmla="*/ 702205 w 1925292"/>
              <a:gd name="connsiteY1333" fmla="*/ 277460 h 505506"/>
              <a:gd name="connsiteX1334" fmla="*/ 686950 w 1925292"/>
              <a:gd name="connsiteY1334" fmla="*/ 273691 h 505506"/>
              <a:gd name="connsiteX1335" fmla="*/ 663978 w 1925292"/>
              <a:gd name="connsiteY1335" fmla="*/ 275605 h 505506"/>
              <a:gd name="connsiteX1336" fmla="*/ 669721 w 1925292"/>
              <a:gd name="connsiteY1336" fmla="*/ 246052 h 505506"/>
              <a:gd name="connsiteX1337" fmla="*/ 652312 w 1925292"/>
              <a:gd name="connsiteY1337" fmla="*/ 232532 h 505506"/>
              <a:gd name="connsiteX1338" fmla="*/ 629819 w 1925292"/>
              <a:gd name="connsiteY1338" fmla="*/ 252394 h 505506"/>
              <a:gd name="connsiteX1339" fmla="*/ 636997 w 1925292"/>
              <a:gd name="connsiteY1339" fmla="*/ 271477 h 505506"/>
              <a:gd name="connsiteX1340" fmla="*/ 631195 w 1925292"/>
              <a:gd name="connsiteY1340" fmla="*/ 290860 h 505506"/>
              <a:gd name="connsiteX1341" fmla="*/ 613607 w 1925292"/>
              <a:gd name="connsiteY1341" fmla="*/ 267290 h 505506"/>
              <a:gd name="connsiteX1342" fmla="*/ 618811 w 1925292"/>
              <a:gd name="connsiteY1342" fmla="*/ 231396 h 505506"/>
              <a:gd name="connsiteX1343" fmla="*/ 628503 w 1925292"/>
              <a:gd name="connsiteY1343" fmla="*/ 240250 h 505506"/>
              <a:gd name="connsiteX1344" fmla="*/ 650757 w 1925292"/>
              <a:gd name="connsiteY1344" fmla="*/ 223499 h 505506"/>
              <a:gd name="connsiteX1345" fmla="*/ 655064 w 1925292"/>
              <a:gd name="connsiteY1345" fmla="*/ 188084 h 505506"/>
              <a:gd name="connsiteX1346" fmla="*/ 669721 w 1925292"/>
              <a:gd name="connsiteY1346" fmla="*/ 201484 h 505506"/>
              <a:gd name="connsiteX1347" fmla="*/ 690958 w 1925292"/>
              <a:gd name="connsiteY1347" fmla="*/ 189161 h 505506"/>
              <a:gd name="connsiteX1348" fmla="*/ 691018 w 1925292"/>
              <a:gd name="connsiteY1348" fmla="*/ 160326 h 505506"/>
              <a:gd name="connsiteX1349" fmla="*/ 682702 w 1925292"/>
              <a:gd name="connsiteY1349" fmla="*/ 152429 h 505506"/>
              <a:gd name="connsiteX1350" fmla="*/ 646150 w 1925292"/>
              <a:gd name="connsiteY1350" fmla="*/ 144353 h 505506"/>
              <a:gd name="connsiteX1351" fmla="*/ 714289 w 1925292"/>
              <a:gd name="connsiteY1351" fmla="*/ 113185 h 505506"/>
              <a:gd name="connsiteX1352" fmla="*/ 762645 w 1925292"/>
              <a:gd name="connsiteY1352" fmla="*/ 87501 h 505506"/>
              <a:gd name="connsiteX1353" fmla="*/ 1613373 w 1925292"/>
              <a:gd name="connsiteY1353" fmla="*/ 78607 h 505506"/>
              <a:gd name="connsiteX1354" fmla="*/ 1627910 w 1925292"/>
              <a:gd name="connsiteY1354" fmla="*/ 85128 h 505506"/>
              <a:gd name="connsiteX1355" fmla="*/ 1648130 w 1925292"/>
              <a:gd name="connsiteY1355" fmla="*/ 128260 h 505506"/>
              <a:gd name="connsiteX1356" fmla="*/ 1631439 w 1925292"/>
              <a:gd name="connsiteY1356" fmla="*/ 196578 h 505506"/>
              <a:gd name="connsiteX1357" fmla="*/ 1647891 w 1925292"/>
              <a:gd name="connsiteY1357" fmla="*/ 190117 h 505506"/>
              <a:gd name="connsiteX1358" fmla="*/ 1654053 w 1925292"/>
              <a:gd name="connsiteY1358" fmla="*/ 175162 h 505506"/>
              <a:gd name="connsiteX1359" fmla="*/ 1659676 w 1925292"/>
              <a:gd name="connsiteY1359" fmla="*/ 174922 h 505506"/>
              <a:gd name="connsiteX1360" fmla="*/ 1665778 w 1925292"/>
              <a:gd name="connsiteY1360" fmla="*/ 191852 h 505506"/>
              <a:gd name="connsiteX1361" fmla="*/ 1606613 w 1925292"/>
              <a:gd name="connsiteY1361" fmla="*/ 249402 h 505506"/>
              <a:gd name="connsiteX1362" fmla="*/ 1573291 w 1925292"/>
              <a:gd name="connsiteY1362" fmla="*/ 294330 h 505506"/>
              <a:gd name="connsiteX1363" fmla="*/ 1524296 w 1925292"/>
              <a:gd name="connsiteY1363" fmla="*/ 322805 h 505506"/>
              <a:gd name="connsiteX1364" fmla="*/ 1562523 w 1925292"/>
              <a:gd name="connsiteY1364" fmla="*/ 282365 h 505506"/>
              <a:gd name="connsiteX1365" fmla="*/ 1572334 w 1925292"/>
              <a:gd name="connsiteY1365" fmla="*/ 264238 h 505506"/>
              <a:gd name="connsiteX1366" fmla="*/ 1588486 w 1925292"/>
              <a:gd name="connsiteY1366" fmla="*/ 232532 h 505506"/>
              <a:gd name="connsiteX1367" fmla="*/ 1534047 w 1925292"/>
              <a:gd name="connsiteY1367" fmla="*/ 244796 h 505506"/>
              <a:gd name="connsiteX1368" fmla="*/ 1561267 w 1925292"/>
              <a:gd name="connsiteY1368" fmla="*/ 227686 h 505506"/>
              <a:gd name="connsiteX1369" fmla="*/ 1623244 w 1925292"/>
              <a:gd name="connsiteY1369" fmla="*/ 158052 h 505506"/>
              <a:gd name="connsiteX1370" fmla="*/ 1613732 w 1925292"/>
              <a:gd name="connsiteY1370" fmla="*/ 96853 h 505506"/>
              <a:gd name="connsiteX1371" fmla="*/ 1613373 w 1925292"/>
              <a:gd name="connsiteY1371" fmla="*/ 78607 h 505506"/>
              <a:gd name="connsiteX1372" fmla="*/ 1360201 w 1925292"/>
              <a:gd name="connsiteY1372" fmla="*/ 77471 h 505506"/>
              <a:gd name="connsiteX1373" fmla="*/ 1377490 w 1925292"/>
              <a:gd name="connsiteY1373" fmla="*/ 96016 h 505506"/>
              <a:gd name="connsiteX1374" fmla="*/ 1332503 w 1925292"/>
              <a:gd name="connsiteY1374" fmla="*/ 132927 h 505506"/>
              <a:gd name="connsiteX1375" fmla="*/ 1322513 w 1925292"/>
              <a:gd name="connsiteY1375" fmla="*/ 142798 h 505506"/>
              <a:gd name="connsiteX1376" fmla="*/ 1313240 w 1925292"/>
              <a:gd name="connsiteY1376" fmla="*/ 154643 h 505506"/>
              <a:gd name="connsiteX1377" fmla="*/ 1298045 w 1925292"/>
              <a:gd name="connsiteY1377" fmla="*/ 180726 h 505506"/>
              <a:gd name="connsiteX1378" fmla="*/ 1347698 w 1925292"/>
              <a:gd name="connsiteY1378" fmla="*/ 140704 h 505506"/>
              <a:gd name="connsiteX1379" fmla="*/ 1339323 w 1925292"/>
              <a:gd name="connsiteY1379" fmla="*/ 180726 h 505506"/>
              <a:gd name="connsiteX1380" fmla="*/ 1332922 w 1925292"/>
              <a:gd name="connsiteY1380" fmla="*/ 207826 h 505506"/>
              <a:gd name="connsiteX1381" fmla="*/ 1337768 w 1925292"/>
              <a:gd name="connsiteY1381" fmla="*/ 236361 h 505506"/>
              <a:gd name="connsiteX1382" fmla="*/ 1365765 w 1925292"/>
              <a:gd name="connsiteY1382" fmla="*/ 196041 h 505506"/>
              <a:gd name="connsiteX1383" fmla="*/ 1392386 w 1925292"/>
              <a:gd name="connsiteY1383" fmla="*/ 154404 h 505506"/>
              <a:gd name="connsiteX1384" fmla="*/ 1394719 w 1925292"/>
              <a:gd name="connsiteY1384" fmla="*/ 157873 h 505506"/>
              <a:gd name="connsiteX1385" fmla="*/ 1389515 w 1925292"/>
              <a:gd name="connsiteY1385" fmla="*/ 172590 h 505506"/>
              <a:gd name="connsiteX1386" fmla="*/ 1335494 w 1925292"/>
              <a:gd name="connsiteY1386" fmla="*/ 275007 h 505506"/>
              <a:gd name="connsiteX1387" fmla="*/ 1332802 w 1925292"/>
              <a:gd name="connsiteY1387" fmla="*/ 298398 h 505506"/>
              <a:gd name="connsiteX1388" fmla="*/ 1329093 w 1925292"/>
              <a:gd name="connsiteY1388" fmla="*/ 298398 h 505506"/>
              <a:gd name="connsiteX1389" fmla="*/ 1317906 w 1925292"/>
              <a:gd name="connsiteY1389" fmla="*/ 284758 h 505506"/>
              <a:gd name="connsiteX1390" fmla="*/ 1283149 w 1925292"/>
              <a:gd name="connsiteY1390" fmla="*/ 314491 h 505506"/>
              <a:gd name="connsiteX1391" fmla="*/ 1273398 w 1925292"/>
              <a:gd name="connsiteY1391" fmla="*/ 294869 h 505506"/>
              <a:gd name="connsiteX1392" fmla="*/ 1317906 w 1925292"/>
              <a:gd name="connsiteY1392" fmla="*/ 249941 h 505506"/>
              <a:gd name="connsiteX1393" fmla="*/ 1321137 w 1925292"/>
              <a:gd name="connsiteY1393" fmla="*/ 192750 h 505506"/>
              <a:gd name="connsiteX1394" fmla="*/ 1318325 w 1925292"/>
              <a:gd name="connsiteY1394" fmla="*/ 192451 h 505506"/>
              <a:gd name="connsiteX1395" fmla="*/ 1306839 w 1925292"/>
              <a:gd name="connsiteY1395" fmla="*/ 197955 h 505506"/>
              <a:gd name="connsiteX1396" fmla="*/ 1289371 w 1925292"/>
              <a:gd name="connsiteY1396" fmla="*/ 202801 h 505506"/>
              <a:gd name="connsiteX1397" fmla="*/ 1283149 w 1925292"/>
              <a:gd name="connsiteY1397" fmla="*/ 191614 h 505506"/>
              <a:gd name="connsiteX1398" fmla="*/ 1322513 w 1925292"/>
              <a:gd name="connsiteY1398" fmla="*/ 135380 h 505506"/>
              <a:gd name="connsiteX1399" fmla="*/ 137174 w 1925292"/>
              <a:gd name="connsiteY1399" fmla="*/ 73642 h 505506"/>
              <a:gd name="connsiteX1400" fmla="*/ 134183 w 1925292"/>
              <a:gd name="connsiteY1400" fmla="*/ 77710 h 505506"/>
              <a:gd name="connsiteX1401" fmla="*/ 136157 w 1925292"/>
              <a:gd name="connsiteY1401" fmla="*/ 82436 h 505506"/>
              <a:gd name="connsiteX1402" fmla="*/ 137174 w 1925292"/>
              <a:gd name="connsiteY1402" fmla="*/ 73642 h 505506"/>
              <a:gd name="connsiteX1403" fmla="*/ 942635 w 1925292"/>
              <a:gd name="connsiteY1403" fmla="*/ 71309 h 505506"/>
              <a:gd name="connsiteX1404" fmla="*/ 950592 w 1925292"/>
              <a:gd name="connsiteY1404" fmla="*/ 73462 h 505506"/>
              <a:gd name="connsiteX1405" fmla="*/ 963274 w 1925292"/>
              <a:gd name="connsiteY1405" fmla="*/ 81898 h 505506"/>
              <a:gd name="connsiteX1406" fmla="*/ 956574 w 1925292"/>
              <a:gd name="connsiteY1406" fmla="*/ 113424 h 505506"/>
              <a:gd name="connsiteX1407" fmla="*/ 978948 w 1925292"/>
              <a:gd name="connsiteY1407" fmla="*/ 102237 h 505506"/>
              <a:gd name="connsiteX1408" fmla="*/ 993844 w 1925292"/>
              <a:gd name="connsiteY1408" fmla="*/ 127064 h 505506"/>
              <a:gd name="connsiteX1409" fmla="*/ 952865 w 1925292"/>
              <a:gd name="connsiteY1409" fmla="*/ 164334 h 505506"/>
              <a:gd name="connsiteX1410" fmla="*/ 944190 w 1925292"/>
              <a:gd name="connsiteY1410" fmla="*/ 155660 h 505506"/>
              <a:gd name="connsiteX1411" fmla="*/ 965308 w 1925292"/>
              <a:gd name="connsiteY1411" fmla="*/ 120723 h 505506"/>
              <a:gd name="connsiteX1412" fmla="*/ 944190 w 1925292"/>
              <a:gd name="connsiteY1412" fmla="*/ 132089 h 505506"/>
              <a:gd name="connsiteX1413" fmla="*/ 926782 w 1925292"/>
              <a:gd name="connsiteY1413" fmla="*/ 186708 h 505506"/>
              <a:gd name="connsiteX1414" fmla="*/ 979666 w 1925292"/>
              <a:gd name="connsiteY1414" fmla="*/ 168821 h 505506"/>
              <a:gd name="connsiteX1415" fmla="*/ 1003774 w 1925292"/>
              <a:gd name="connsiteY1415" fmla="*/ 164334 h 505506"/>
              <a:gd name="connsiteX1416" fmla="*/ 1016158 w 1925292"/>
              <a:gd name="connsiteY1416" fmla="*/ 166966 h 505506"/>
              <a:gd name="connsiteX1417" fmla="*/ 995040 w 1925292"/>
              <a:gd name="connsiteY1417" fmla="*/ 189161 h 505506"/>
              <a:gd name="connsiteX1418" fmla="*/ 951130 w 1925292"/>
              <a:gd name="connsiteY1418" fmla="*/ 193647 h 505506"/>
              <a:gd name="connsiteX1419" fmla="*/ 928218 w 1925292"/>
              <a:gd name="connsiteY1419" fmla="*/ 202860 h 505506"/>
              <a:gd name="connsiteX1420" fmla="*/ 941558 w 1925292"/>
              <a:gd name="connsiteY1420" fmla="*/ 221645 h 505506"/>
              <a:gd name="connsiteX1421" fmla="*/ 933063 w 1925292"/>
              <a:gd name="connsiteY1421" fmla="*/ 247548 h 505506"/>
              <a:gd name="connsiteX1422" fmla="*/ 945327 w 1925292"/>
              <a:gd name="connsiteY1422" fmla="*/ 270939 h 505506"/>
              <a:gd name="connsiteX1423" fmla="*/ 931807 w 1925292"/>
              <a:gd name="connsiteY1423" fmla="*/ 276144 h 505506"/>
              <a:gd name="connsiteX1424" fmla="*/ 909732 w 1925292"/>
              <a:gd name="connsiteY1424" fmla="*/ 286373 h 505506"/>
              <a:gd name="connsiteX1425" fmla="*/ 872103 w 1925292"/>
              <a:gd name="connsiteY1425" fmla="*/ 325677 h 505506"/>
              <a:gd name="connsiteX1426" fmla="*/ 817545 w 1925292"/>
              <a:gd name="connsiteY1426" fmla="*/ 338180 h 505506"/>
              <a:gd name="connsiteX1427" fmla="*/ 823766 w 1925292"/>
              <a:gd name="connsiteY1427" fmla="*/ 320831 h 505506"/>
              <a:gd name="connsiteX1428" fmla="*/ 873838 w 1925292"/>
              <a:gd name="connsiteY1428" fmla="*/ 303842 h 505506"/>
              <a:gd name="connsiteX1429" fmla="*/ 904348 w 1925292"/>
              <a:gd name="connsiteY1429" fmla="*/ 267469 h 505506"/>
              <a:gd name="connsiteX1430" fmla="*/ 884606 w 1925292"/>
              <a:gd name="connsiteY1430" fmla="*/ 246232 h 505506"/>
              <a:gd name="connsiteX1431" fmla="*/ 889931 w 1925292"/>
              <a:gd name="connsiteY1431" fmla="*/ 231874 h 505506"/>
              <a:gd name="connsiteX1432" fmla="*/ 895076 w 1925292"/>
              <a:gd name="connsiteY1432" fmla="*/ 217218 h 505506"/>
              <a:gd name="connsiteX1433" fmla="*/ 810067 w 1925292"/>
              <a:gd name="connsiteY1433" fmla="*/ 252573 h 505506"/>
              <a:gd name="connsiteX1434" fmla="*/ 796846 w 1925292"/>
              <a:gd name="connsiteY1434" fmla="*/ 229422 h 505506"/>
              <a:gd name="connsiteX1435" fmla="*/ 835970 w 1925292"/>
              <a:gd name="connsiteY1435" fmla="*/ 218953 h 505506"/>
              <a:gd name="connsiteX1436" fmla="*/ 907698 w 1925292"/>
              <a:gd name="connsiteY1436" fmla="*/ 188742 h 505506"/>
              <a:gd name="connsiteX1437" fmla="*/ 918108 w 1925292"/>
              <a:gd name="connsiteY1437" fmla="*/ 148241 h 505506"/>
              <a:gd name="connsiteX1438" fmla="*/ 885683 w 1925292"/>
              <a:gd name="connsiteY1438" fmla="*/ 179110 h 505506"/>
              <a:gd name="connsiteX1439" fmla="*/ 873420 w 1925292"/>
              <a:gd name="connsiteY1439" fmla="*/ 164394 h 505506"/>
              <a:gd name="connsiteX1440" fmla="*/ 882094 w 1925292"/>
              <a:gd name="connsiteY1440" fmla="*/ 117193 h 505506"/>
              <a:gd name="connsiteX1441" fmla="*/ 896990 w 1925292"/>
              <a:gd name="connsiteY1441" fmla="*/ 143276 h 505506"/>
              <a:gd name="connsiteX1442" fmla="*/ 934200 w 1925292"/>
              <a:gd name="connsiteY1442" fmla="*/ 96076 h 505506"/>
              <a:gd name="connsiteX1443" fmla="*/ 935456 w 1925292"/>
              <a:gd name="connsiteY1443" fmla="*/ 71668 h 505506"/>
              <a:gd name="connsiteX1444" fmla="*/ 942635 w 1925292"/>
              <a:gd name="connsiteY1444" fmla="*/ 71309 h 505506"/>
              <a:gd name="connsiteX1445" fmla="*/ 1471045 w 1925292"/>
              <a:gd name="connsiteY1445" fmla="*/ 70471 h 505506"/>
              <a:gd name="connsiteX1446" fmla="*/ 1489239 w 1925292"/>
              <a:gd name="connsiteY1446" fmla="*/ 72386 h 505506"/>
              <a:gd name="connsiteX1447" fmla="*/ 1436296 w 1925292"/>
              <a:gd name="connsiteY1447" fmla="*/ 124073 h 505506"/>
              <a:gd name="connsiteX1448" fmla="*/ 1456935 w 1925292"/>
              <a:gd name="connsiteY1448" fmla="*/ 125808 h 505506"/>
              <a:gd name="connsiteX1449" fmla="*/ 1444970 w 1925292"/>
              <a:gd name="connsiteY1449" fmla="*/ 141182 h 505506"/>
              <a:gd name="connsiteX1450" fmla="*/ 1420921 w 1925292"/>
              <a:gd name="connsiteY1450" fmla="*/ 146088 h 505506"/>
              <a:gd name="connsiteX1451" fmla="*/ 1404530 w 1925292"/>
              <a:gd name="connsiteY1451" fmla="*/ 121859 h 505506"/>
              <a:gd name="connsiteX1452" fmla="*/ 1410990 w 1925292"/>
              <a:gd name="connsiteY1452" fmla="*/ 113305 h 505506"/>
              <a:gd name="connsiteX1453" fmla="*/ 1427143 w 1925292"/>
              <a:gd name="connsiteY1453" fmla="*/ 125748 h 505506"/>
              <a:gd name="connsiteX1454" fmla="*/ 1464413 w 1925292"/>
              <a:gd name="connsiteY1454" fmla="*/ 83513 h 505506"/>
              <a:gd name="connsiteX1455" fmla="*/ 1456935 w 1925292"/>
              <a:gd name="connsiteY1455" fmla="*/ 82316 h 505506"/>
              <a:gd name="connsiteX1456" fmla="*/ 1456935 w 1925292"/>
              <a:gd name="connsiteY1456" fmla="*/ 74838 h 505506"/>
              <a:gd name="connsiteX1457" fmla="*/ 1471045 w 1925292"/>
              <a:gd name="connsiteY1457" fmla="*/ 70471 h 505506"/>
              <a:gd name="connsiteX1458" fmla="*/ 332676 w 1925292"/>
              <a:gd name="connsiteY1458" fmla="*/ 70112 h 505506"/>
              <a:gd name="connsiteX1459" fmla="*/ 329984 w 1925292"/>
              <a:gd name="connsiteY1459" fmla="*/ 77410 h 505506"/>
              <a:gd name="connsiteX1460" fmla="*/ 330223 w 1925292"/>
              <a:gd name="connsiteY1460" fmla="*/ 83512 h 505506"/>
              <a:gd name="connsiteX1461" fmla="*/ 318797 w 1925292"/>
              <a:gd name="connsiteY1461" fmla="*/ 90392 h 505506"/>
              <a:gd name="connsiteX1462" fmla="*/ 331599 w 1925292"/>
              <a:gd name="connsiteY1462" fmla="*/ 95657 h 505506"/>
              <a:gd name="connsiteX1463" fmla="*/ 314550 w 1925292"/>
              <a:gd name="connsiteY1463" fmla="*/ 93264 h 505506"/>
              <a:gd name="connsiteX1464" fmla="*/ 321310 w 1925292"/>
              <a:gd name="connsiteY1464" fmla="*/ 84470 h 505506"/>
              <a:gd name="connsiteX1465" fmla="*/ 323523 w 1925292"/>
              <a:gd name="connsiteY1465" fmla="*/ 81658 h 505506"/>
              <a:gd name="connsiteX1466" fmla="*/ 321310 w 1925292"/>
              <a:gd name="connsiteY1466" fmla="*/ 80581 h 505506"/>
              <a:gd name="connsiteX1467" fmla="*/ 327830 w 1925292"/>
              <a:gd name="connsiteY1467" fmla="*/ 72744 h 505506"/>
              <a:gd name="connsiteX1468" fmla="*/ 317960 w 1925292"/>
              <a:gd name="connsiteY1468" fmla="*/ 73941 h 505506"/>
              <a:gd name="connsiteX1469" fmla="*/ 324361 w 1925292"/>
              <a:gd name="connsiteY1469" fmla="*/ 70830 h 505506"/>
              <a:gd name="connsiteX1470" fmla="*/ 332676 w 1925292"/>
              <a:gd name="connsiteY1470" fmla="*/ 70112 h 505506"/>
              <a:gd name="connsiteX1471" fmla="*/ 132299 w 1925292"/>
              <a:gd name="connsiteY1471" fmla="*/ 67218 h 505506"/>
              <a:gd name="connsiteX1472" fmla="*/ 133346 w 1925292"/>
              <a:gd name="connsiteY1472" fmla="*/ 72445 h 505506"/>
              <a:gd name="connsiteX1473" fmla="*/ 142080 w 1925292"/>
              <a:gd name="connsiteY1473" fmla="*/ 69454 h 505506"/>
              <a:gd name="connsiteX1474" fmla="*/ 141422 w 1925292"/>
              <a:gd name="connsiteY1474" fmla="*/ 79086 h 505506"/>
              <a:gd name="connsiteX1475" fmla="*/ 135619 w 1925292"/>
              <a:gd name="connsiteY1475" fmla="*/ 83453 h 505506"/>
              <a:gd name="connsiteX1476" fmla="*/ 136935 w 1925292"/>
              <a:gd name="connsiteY1476" fmla="*/ 91110 h 505506"/>
              <a:gd name="connsiteX1477" fmla="*/ 153446 w 1925292"/>
              <a:gd name="connsiteY1477" fmla="*/ 77650 h 505506"/>
              <a:gd name="connsiteX1478" fmla="*/ 140106 w 1925292"/>
              <a:gd name="connsiteY1478" fmla="*/ 94879 h 505506"/>
              <a:gd name="connsiteX1479" fmla="*/ 144832 w 1925292"/>
              <a:gd name="connsiteY1479" fmla="*/ 97092 h 505506"/>
              <a:gd name="connsiteX1480" fmla="*/ 146088 w 1925292"/>
              <a:gd name="connsiteY1480" fmla="*/ 102955 h 505506"/>
              <a:gd name="connsiteX1481" fmla="*/ 150754 w 1925292"/>
              <a:gd name="connsiteY1481" fmla="*/ 104810 h 505506"/>
              <a:gd name="connsiteX1482" fmla="*/ 146327 w 1925292"/>
              <a:gd name="connsiteY1482" fmla="*/ 113005 h 505506"/>
              <a:gd name="connsiteX1483" fmla="*/ 144353 w 1925292"/>
              <a:gd name="connsiteY1483" fmla="*/ 124073 h 505506"/>
              <a:gd name="connsiteX1484" fmla="*/ 130893 w 1925292"/>
              <a:gd name="connsiteY1484" fmla="*/ 134841 h 505506"/>
              <a:gd name="connsiteX1485" fmla="*/ 139208 w 1925292"/>
              <a:gd name="connsiteY1485" fmla="*/ 126884 h 505506"/>
              <a:gd name="connsiteX1486" fmla="*/ 141900 w 1925292"/>
              <a:gd name="connsiteY1486" fmla="*/ 111390 h 505506"/>
              <a:gd name="connsiteX1487" fmla="*/ 134423 w 1925292"/>
              <a:gd name="connsiteY1487" fmla="*/ 101579 h 505506"/>
              <a:gd name="connsiteX1488" fmla="*/ 123355 w 1925292"/>
              <a:gd name="connsiteY1488" fmla="*/ 119407 h 505506"/>
              <a:gd name="connsiteX1489" fmla="*/ 116655 w 1925292"/>
              <a:gd name="connsiteY1489" fmla="*/ 117193 h 505506"/>
              <a:gd name="connsiteX1490" fmla="*/ 122159 w 1925292"/>
              <a:gd name="connsiteY1490" fmla="*/ 109715 h 505506"/>
              <a:gd name="connsiteX1491" fmla="*/ 132329 w 1925292"/>
              <a:gd name="connsiteY1491" fmla="*/ 89136 h 505506"/>
              <a:gd name="connsiteX1492" fmla="*/ 130235 w 1925292"/>
              <a:gd name="connsiteY1492" fmla="*/ 84829 h 505506"/>
              <a:gd name="connsiteX1493" fmla="*/ 127543 w 1925292"/>
              <a:gd name="connsiteY1493" fmla="*/ 96255 h 505506"/>
              <a:gd name="connsiteX1494" fmla="*/ 122578 w 1925292"/>
              <a:gd name="connsiteY1494" fmla="*/ 90273 h 505506"/>
              <a:gd name="connsiteX1495" fmla="*/ 119467 w 1925292"/>
              <a:gd name="connsiteY1495" fmla="*/ 82496 h 505506"/>
              <a:gd name="connsiteX1496" fmla="*/ 126406 w 1925292"/>
              <a:gd name="connsiteY1496" fmla="*/ 86324 h 505506"/>
              <a:gd name="connsiteX1497" fmla="*/ 126945 w 1925292"/>
              <a:gd name="connsiteY1497" fmla="*/ 71548 h 505506"/>
              <a:gd name="connsiteX1498" fmla="*/ 123894 w 1925292"/>
              <a:gd name="connsiteY1498" fmla="*/ 67241 h 505506"/>
              <a:gd name="connsiteX1499" fmla="*/ 132299 w 1925292"/>
              <a:gd name="connsiteY1499" fmla="*/ 67218 h 505506"/>
              <a:gd name="connsiteX1500" fmla="*/ 242702 w 1925292"/>
              <a:gd name="connsiteY1500" fmla="*/ 62933 h 505506"/>
              <a:gd name="connsiteX1501" fmla="*/ 237318 w 1925292"/>
              <a:gd name="connsiteY1501" fmla="*/ 70710 h 505506"/>
              <a:gd name="connsiteX1502" fmla="*/ 231156 w 1925292"/>
              <a:gd name="connsiteY1502" fmla="*/ 76454 h 505506"/>
              <a:gd name="connsiteX1503" fmla="*/ 235523 w 1925292"/>
              <a:gd name="connsiteY1503" fmla="*/ 68677 h 505506"/>
              <a:gd name="connsiteX1504" fmla="*/ 218175 w 1925292"/>
              <a:gd name="connsiteY1504" fmla="*/ 80761 h 505506"/>
              <a:gd name="connsiteX1505" fmla="*/ 213987 w 1925292"/>
              <a:gd name="connsiteY1505" fmla="*/ 83632 h 505506"/>
              <a:gd name="connsiteX1506" fmla="*/ 210398 w 1925292"/>
              <a:gd name="connsiteY1506" fmla="*/ 86803 h 505506"/>
              <a:gd name="connsiteX1507" fmla="*/ 198074 w 1925292"/>
              <a:gd name="connsiteY1507" fmla="*/ 87820 h 505506"/>
              <a:gd name="connsiteX1508" fmla="*/ 203159 w 1925292"/>
              <a:gd name="connsiteY1508" fmla="*/ 83632 h 505506"/>
              <a:gd name="connsiteX1509" fmla="*/ 219730 w 1925292"/>
              <a:gd name="connsiteY1509" fmla="*/ 74120 h 505506"/>
              <a:gd name="connsiteX1510" fmla="*/ 242702 w 1925292"/>
              <a:gd name="connsiteY1510" fmla="*/ 62933 h 505506"/>
              <a:gd name="connsiteX1511" fmla="*/ 1878450 w 1925292"/>
              <a:gd name="connsiteY1511" fmla="*/ 58088 h 505506"/>
              <a:gd name="connsiteX1512" fmla="*/ 1888979 w 1925292"/>
              <a:gd name="connsiteY1512" fmla="*/ 62395 h 505506"/>
              <a:gd name="connsiteX1513" fmla="*/ 1867562 w 1925292"/>
              <a:gd name="connsiteY1513" fmla="*/ 102118 h 505506"/>
              <a:gd name="connsiteX1514" fmla="*/ 1917574 w 1925292"/>
              <a:gd name="connsiteY1514" fmla="*/ 93444 h 505506"/>
              <a:gd name="connsiteX1515" fmla="*/ 1925052 w 1925292"/>
              <a:gd name="connsiteY1515" fmla="*/ 105887 h 505506"/>
              <a:gd name="connsiteX1516" fmla="*/ 1906327 w 1925292"/>
              <a:gd name="connsiteY1516" fmla="*/ 136875 h 505506"/>
              <a:gd name="connsiteX1517" fmla="*/ 1875399 w 1925292"/>
              <a:gd name="connsiteY1517" fmla="*/ 155540 h 505506"/>
              <a:gd name="connsiteX1518" fmla="*/ 1894542 w 1925292"/>
              <a:gd name="connsiteY1518" fmla="*/ 128679 h 505506"/>
              <a:gd name="connsiteX1519" fmla="*/ 1911412 w 1925292"/>
              <a:gd name="connsiteY1519" fmla="*/ 102238 h 505506"/>
              <a:gd name="connsiteX1520" fmla="*/ 1907404 w 1925292"/>
              <a:gd name="connsiteY1520" fmla="*/ 99904 h 505506"/>
              <a:gd name="connsiteX1521" fmla="*/ 1888859 w 1925292"/>
              <a:gd name="connsiteY1521" fmla="*/ 106904 h 505506"/>
              <a:gd name="connsiteX1522" fmla="*/ 1877792 w 1925292"/>
              <a:gd name="connsiteY1522" fmla="*/ 115758 h 505506"/>
              <a:gd name="connsiteX1523" fmla="*/ 1851769 w 1925292"/>
              <a:gd name="connsiteY1523" fmla="*/ 141900 h 505506"/>
              <a:gd name="connsiteX1524" fmla="*/ 1859246 w 1925292"/>
              <a:gd name="connsiteY1524" fmla="*/ 160565 h 505506"/>
              <a:gd name="connsiteX1525" fmla="*/ 1858469 w 1925292"/>
              <a:gd name="connsiteY1525" fmla="*/ 160864 h 505506"/>
              <a:gd name="connsiteX1526" fmla="*/ 1854939 w 1925292"/>
              <a:gd name="connsiteY1526" fmla="*/ 161223 h 505506"/>
              <a:gd name="connsiteX1527" fmla="*/ 1841838 w 1925292"/>
              <a:gd name="connsiteY1527" fmla="*/ 155600 h 505506"/>
              <a:gd name="connsiteX1528" fmla="*/ 1820421 w 1925292"/>
              <a:gd name="connsiteY1528" fmla="*/ 171752 h 505506"/>
              <a:gd name="connsiteX1529" fmla="*/ 1828198 w 1925292"/>
              <a:gd name="connsiteY1529" fmla="*/ 154344 h 505506"/>
              <a:gd name="connsiteX1530" fmla="*/ 1782254 w 1925292"/>
              <a:gd name="connsiteY1530" fmla="*/ 181683 h 505506"/>
              <a:gd name="connsiteX1531" fmla="*/ 1774716 w 1925292"/>
              <a:gd name="connsiteY1531" fmla="*/ 149318 h 505506"/>
              <a:gd name="connsiteX1532" fmla="*/ 1795834 w 1925292"/>
              <a:gd name="connsiteY1532" fmla="*/ 160505 h 505506"/>
              <a:gd name="connsiteX1533" fmla="*/ 1801696 w 1925292"/>
              <a:gd name="connsiteY1533" fmla="*/ 142199 h 505506"/>
              <a:gd name="connsiteX1534" fmla="*/ 1795834 w 1925292"/>
              <a:gd name="connsiteY1534" fmla="*/ 119526 h 505506"/>
              <a:gd name="connsiteX1535" fmla="*/ 1839086 w 1925292"/>
              <a:gd name="connsiteY1535" fmla="*/ 133046 h 505506"/>
              <a:gd name="connsiteX1536" fmla="*/ 1848658 w 1925292"/>
              <a:gd name="connsiteY1536" fmla="*/ 118689 h 505506"/>
              <a:gd name="connsiteX1537" fmla="*/ 1828497 w 1925292"/>
              <a:gd name="connsiteY1537" fmla="*/ 125389 h 505506"/>
              <a:gd name="connsiteX1538" fmla="*/ 1828019 w 1925292"/>
              <a:gd name="connsiteY1538" fmla="*/ 113365 h 505506"/>
              <a:gd name="connsiteX1539" fmla="*/ 1821917 w 1925292"/>
              <a:gd name="connsiteY1539" fmla="*/ 108340 h 505506"/>
              <a:gd name="connsiteX1540" fmla="*/ 1824429 w 1925292"/>
              <a:gd name="connsiteY1540" fmla="*/ 105229 h 505506"/>
              <a:gd name="connsiteX1541" fmla="*/ 1859366 w 1925292"/>
              <a:gd name="connsiteY1541" fmla="*/ 89854 h 505506"/>
              <a:gd name="connsiteX1542" fmla="*/ 1870194 w 1925292"/>
              <a:gd name="connsiteY1542" fmla="*/ 75915 h 505506"/>
              <a:gd name="connsiteX1543" fmla="*/ 1878450 w 1925292"/>
              <a:gd name="connsiteY1543" fmla="*/ 58088 h 505506"/>
              <a:gd name="connsiteX1544" fmla="*/ 339317 w 1925292"/>
              <a:gd name="connsiteY1544" fmla="*/ 52584 h 505506"/>
              <a:gd name="connsiteX1545" fmla="*/ 348888 w 1925292"/>
              <a:gd name="connsiteY1545" fmla="*/ 55037 h 505506"/>
              <a:gd name="connsiteX1546" fmla="*/ 335967 w 1925292"/>
              <a:gd name="connsiteY1546" fmla="*/ 61557 h 505506"/>
              <a:gd name="connsiteX1547" fmla="*/ 339077 w 1925292"/>
              <a:gd name="connsiteY1547" fmla="*/ 64250 h 505506"/>
              <a:gd name="connsiteX1548" fmla="*/ 329446 w 1925292"/>
              <a:gd name="connsiteY1548" fmla="*/ 65147 h 505506"/>
              <a:gd name="connsiteX1549" fmla="*/ 327591 w 1925292"/>
              <a:gd name="connsiteY1549" fmla="*/ 58925 h 505506"/>
              <a:gd name="connsiteX1550" fmla="*/ 330523 w 1925292"/>
              <a:gd name="connsiteY1550" fmla="*/ 57310 h 505506"/>
              <a:gd name="connsiteX1551" fmla="*/ 331959 w 1925292"/>
              <a:gd name="connsiteY1551" fmla="*/ 60481 h 505506"/>
              <a:gd name="connsiteX1552" fmla="*/ 343026 w 1925292"/>
              <a:gd name="connsiteY1552" fmla="*/ 55635 h 505506"/>
              <a:gd name="connsiteX1553" fmla="*/ 339736 w 1925292"/>
              <a:gd name="connsiteY1553" fmla="*/ 53122 h 505506"/>
              <a:gd name="connsiteX1554" fmla="*/ 339317 w 1925292"/>
              <a:gd name="connsiteY1554" fmla="*/ 52584 h 505506"/>
              <a:gd name="connsiteX1555" fmla="*/ 320981 w 1925292"/>
              <a:gd name="connsiteY1555" fmla="*/ 47133 h 505506"/>
              <a:gd name="connsiteX1556" fmla="*/ 325139 w 1925292"/>
              <a:gd name="connsiteY1556" fmla="*/ 50550 h 505506"/>
              <a:gd name="connsiteX1557" fmla="*/ 312576 w 1925292"/>
              <a:gd name="connsiteY1557" fmla="*/ 55695 h 505506"/>
              <a:gd name="connsiteX1558" fmla="*/ 302166 w 1925292"/>
              <a:gd name="connsiteY1558" fmla="*/ 62036 h 505506"/>
              <a:gd name="connsiteX1559" fmla="*/ 315627 w 1925292"/>
              <a:gd name="connsiteY1559" fmla="*/ 57430 h 505506"/>
              <a:gd name="connsiteX1560" fmla="*/ 314751 w 1925292"/>
              <a:gd name="connsiteY1560" fmla="*/ 58833 h 505506"/>
              <a:gd name="connsiteX1561" fmla="*/ 311260 w 1925292"/>
              <a:gd name="connsiteY1561" fmla="*/ 64429 h 505506"/>
              <a:gd name="connsiteX1562" fmla="*/ 306055 w 1925292"/>
              <a:gd name="connsiteY1562" fmla="*/ 75078 h 505506"/>
              <a:gd name="connsiteX1563" fmla="*/ 324062 w 1925292"/>
              <a:gd name="connsiteY1563" fmla="*/ 63891 h 505506"/>
              <a:gd name="connsiteX1564" fmla="*/ 314610 w 1925292"/>
              <a:gd name="connsiteY1564" fmla="*/ 72086 h 505506"/>
              <a:gd name="connsiteX1565" fmla="*/ 304500 w 1925292"/>
              <a:gd name="connsiteY1565" fmla="*/ 80641 h 505506"/>
              <a:gd name="connsiteX1566" fmla="*/ 299235 w 1925292"/>
              <a:gd name="connsiteY1566" fmla="*/ 87341 h 505506"/>
              <a:gd name="connsiteX1567" fmla="*/ 297919 w 1925292"/>
              <a:gd name="connsiteY1567" fmla="*/ 83752 h 505506"/>
              <a:gd name="connsiteX1568" fmla="*/ 287988 w 1925292"/>
              <a:gd name="connsiteY1568" fmla="*/ 87102 h 505506"/>
              <a:gd name="connsiteX1569" fmla="*/ 290262 w 1925292"/>
              <a:gd name="connsiteY1569" fmla="*/ 80462 h 505506"/>
              <a:gd name="connsiteX1570" fmla="*/ 302406 w 1925292"/>
              <a:gd name="connsiteY1570" fmla="*/ 72326 h 505506"/>
              <a:gd name="connsiteX1571" fmla="*/ 305576 w 1925292"/>
              <a:gd name="connsiteY1571" fmla="*/ 65805 h 505506"/>
              <a:gd name="connsiteX1572" fmla="*/ 299654 w 1925292"/>
              <a:gd name="connsiteY1572" fmla="*/ 60899 h 505506"/>
              <a:gd name="connsiteX1573" fmla="*/ 308388 w 1925292"/>
              <a:gd name="connsiteY1573" fmla="*/ 55156 h 505506"/>
              <a:gd name="connsiteX1574" fmla="*/ 320981 w 1925292"/>
              <a:gd name="connsiteY1574" fmla="*/ 47133 h 505506"/>
              <a:gd name="connsiteX1575" fmla="*/ 227447 w 1925292"/>
              <a:gd name="connsiteY1575" fmla="*/ 41218 h 505506"/>
              <a:gd name="connsiteX1576" fmla="*/ 233968 w 1925292"/>
              <a:gd name="connsiteY1576" fmla="*/ 44149 h 505506"/>
              <a:gd name="connsiteX1577" fmla="*/ 227148 w 1925292"/>
              <a:gd name="connsiteY1577" fmla="*/ 59105 h 505506"/>
              <a:gd name="connsiteX1578" fmla="*/ 217756 w 1925292"/>
              <a:gd name="connsiteY1578" fmla="*/ 70172 h 505506"/>
              <a:gd name="connsiteX1579" fmla="*/ 227866 w 1925292"/>
              <a:gd name="connsiteY1579" fmla="*/ 45107 h 505506"/>
              <a:gd name="connsiteX1580" fmla="*/ 211295 w 1925292"/>
              <a:gd name="connsiteY1580" fmla="*/ 46303 h 505506"/>
              <a:gd name="connsiteX1581" fmla="*/ 213688 w 1925292"/>
              <a:gd name="connsiteY1581" fmla="*/ 45645 h 505506"/>
              <a:gd name="connsiteX1582" fmla="*/ 216141 w 1925292"/>
              <a:gd name="connsiteY1582" fmla="*/ 45166 h 505506"/>
              <a:gd name="connsiteX1583" fmla="*/ 219371 w 1925292"/>
              <a:gd name="connsiteY1583" fmla="*/ 43073 h 505506"/>
              <a:gd name="connsiteX1584" fmla="*/ 227447 w 1925292"/>
              <a:gd name="connsiteY1584" fmla="*/ 41218 h 505506"/>
              <a:gd name="connsiteX1585" fmla="*/ 244198 w 1925292"/>
              <a:gd name="connsiteY1585" fmla="*/ 22433 h 505506"/>
              <a:gd name="connsiteX1586" fmla="*/ 116116 w 1925292"/>
              <a:gd name="connsiteY1586" fmla="*/ 67181 h 505506"/>
              <a:gd name="connsiteX1587" fmla="*/ 100084 w 1925292"/>
              <a:gd name="connsiteY1587" fmla="*/ 80043 h 505506"/>
              <a:gd name="connsiteX1588" fmla="*/ 39961 w 1925292"/>
              <a:gd name="connsiteY1588" fmla="*/ 164095 h 505506"/>
              <a:gd name="connsiteX1589" fmla="*/ 64250 w 1925292"/>
              <a:gd name="connsiteY1589" fmla="*/ 385082 h 505506"/>
              <a:gd name="connsiteX1590" fmla="*/ 262205 w 1925292"/>
              <a:gd name="connsiteY1590" fmla="*/ 483072 h 505506"/>
              <a:gd name="connsiteX1591" fmla="*/ 389628 w 1925292"/>
              <a:gd name="connsiteY1591" fmla="*/ 438025 h 505506"/>
              <a:gd name="connsiteX1592" fmla="*/ 394175 w 1925292"/>
              <a:gd name="connsiteY1592" fmla="*/ 434436 h 505506"/>
              <a:gd name="connsiteX1593" fmla="*/ 420138 w 1925292"/>
              <a:gd name="connsiteY1593" fmla="*/ 410925 h 505506"/>
              <a:gd name="connsiteX1594" fmla="*/ 424984 w 1925292"/>
              <a:gd name="connsiteY1594" fmla="*/ 405481 h 505506"/>
              <a:gd name="connsiteX1595" fmla="*/ 433599 w 1925292"/>
              <a:gd name="connsiteY1595" fmla="*/ 395491 h 505506"/>
              <a:gd name="connsiteX1596" fmla="*/ 483072 w 1925292"/>
              <a:gd name="connsiteY1596" fmla="*/ 243540 h 505506"/>
              <a:gd name="connsiteX1597" fmla="*/ 464172 w 1925292"/>
              <a:gd name="connsiteY1597" fmla="*/ 178263 h 505506"/>
              <a:gd name="connsiteX1598" fmla="*/ 463921 w 1925292"/>
              <a:gd name="connsiteY1598" fmla="*/ 178438 h 505506"/>
              <a:gd name="connsiteX1599" fmla="*/ 456869 w 1925292"/>
              <a:gd name="connsiteY1599" fmla="*/ 177495 h 505506"/>
              <a:gd name="connsiteX1600" fmla="*/ 463988 w 1925292"/>
              <a:gd name="connsiteY1600" fmla="*/ 188981 h 505506"/>
              <a:gd name="connsiteX1601" fmla="*/ 450229 w 1925292"/>
              <a:gd name="connsiteY1601" fmla="*/ 188563 h 505506"/>
              <a:gd name="connsiteX1602" fmla="*/ 447357 w 1925292"/>
              <a:gd name="connsiteY1602" fmla="*/ 185392 h 505506"/>
              <a:gd name="connsiteX1603" fmla="*/ 461236 w 1925292"/>
              <a:gd name="connsiteY1603" fmla="*/ 186768 h 505506"/>
              <a:gd name="connsiteX1604" fmla="*/ 446999 w 1925292"/>
              <a:gd name="connsiteY1604" fmla="*/ 179828 h 505506"/>
              <a:gd name="connsiteX1605" fmla="*/ 443948 w 1925292"/>
              <a:gd name="connsiteY1605" fmla="*/ 183298 h 505506"/>
              <a:gd name="connsiteX1606" fmla="*/ 442691 w 1925292"/>
              <a:gd name="connsiteY1606" fmla="*/ 180307 h 505506"/>
              <a:gd name="connsiteX1607" fmla="*/ 441854 w 1925292"/>
              <a:gd name="connsiteY1607" fmla="*/ 178871 h 505506"/>
              <a:gd name="connsiteX1608" fmla="*/ 437367 w 1925292"/>
              <a:gd name="connsiteY1608" fmla="*/ 176718 h 505506"/>
              <a:gd name="connsiteX1609" fmla="*/ 437905 w 1925292"/>
              <a:gd name="connsiteY1609" fmla="*/ 176598 h 505506"/>
              <a:gd name="connsiteX1610" fmla="*/ 438444 w 1925292"/>
              <a:gd name="connsiteY1610" fmla="*/ 176478 h 505506"/>
              <a:gd name="connsiteX1611" fmla="*/ 441734 w 1925292"/>
              <a:gd name="connsiteY1611" fmla="*/ 175222 h 505506"/>
              <a:gd name="connsiteX1612" fmla="*/ 431265 w 1925292"/>
              <a:gd name="connsiteY1612" fmla="*/ 171274 h 505506"/>
              <a:gd name="connsiteX1613" fmla="*/ 437128 w 1925292"/>
              <a:gd name="connsiteY1613" fmla="*/ 165351 h 505506"/>
              <a:gd name="connsiteX1614" fmla="*/ 439580 w 1925292"/>
              <a:gd name="connsiteY1614" fmla="*/ 171393 h 505506"/>
              <a:gd name="connsiteX1615" fmla="*/ 445204 w 1925292"/>
              <a:gd name="connsiteY1615" fmla="*/ 166009 h 505506"/>
              <a:gd name="connsiteX1616" fmla="*/ 444785 w 1925292"/>
              <a:gd name="connsiteY1616" fmla="*/ 174325 h 505506"/>
              <a:gd name="connsiteX1617" fmla="*/ 451246 w 1925292"/>
              <a:gd name="connsiteY1617" fmla="*/ 176000 h 505506"/>
              <a:gd name="connsiteX1618" fmla="*/ 450408 w 1925292"/>
              <a:gd name="connsiteY1618" fmla="*/ 175282 h 505506"/>
              <a:gd name="connsiteX1619" fmla="*/ 448075 w 1925292"/>
              <a:gd name="connsiteY1619" fmla="*/ 173009 h 505506"/>
              <a:gd name="connsiteX1620" fmla="*/ 450408 w 1925292"/>
              <a:gd name="connsiteY1620" fmla="*/ 169958 h 505506"/>
              <a:gd name="connsiteX1621" fmla="*/ 462134 w 1925292"/>
              <a:gd name="connsiteY1621" fmla="*/ 174863 h 505506"/>
              <a:gd name="connsiteX1622" fmla="*/ 463262 w 1925292"/>
              <a:gd name="connsiteY1622" fmla="*/ 175123 h 505506"/>
              <a:gd name="connsiteX1623" fmla="*/ 452630 w 1925292"/>
              <a:gd name="connsiteY1623" fmla="*/ 138401 h 505506"/>
              <a:gd name="connsiteX1624" fmla="*/ 378621 w 1925292"/>
              <a:gd name="connsiteY1624" fmla="*/ 59823 h 505506"/>
              <a:gd name="connsiteX1625" fmla="*/ 244198 w 1925292"/>
              <a:gd name="connsiteY1625" fmla="*/ 22433 h 505506"/>
              <a:gd name="connsiteX1626" fmla="*/ 244078 w 1925292"/>
              <a:gd name="connsiteY1626" fmla="*/ 20579 h 505506"/>
              <a:gd name="connsiteX1627" fmla="*/ 379578 w 1925292"/>
              <a:gd name="connsiteY1627" fmla="*/ 58268 h 505506"/>
              <a:gd name="connsiteX1628" fmla="*/ 454185 w 1925292"/>
              <a:gd name="connsiteY1628" fmla="*/ 137496 h 505506"/>
              <a:gd name="connsiteX1629" fmla="*/ 465214 w 1925292"/>
              <a:gd name="connsiteY1629" fmla="*/ 175571 h 505506"/>
              <a:gd name="connsiteX1630" fmla="*/ 467338 w 1925292"/>
              <a:gd name="connsiteY1630" fmla="*/ 176060 h 505506"/>
              <a:gd name="connsiteX1631" fmla="*/ 465688 w 1925292"/>
              <a:gd name="connsiteY1631" fmla="*/ 177208 h 505506"/>
              <a:gd name="connsiteX1632" fmla="*/ 484867 w 1925292"/>
              <a:gd name="connsiteY1632" fmla="*/ 243420 h 505506"/>
              <a:gd name="connsiteX1633" fmla="*/ 435034 w 1925292"/>
              <a:gd name="connsiteY1633" fmla="*/ 396628 h 505506"/>
              <a:gd name="connsiteX1634" fmla="*/ 426300 w 1925292"/>
              <a:gd name="connsiteY1634" fmla="*/ 406738 h 505506"/>
              <a:gd name="connsiteX1635" fmla="*/ 421514 w 1925292"/>
              <a:gd name="connsiteY1635" fmla="*/ 412122 h 505506"/>
              <a:gd name="connsiteX1636" fmla="*/ 395252 w 1925292"/>
              <a:gd name="connsiteY1636" fmla="*/ 435931 h 505506"/>
              <a:gd name="connsiteX1637" fmla="*/ 390705 w 1925292"/>
              <a:gd name="connsiteY1637" fmla="*/ 439521 h 505506"/>
              <a:gd name="connsiteX1638" fmla="*/ 262265 w 1925292"/>
              <a:gd name="connsiteY1638" fmla="*/ 484927 h 505506"/>
              <a:gd name="connsiteX1639" fmla="*/ 251855 w 1925292"/>
              <a:gd name="connsiteY1639" fmla="*/ 485166 h 505506"/>
              <a:gd name="connsiteX1640" fmla="*/ 62814 w 1925292"/>
              <a:gd name="connsiteY1640" fmla="*/ 386039 h 505506"/>
              <a:gd name="connsiteX1641" fmla="*/ 38286 w 1925292"/>
              <a:gd name="connsiteY1641" fmla="*/ 163317 h 505506"/>
              <a:gd name="connsiteX1642" fmla="*/ 98887 w 1925292"/>
              <a:gd name="connsiteY1642" fmla="*/ 78607 h 505506"/>
              <a:gd name="connsiteX1643" fmla="*/ 114980 w 1925292"/>
              <a:gd name="connsiteY1643" fmla="*/ 65686 h 505506"/>
              <a:gd name="connsiteX1644" fmla="*/ 244078 w 1925292"/>
              <a:gd name="connsiteY1644" fmla="*/ 20579 h 505506"/>
              <a:gd name="connsiteX1645" fmla="*/ 238934 w 1925292"/>
              <a:gd name="connsiteY1645" fmla="*/ 10349 h 505506"/>
              <a:gd name="connsiteX1646" fmla="*/ 105827 w 1925292"/>
              <a:gd name="connsiteY1646" fmla="*/ 59584 h 505506"/>
              <a:gd name="connsiteX1647" fmla="*/ 74360 w 1925292"/>
              <a:gd name="connsiteY1647" fmla="*/ 88239 h 505506"/>
              <a:gd name="connsiteX1648" fmla="*/ 47918 w 1925292"/>
              <a:gd name="connsiteY1648" fmla="*/ 122578 h 505506"/>
              <a:gd name="connsiteX1649" fmla="*/ 10230 w 1925292"/>
              <a:gd name="connsiteY1649" fmla="*/ 266512 h 505506"/>
              <a:gd name="connsiteX1650" fmla="*/ 66224 w 1925292"/>
              <a:gd name="connsiteY1650" fmla="*/ 408054 h 505506"/>
              <a:gd name="connsiteX1651" fmla="*/ 104631 w 1925292"/>
              <a:gd name="connsiteY1651" fmla="*/ 444965 h 505506"/>
              <a:gd name="connsiteX1652" fmla="*/ 266513 w 1925292"/>
              <a:gd name="connsiteY1652" fmla="*/ 495097 h 505506"/>
              <a:gd name="connsiteX1653" fmla="*/ 495097 w 1925292"/>
              <a:gd name="connsiteY1653" fmla="*/ 239113 h 505506"/>
              <a:gd name="connsiteX1654" fmla="*/ 238934 w 1925292"/>
              <a:gd name="connsiteY1654" fmla="*/ 10349 h 505506"/>
              <a:gd name="connsiteX1655" fmla="*/ 241028 w 1925292"/>
              <a:gd name="connsiteY1655" fmla="*/ 0 h 505506"/>
              <a:gd name="connsiteX1656" fmla="*/ 264299 w 1925292"/>
              <a:gd name="connsiteY1656" fmla="*/ 0 h 505506"/>
              <a:gd name="connsiteX1657" fmla="*/ 360316 w 1925292"/>
              <a:gd name="connsiteY1657" fmla="*/ 24169 h 505506"/>
              <a:gd name="connsiteX1658" fmla="*/ 438026 w 1925292"/>
              <a:gd name="connsiteY1658" fmla="*/ 81120 h 505506"/>
              <a:gd name="connsiteX1659" fmla="*/ 458127 w 1925292"/>
              <a:gd name="connsiteY1659" fmla="*/ 105947 h 505506"/>
              <a:gd name="connsiteX1660" fmla="*/ 496653 w 1925292"/>
              <a:gd name="connsiteY1660" fmla="*/ 186888 h 505506"/>
              <a:gd name="connsiteX1661" fmla="*/ 501977 w 1925292"/>
              <a:gd name="connsiteY1661" fmla="*/ 211296 h 505506"/>
              <a:gd name="connsiteX1662" fmla="*/ 505447 w 1925292"/>
              <a:gd name="connsiteY1662" fmla="*/ 237857 h 505506"/>
              <a:gd name="connsiteX1663" fmla="*/ 505447 w 1925292"/>
              <a:gd name="connsiteY1663" fmla="*/ 266453 h 505506"/>
              <a:gd name="connsiteX1664" fmla="*/ 502097 w 1925292"/>
              <a:gd name="connsiteY1664" fmla="*/ 293612 h 505506"/>
              <a:gd name="connsiteX1665" fmla="*/ 318559 w 1925292"/>
              <a:gd name="connsiteY1665" fmla="*/ 496772 h 505506"/>
              <a:gd name="connsiteX1666" fmla="*/ 294211 w 1925292"/>
              <a:gd name="connsiteY1666" fmla="*/ 502096 h 505506"/>
              <a:gd name="connsiteX1667" fmla="*/ 267709 w 1925292"/>
              <a:gd name="connsiteY1667" fmla="*/ 505506 h 505506"/>
              <a:gd name="connsiteX1668" fmla="*/ 241088 w 1925292"/>
              <a:gd name="connsiteY1668" fmla="*/ 505506 h 505506"/>
              <a:gd name="connsiteX1669" fmla="*/ 213868 w 1925292"/>
              <a:gd name="connsiteY1669" fmla="*/ 502455 h 505506"/>
              <a:gd name="connsiteX1670" fmla="*/ 188683 w 1925292"/>
              <a:gd name="connsiteY1670" fmla="*/ 497191 h 505506"/>
              <a:gd name="connsiteX1671" fmla="*/ 144234 w 1925292"/>
              <a:gd name="connsiteY1671" fmla="*/ 480799 h 505506"/>
              <a:gd name="connsiteX1672" fmla="*/ 62336 w 1925292"/>
              <a:gd name="connsiteY1672" fmla="*/ 418583 h 505506"/>
              <a:gd name="connsiteX1673" fmla="*/ 59046 w 1925292"/>
              <a:gd name="connsiteY1673" fmla="*/ 414635 h 505506"/>
              <a:gd name="connsiteX1674" fmla="*/ 52226 w 1925292"/>
              <a:gd name="connsiteY1674" fmla="*/ 406200 h 505506"/>
              <a:gd name="connsiteX1675" fmla="*/ 23750 w 1925292"/>
              <a:gd name="connsiteY1675" fmla="*/ 359358 h 505506"/>
              <a:gd name="connsiteX1676" fmla="*/ 2692 w 1925292"/>
              <a:gd name="connsiteY1676" fmla="*/ 289185 h 505506"/>
              <a:gd name="connsiteX1677" fmla="*/ 0 w 1925292"/>
              <a:gd name="connsiteY1677" fmla="*/ 262444 h 505506"/>
              <a:gd name="connsiteX1678" fmla="*/ 0 w 1925292"/>
              <a:gd name="connsiteY1678" fmla="*/ 239712 h 505506"/>
              <a:gd name="connsiteX1679" fmla="*/ 3350 w 1925292"/>
              <a:gd name="connsiteY1679" fmla="*/ 212492 h 505506"/>
              <a:gd name="connsiteX1680" fmla="*/ 8555 w 1925292"/>
              <a:gd name="connsiteY1680" fmla="*/ 187965 h 505506"/>
              <a:gd name="connsiteX1681" fmla="*/ 60362 w 1925292"/>
              <a:gd name="connsiteY1681" fmla="*/ 89196 h 505506"/>
              <a:gd name="connsiteX1682" fmla="*/ 86564 w 1925292"/>
              <a:gd name="connsiteY1682" fmla="*/ 62575 h 505506"/>
              <a:gd name="connsiteX1683" fmla="*/ 214466 w 1925292"/>
              <a:gd name="connsiteY1683" fmla="*/ 2931 h 505506"/>
              <a:gd name="connsiteX1684" fmla="*/ 241028 w 1925292"/>
              <a:gd name="connsiteY1684" fmla="*/ 0 h 505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</a:cxnLst>
            <a:rect l="l" t="t" r="r" b="b"/>
            <a:pathLst>
              <a:path w="1925292" h="505506">
                <a:moveTo>
                  <a:pt x="212671" y="447537"/>
                </a:moveTo>
                <a:cubicBezTo>
                  <a:pt x="211445" y="447926"/>
                  <a:pt x="210517" y="449092"/>
                  <a:pt x="209336" y="449825"/>
                </a:cubicBezTo>
                <a:lnTo>
                  <a:pt x="208968" y="449801"/>
                </a:lnTo>
                <a:close/>
                <a:moveTo>
                  <a:pt x="226049" y="437121"/>
                </a:moveTo>
                <a:cubicBezTo>
                  <a:pt x="230035" y="437382"/>
                  <a:pt x="233280" y="440149"/>
                  <a:pt x="231096" y="443828"/>
                </a:cubicBezTo>
                <a:cubicBezTo>
                  <a:pt x="224755" y="443290"/>
                  <a:pt x="230558" y="439521"/>
                  <a:pt x="225772" y="438444"/>
                </a:cubicBezTo>
                <a:cubicBezTo>
                  <a:pt x="222302" y="437666"/>
                  <a:pt x="220687" y="441435"/>
                  <a:pt x="220328" y="444067"/>
                </a:cubicBezTo>
                <a:cubicBezTo>
                  <a:pt x="219132" y="452921"/>
                  <a:pt x="225653" y="455613"/>
                  <a:pt x="230738" y="449272"/>
                </a:cubicBezTo>
                <a:cubicBezTo>
                  <a:pt x="230738" y="452742"/>
                  <a:pt x="226789" y="456391"/>
                  <a:pt x="222362" y="455673"/>
                </a:cubicBezTo>
                <a:cubicBezTo>
                  <a:pt x="218115" y="455015"/>
                  <a:pt x="215961" y="450349"/>
                  <a:pt x="216559" y="445443"/>
                </a:cubicBezTo>
                <a:cubicBezTo>
                  <a:pt x="217337" y="439102"/>
                  <a:pt x="222063" y="436859"/>
                  <a:pt x="226049" y="437121"/>
                </a:cubicBezTo>
                <a:close/>
                <a:moveTo>
                  <a:pt x="259393" y="436350"/>
                </a:moveTo>
                <a:lnTo>
                  <a:pt x="259632" y="439341"/>
                </a:lnTo>
                <a:cubicBezTo>
                  <a:pt x="265674" y="434137"/>
                  <a:pt x="269982" y="435692"/>
                  <a:pt x="269862" y="446041"/>
                </a:cubicBezTo>
                <a:cubicBezTo>
                  <a:pt x="269742" y="456750"/>
                  <a:pt x="270580" y="452203"/>
                  <a:pt x="272375" y="455314"/>
                </a:cubicBezTo>
                <a:lnTo>
                  <a:pt x="263820" y="455254"/>
                </a:lnTo>
                <a:cubicBezTo>
                  <a:pt x="264897" y="453280"/>
                  <a:pt x="264059" y="454776"/>
                  <a:pt x="266392" y="453400"/>
                </a:cubicBezTo>
                <a:lnTo>
                  <a:pt x="265854" y="439640"/>
                </a:lnTo>
                <a:cubicBezTo>
                  <a:pt x="257897" y="437846"/>
                  <a:pt x="258855" y="448016"/>
                  <a:pt x="259572" y="451725"/>
                </a:cubicBezTo>
                <a:cubicBezTo>
                  <a:pt x="260470" y="456271"/>
                  <a:pt x="260470" y="452323"/>
                  <a:pt x="262085" y="455254"/>
                </a:cubicBezTo>
                <a:lnTo>
                  <a:pt x="253590" y="455314"/>
                </a:lnTo>
                <a:cubicBezTo>
                  <a:pt x="255086" y="452442"/>
                  <a:pt x="254428" y="455733"/>
                  <a:pt x="255684" y="452801"/>
                </a:cubicBezTo>
                <a:lnTo>
                  <a:pt x="256043" y="441854"/>
                </a:lnTo>
                <a:cubicBezTo>
                  <a:pt x="255744" y="440119"/>
                  <a:pt x="256282" y="441196"/>
                  <a:pt x="255205" y="439939"/>
                </a:cubicBezTo>
                <a:lnTo>
                  <a:pt x="253829" y="438863"/>
                </a:lnTo>
                <a:cubicBezTo>
                  <a:pt x="253710" y="438743"/>
                  <a:pt x="253470" y="438623"/>
                  <a:pt x="253291" y="438504"/>
                </a:cubicBezTo>
                <a:close/>
                <a:moveTo>
                  <a:pt x="279913" y="435513"/>
                </a:moveTo>
                <a:cubicBezTo>
                  <a:pt x="280212" y="438743"/>
                  <a:pt x="280451" y="450529"/>
                  <a:pt x="282425" y="452622"/>
                </a:cubicBezTo>
                <a:lnTo>
                  <a:pt x="284160" y="454058"/>
                </a:lnTo>
                <a:lnTo>
                  <a:pt x="275546" y="454656"/>
                </a:lnTo>
                <a:cubicBezTo>
                  <a:pt x="278477" y="451426"/>
                  <a:pt x="278058" y="454776"/>
                  <a:pt x="277340" y="444666"/>
                </a:cubicBezTo>
                <a:cubicBezTo>
                  <a:pt x="276922" y="438743"/>
                  <a:pt x="276383" y="439641"/>
                  <a:pt x="275187" y="438624"/>
                </a:cubicBezTo>
                <a:lnTo>
                  <a:pt x="274050" y="437846"/>
                </a:lnTo>
                <a:close/>
                <a:moveTo>
                  <a:pt x="207466" y="435415"/>
                </a:moveTo>
                <a:cubicBezTo>
                  <a:pt x="205687" y="435258"/>
                  <a:pt x="203728" y="436769"/>
                  <a:pt x="202920" y="439520"/>
                </a:cubicBezTo>
                <a:lnTo>
                  <a:pt x="210936" y="441315"/>
                </a:lnTo>
                <a:cubicBezTo>
                  <a:pt x="210846" y="437397"/>
                  <a:pt x="209246" y="435572"/>
                  <a:pt x="207466" y="435415"/>
                </a:cubicBezTo>
                <a:close/>
                <a:moveTo>
                  <a:pt x="206973" y="434211"/>
                </a:moveTo>
                <a:cubicBezTo>
                  <a:pt x="210667" y="434196"/>
                  <a:pt x="214017" y="437038"/>
                  <a:pt x="213568" y="443110"/>
                </a:cubicBezTo>
                <a:lnTo>
                  <a:pt x="201663" y="441076"/>
                </a:lnTo>
                <a:cubicBezTo>
                  <a:pt x="201244" y="445084"/>
                  <a:pt x="202022" y="448015"/>
                  <a:pt x="204475" y="449511"/>
                </a:cubicBezTo>
                <a:lnTo>
                  <a:pt x="208968" y="449801"/>
                </a:lnTo>
                <a:lnTo>
                  <a:pt x="203473" y="453160"/>
                </a:lnTo>
                <a:cubicBezTo>
                  <a:pt x="200048" y="452039"/>
                  <a:pt x="197296" y="448195"/>
                  <a:pt x="198313" y="442452"/>
                </a:cubicBezTo>
                <a:cubicBezTo>
                  <a:pt x="199241" y="437098"/>
                  <a:pt x="203279" y="434226"/>
                  <a:pt x="206973" y="434211"/>
                </a:cubicBezTo>
                <a:close/>
                <a:moveTo>
                  <a:pt x="294158" y="432686"/>
                </a:moveTo>
                <a:cubicBezTo>
                  <a:pt x="298114" y="432013"/>
                  <a:pt x="301987" y="433987"/>
                  <a:pt x="300611" y="437367"/>
                </a:cubicBezTo>
                <a:cubicBezTo>
                  <a:pt x="299295" y="438205"/>
                  <a:pt x="302167" y="438205"/>
                  <a:pt x="298996" y="437906"/>
                </a:cubicBezTo>
                <a:cubicBezTo>
                  <a:pt x="295407" y="437606"/>
                  <a:pt x="298637" y="434137"/>
                  <a:pt x="294031" y="434256"/>
                </a:cubicBezTo>
                <a:cubicBezTo>
                  <a:pt x="288288" y="434376"/>
                  <a:pt x="289364" y="447657"/>
                  <a:pt x="295526" y="448255"/>
                </a:cubicBezTo>
                <a:cubicBezTo>
                  <a:pt x="300013" y="448734"/>
                  <a:pt x="299833" y="446101"/>
                  <a:pt x="301748" y="443469"/>
                </a:cubicBezTo>
                <a:cubicBezTo>
                  <a:pt x="303243" y="453041"/>
                  <a:pt x="288946" y="455793"/>
                  <a:pt x="287211" y="443888"/>
                </a:cubicBezTo>
                <a:cubicBezTo>
                  <a:pt x="286164" y="436679"/>
                  <a:pt x="290202" y="433359"/>
                  <a:pt x="294158" y="432686"/>
                </a:cubicBezTo>
                <a:close/>
                <a:moveTo>
                  <a:pt x="344663" y="431468"/>
                </a:moveTo>
                <a:lnTo>
                  <a:pt x="344701" y="431684"/>
                </a:lnTo>
                <a:lnTo>
                  <a:pt x="344608" y="431688"/>
                </a:lnTo>
                <a:close/>
                <a:moveTo>
                  <a:pt x="238754" y="427377"/>
                </a:moveTo>
                <a:lnTo>
                  <a:pt x="239173" y="440000"/>
                </a:lnTo>
                <a:cubicBezTo>
                  <a:pt x="241566" y="437846"/>
                  <a:pt x="247069" y="434675"/>
                  <a:pt x="248984" y="440359"/>
                </a:cubicBezTo>
                <a:cubicBezTo>
                  <a:pt x="250001" y="443290"/>
                  <a:pt x="249163" y="450588"/>
                  <a:pt x="249642" y="452563"/>
                </a:cubicBezTo>
                <a:cubicBezTo>
                  <a:pt x="250120" y="454597"/>
                  <a:pt x="250060" y="453699"/>
                  <a:pt x="250300" y="454118"/>
                </a:cubicBezTo>
                <a:lnTo>
                  <a:pt x="251975" y="455614"/>
                </a:lnTo>
                <a:lnTo>
                  <a:pt x="243181" y="455614"/>
                </a:lnTo>
                <a:cubicBezTo>
                  <a:pt x="244198" y="454297"/>
                  <a:pt x="246950" y="455972"/>
                  <a:pt x="245992" y="443828"/>
                </a:cubicBezTo>
                <a:cubicBezTo>
                  <a:pt x="245454" y="437367"/>
                  <a:pt x="241625" y="439820"/>
                  <a:pt x="239113" y="441794"/>
                </a:cubicBezTo>
                <a:cubicBezTo>
                  <a:pt x="238874" y="449691"/>
                  <a:pt x="237976" y="452742"/>
                  <a:pt x="241386" y="455314"/>
                </a:cubicBezTo>
                <a:cubicBezTo>
                  <a:pt x="241506" y="455374"/>
                  <a:pt x="241745" y="455494"/>
                  <a:pt x="241865" y="455614"/>
                </a:cubicBezTo>
                <a:lnTo>
                  <a:pt x="232951" y="455614"/>
                </a:lnTo>
                <a:cubicBezTo>
                  <a:pt x="233071" y="455494"/>
                  <a:pt x="233370" y="455135"/>
                  <a:pt x="233430" y="455255"/>
                </a:cubicBezTo>
                <a:cubicBezTo>
                  <a:pt x="233489" y="455314"/>
                  <a:pt x="234626" y="454776"/>
                  <a:pt x="235284" y="453101"/>
                </a:cubicBezTo>
                <a:cubicBezTo>
                  <a:pt x="235344" y="452862"/>
                  <a:pt x="236899" y="433120"/>
                  <a:pt x="234327" y="430428"/>
                </a:cubicBezTo>
                <a:cubicBezTo>
                  <a:pt x="234207" y="430308"/>
                  <a:pt x="234028" y="430189"/>
                  <a:pt x="233908" y="430069"/>
                </a:cubicBezTo>
                <a:lnTo>
                  <a:pt x="232951" y="429411"/>
                </a:lnTo>
                <a:close/>
                <a:moveTo>
                  <a:pt x="196459" y="427137"/>
                </a:moveTo>
                <a:lnTo>
                  <a:pt x="194844" y="432282"/>
                </a:lnTo>
                <a:lnTo>
                  <a:pt x="198374" y="434256"/>
                </a:lnTo>
                <a:cubicBezTo>
                  <a:pt x="197177" y="435393"/>
                  <a:pt x="198254" y="435333"/>
                  <a:pt x="194066" y="434435"/>
                </a:cubicBezTo>
                <a:cubicBezTo>
                  <a:pt x="193109" y="437606"/>
                  <a:pt x="189879" y="444665"/>
                  <a:pt x="190238" y="447776"/>
                </a:cubicBezTo>
                <a:lnTo>
                  <a:pt x="193887" y="447955"/>
                </a:lnTo>
                <a:cubicBezTo>
                  <a:pt x="192691" y="450528"/>
                  <a:pt x="190537" y="450947"/>
                  <a:pt x="187665" y="449690"/>
                </a:cubicBezTo>
                <a:cubicBezTo>
                  <a:pt x="184495" y="446041"/>
                  <a:pt x="189041" y="438204"/>
                  <a:pt x="190597" y="433777"/>
                </a:cubicBezTo>
                <a:lnTo>
                  <a:pt x="188443" y="431564"/>
                </a:lnTo>
                <a:cubicBezTo>
                  <a:pt x="193708" y="429829"/>
                  <a:pt x="193049" y="428692"/>
                  <a:pt x="196459" y="427137"/>
                </a:cubicBezTo>
                <a:close/>
                <a:moveTo>
                  <a:pt x="275964" y="426779"/>
                </a:moveTo>
                <a:cubicBezTo>
                  <a:pt x="276981" y="426599"/>
                  <a:pt x="279194" y="426360"/>
                  <a:pt x="279194" y="427556"/>
                </a:cubicBezTo>
                <a:cubicBezTo>
                  <a:pt x="279194" y="427556"/>
                  <a:pt x="280451" y="431206"/>
                  <a:pt x="276143" y="429889"/>
                </a:cubicBezTo>
                <a:close/>
                <a:moveTo>
                  <a:pt x="781231" y="424206"/>
                </a:moveTo>
                <a:cubicBezTo>
                  <a:pt x="777403" y="426479"/>
                  <a:pt x="774531" y="428932"/>
                  <a:pt x="772617" y="431504"/>
                </a:cubicBezTo>
                <a:cubicBezTo>
                  <a:pt x="771361" y="433179"/>
                  <a:pt x="770762" y="434974"/>
                  <a:pt x="770762" y="436709"/>
                </a:cubicBezTo>
                <a:cubicBezTo>
                  <a:pt x="770762" y="438204"/>
                  <a:pt x="771241" y="439461"/>
                  <a:pt x="772318" y="440597"/>
                </a:cubicBezTo>
                <a:cubicBezTo>
                  <a:pt x="773096" y="441495"/>
                  <a:pt x="774232" y="441913"/>
                  <a:pt x="775668" y="441913"/>
                </a:cubicBezTo>
                <a:cubicBezTo>
                  <a:pt x="777283" y="441913"/>
                  <a:pt x="779138" y="441016"/>
                  <a:pt x="781231" y="439221"/>
                </a:cubicBezTo>
                <a:close/>
                <a:moveTo>
                  <a:pt x="170436" y="421693"/>
                </a:moveTo>
                <a:lnTo>
                  <a:pt x="177974" y="425103"/>
                </a:lnTo>
                <a:lnTo>
                  <a:pt x="175162" y="426120"/>
                </a:lnTo>
                <a:lnTo>
                  <a:pt x="175102" y="437606"/>
                </a:lnTo>
                <a:lnTo>
                  <a:pt x="180307" y="433000"/>
                </a:lnTo>
                <a:cubicBezTo>
                  <a:pt x="185093" y="428692"/>
                  <a:pt x="182042" y="429590"/>
                  <a:pt x="183119" y="427496"/>
                </a:cubicBezTo>
                <a:cubicBezTo>
                  <a:pt x="185272" y="428633"/>
                  <a:pt x="185990" y="428513"/>
                  <a:pt x="187605" y="430128"/>
                </a:cubicBezTo>
                <a:cubicBezTo>
                  <a:pt x="182999" y="432521"/>
                  <a:pt x="178931" y="437068"/>
                  <a:pt x="175701" y="439999"/>
                </a:cubicBezTo>
                <a:cubicBezTo>
                  <a:pt x="169539" y="445562"/>
                  <a:pt x="168103" y="449511"/>
                  <a:pt x="161343" y="446938"/>
                </a:cubicBezTo>
                <a:cubicBezTo>
                  <a:pt x="159668" y="438085"/>
                  <a:pt x="168282" y="449750"/>
                  <a:pt x="171393" y="441435"/>
                </a:cubicBezTo>
                <a:cubicBezTo>
                  <a:pt x="172709" y="437965"/>
                  <a:pt x="171393" y="424265"/>
                  <a:pt x="170436" y="421693"/>
                </a:cubicBezTo>
                <a:close/>
                <a:moveTo>
                  <a:pt x="329147" y="412181"/>
                </a:moveTo>
                <a:cubicBezTo>
                  <a:pt x="325498" y="416309"/>
                  <a:pt x="326455" y="414873"/>
                  <a:pt x="332438" y="425642"/>
                </a:cubicBezTo>
                <a:cubicBezTo>
                  <a:pt x="333575" y="427676"/>
                  <a:pt x="334906" y="430428"/>
                  <a:pt x="336820" y="432050"/>
                </a:cubicBezTo>
                <a:lnTo>
                  <a:pt x="344608" y="431688"/>
                </a:lnTo>
                <a:lnTo>
                  <a:pt x="343924" y="434436"/>
                </a:lnTo>
                <a:cubicBezTo>
                  <a:pt x="333694" y="439999"/>
                  <a:pt x="330942" y="430846"/>
                  <a:pt x="325378" y="421155"/>
                </a:cubicBezTo>
                <a:cubicBezTo>
                  <a:pt x="322148" y="415591"/>
                  <a:pt x="321191" y="418343"/>
                  <a:pt x="319097" y="417087"/>
                </a:cubicBezTo>
                <a:cubicBezTo>
                  <a:pt x="322327" y="415831"/>
                  <a:pt x="326036" y="412421"/>
                  <a:pt x="329147" y="412181"/>
                </a:cubicBezTo>
                <a:close/>
                <a:moveTo>
                  <a:pt x="153012" y="409706"/>
                </a:moveTo>
                <a:cubicBezTo>
                  <a:pt x="150246" y="409145"/>
                  <a:pt x="146297" y="411074"/>
                  <a:pt x="143934" y="416249"/>
                </a:cubicBezTo>
                <a:cubicBezTo>
                  <a:pt x="139268" y="426359"/>
                  <a:pt x="150993" y="426359"/>
                  <a:pt x="155001" y="418104"/>
                </a:cubicBezTo>
                <a:cubicBezTo>
                  <a:pt x="157365" y="413318"/>
                  <a:pt x="155779" y="410267"/>
                  <a:pt x="153012" y="409706"/>
                </a:cubicBezTo>
                <a:close/>
                <a:moveTo>
                  <a:pt x="167385" y="409370"/>
                </a:moveTo>
                <a:lnTo>
                  <a:pt x="171692" y="410387"/>
                </a:lnTo>
                <a:cubicBezTo>
                  <a:pt x="173307" y="411105"/>
                  <a:pt x="172470" y="410746"/>
                  <a:pt x="173307" y="411284"/>
                </a:cubicBezTo>
                <a:lnTo>
                  <a:pt x="161343" y="429291"/>
                </a:lnTo>
                <a:cubicBezTo>
                  <a:pt x="158890" y="432761"/>
                  <a:pt x="159309" y="431923"/>
                  <a:pt x="160445" y="435573"/>
                </a:cubicBezTo>
                <a:cubicBezTo>
                  <a:pt x="158591" y="434735"/>
                  <a:pt x="155121" y="432402"/>
                  <a:pt x="153506" y="430787"/>
                </a:cubicBezTo>
                <a:cubicBezTo>
                  <a:pt x="153626" y="430727"/>
                  <a:pt x="153805" y="430607"/>
                  <a:pt x="153865" y="430727"/>
                </a:cubicBezTo>
                <a:cubicBezTo>
                  <a:pt x="153865" y="430727"/>
                  <a:pt x="155839" y="431385"/>
                  <a:pt x="158292" y="427676"/>
                </a:cubicBezTo>
                <a:lnTo>
                  <a:pt x="168282" y="412421"/>
                </a:lnTo>
                <a:close/>
                <a:moveTo>
                  <a:pt x="152242" y="408135"/>
                </a:moveTo>
                <a:cubicBezTo>
                  <a:pt x="156572" y="409130"/>
                  <a:pt x="159877" y="413018"/>
                  <a:pt x="157753" y="419240"/>
                </a:cubicBezTo>
                <a:cubicBezTo>
                  <a:pt x="154044" y="430188"/>
                  <a:pt x="136097" y="426718"/>
                  <a:pt x="140584" y="414395"/>
                </a:cubicBezTo>
                <a:cubicBezTo>
                  <a:pt x="142558" y="409040"/>
                  <a:pt x="147912" y="407141"/>
                  <a:pt x="152242" y="408135"/>
                </a:cubicBezTo>
                <a:close/>
                <a:moveTo>
                  <a:pt x="975837" y="406498"/>
                </a:moveTo>
                <a:cubicBezTo>
                  <a:pt x="974222" y="406498"/>
                  <a:pt x="972786" y="407096"/>
                  <a:pt x="971649" y="408353"/>
                </a:cubicBezTo>
                <a:cubicBezTo>
                  <a:pt x="970513" y="409609"/>
                  <a:pt x="969735" y="412002"/>
                  <a:pt x="969376" y="415651"/>
                </a:cubicBezTo>
                <a:cubicBezTo>
                  <a:pt x="969017" y="419300"/>
                  <a:pt x="968838" y="424325"/>
                  <a:pt x="968838" y="430786"/>
                </a:cubicBezTo>
                <a:cubicBezTo>
                  <a:pt x="968838" y="434196"/>
                  <a:pt x="969077" y="437367"/>
                  <a:pt x="969496" y="440358"/>
                </a:cubicBezTo>
                <a:cubicBezTo>
                  <a:pt x="969855" y="442631"/>
                  <a:pt x="970632" y="444366"/>
                  <a:pt x="971769" y="445563"/>
                </a:cubicBezTo>
                <a:cubicBezTo>
                  <a:pt x="972965" y="446759"/>
                  <a:pt x="974222" y="447357"/>
                  <a:pt x="975717" y="447357"/>
                </a:cubicBezTo>
                <a:cubicBezTo>
                  <a:pt x="977153" y="447357"/>
                  <a:pt x="978349" y="446939"/>
                  <a:pt x="979307" y="446161"/>
                </a:cubicBezTo>
                <a:cubicBezTo>
                  <a:pt x="980563" y="445084"/>
                  <a:pt x="981401" y="443589"/>
                  <a:pt x="981819" y="441614"/>
                </a:cubicBezTo>
                <a:cubicBezTo>
                  <a:pt x="982418" y="438563"/>
                  <a:pt x="982776" y="432461"/>
                  <a:pt x="982717" y="423129"/>
                </a:cubicBezTo>
                <a:cubicBezTo>
                  <a:pt x="982717" y="417685"/>
                  <a:pt x="982418" y="413976"/>
                  <a:pt x="981819" y="411942"/>
                </a:cubicBezTo>
                <a:cubicBezTo>
                  <a:pt x="981221" y="409908"/>
                  <a:pt x="980324" y="408412"/>
                  <a:pt x="979127" y="407515"/>
                </a:cubicBezTo>
                <a:cubicBezTo>
                  <a:pt x="978290" y="406857"/>
                  <a:pt x="977153" y="406498"/>
                  <a:pt x="975837" y="406498"/>
                </a:cubicBezTo>
                <a:close/>
                <a:moveTo>
                  <a:pt x="1690306" y="406259"/>
                </a:moveTo>
                <a:cubicBezTo>
                  <a:pt x="1688631" y="406259"/>
                  <a:pt x="1687315" y="407096"/>
                  <a:pt x="1686238" y="408712"/>
                </a:cubicBezTo>
                <a:cubicBezTo>
                  <a:pt x="1684384" y="411583"/>
                  <a:pt x="1683427" y="415472"/>
                  <a:pt x="1683427" y="420437"/>
                </a:cubicBezTo>
                <a:lnTo>
                  <a:pt x="1683427" y="422052"/>
                </a:lnTo>
                <a:lnTo>
                  <a:pt x="1696468" y="422052"/>
                </a:lnTo>
                <a:cubicBezTo>
                  <a:pt x="1696468" y="416907"/>
                  <a:pt x="1696169" y="413378"/>
                  <a:pt x="1695630" y="411463"/>
                </a:cubicBezTo>
                <a:cubicBezTo>
                  <a:pt x="1695032" y="409549"/>
                  <a:pt x="1694195" y="408113"/>
                  <a:pt x="1692998" y="407096"/>
                </a:cubicBezTo>
                <a:cubicBezTo>
                  <a:pt x="1692340" y="406558"/>
                  <a:pt x="1691443" y="406259"/>
                  <a:pt x="1690306" y="406259"/>
                </a:cubicBezTo>
                <a:close/>
                <a:moveTo>
                  <a:pt x="1152375" y="406259"/>
                </a:moveTo>
                <a:cubicBezTo>
                  <a:pt x="1150700" y="406259"/>
                  <a:pt x="1149384" y="407096"/>
                  <a:pt x="1148307" y="408712"/>
                </a:cubicBezTo>
                <a:cubicBezTo>
                  <a:pt x="1146453" y="411583"/>
                  <a:pt x="1145496" y="415472"/>
                  <a:pt x="1145496" y="420437"/>
                </a:cubicBezTo>
                <a:lnTo>
                  <a:pt x="1145496" y="422052"/>
                </a:lnTo>
                <a:lnTo>
                  <a:pt x="1158537" y="422052"/>
                </a:lnTo>
                <a:cubicBezTo>
                  <a:pt x="1158537" y="416907"/>
                  <a:pt x="1158238" y="413378"/>
                  <a:pt x="1157699" y="411463"/>
                </a:cubicBezTo>
                <a:cubicBezTo>
                  <a:pt x="1157101" y="409549"/>
                  <a:pt x="1156264" y="408113"/>
                  <a:pt x="1155067" y="407096"/>
                </a:cubicBezTo>
                <a:cubicBezTo>
                  <a:pt x="1154409" y="406558"/>
                  <a:pt x="1153512" y="406259"/>
                  <a:pt x="1152375" y="406259"/>
                </a:cubicBezTo>
                <a:close/>
                <a:moveTo>
                  <a:pt x="1877792" y="404524"/>
                </a:moveTo>
                <a:lnTo>
                  <a:pt x="1901602" y="404524"/>
                </a:lnTo>
                <a:lnTo>
                  <a:pt x="1901602" y="406319"/>
                </a:lnTo>
                <a:cubicBezTo>
                  <a:pt x="1900046" y="406379"/>
                  <a:pt x="1898969" y="406678"/>
                  <a:pt x="1898311" y="407216"/>
                </a:cubicBezTo>
                <a:cubicBezTo>
                  <a:pt x="1897653" y="407754"/>
                  <a:pt x="1897354" y="408412"/>
                  <a:pt x="1897354" y="409190"/>
                </a:cubicBezTo>
                <a:cubicBezTo>
                  <a:pt x="1897354" y="410387"/>
                  <a:pt x="1898132" y="412780"/>
                  <a:pt x="1899747" y="416369"/>
                </a:cubicBezTo>
                <a:lnTo>
                  <a:pt x="1907404" y="433897"/>
                </a:lnTo>
                <a:lnTo>
                  <a:pt x="1912609" y="420317"/>
                </a:lnTo>
                <a:cubicBezTo>
                  <a:pt x="1914464" y="415531"/>
                  <a:pt x="1915421" y="412181"/>
                  <a:pt x="1915421" y="410267"/>
                </a:cubicBezTo>
                <a:cubicBezTo>
                  <a:pt x="1915421" y="409130"/>
                  <a:pt x="1915002" y="408173"/>
                  <a:pt x="1914224" y="407455"/>
                </a:cubicBezTo>
                <a:cubicBezTo>
                  <a:pt x="1913447" y="406797"/>
                  <a:pt x="1912071" y="406379"/>
                  <a:pt x="1910097" y="406319"/>
                </a:cubicBezTo>
                <a:lnTo>
                  <a:pt x="1910097" y="404644"/>
                </a:lnTo>
                <a:lnTo>
                  <a:pt x="1925292" y="404644"/>
                </a:lnTo>
                <a:lnTo>
                  <a:pt x="1925292" y="406438"/>
                </a:lnTo>
                <a:cubicBezTo>
                  <a:pt x="1923856" y="406558"/>
                  <a:pt x="1922600" y="407156"/>
                  <a:pt x="1921702" y="408113"/>
                </a:cubicBezTo>
                <a:cubicBezTo>
                  <a:pt x="1920745" y="409071"/>
                  <a:pt x="1919190" y="412361"/>
                  <a:pt x="1917036" y="418044"/>
                </a:cubicBezTo>
                <a:lnTo>
                  <a:pt x="1904234" y="451246"/>
                </a:lnTo>
                <a:cubicBezTo>
                  <a:pt x="1901003" y="459502"/>
                  <a:pt x="1898610" y="464646"/>
                  <a:pt x="1897055" y="466561"/>
                </a:cubicBezTo>
                <a:cubicBezTo>
                  <a:pt x="1894841" y="469253"/>
                  <a:pt x="1892090" y="470569"/>
                  <a:pt x="1888740" y="470569"/>
                </a:cubicBezTo>
                <a:cubicBezTo>
                  <a:pt x="1886047" y="470569"/>
                  <a:pt x="1883894" y="469851"/>
                  <a:pt x="1882279" y="468296"/>
                </a:cubicBezTo>
                <a:cubicBezTo>
                  <a:pt x="1880663" y="466740"/>
                  <a:pt x="1879826" y="464945"/>
                  <a:pt x="1879826" y="462792"/>
                </a:cubicBezTo>
                <a:cubicBezTo>
                  <a:pt x="1879826" y="460937"/>
                  <a:pt x="1880364" y="459382"/>
                  <a:pt x="1881501" y="458185"/>
                </a:cubicBezTo>
                <a:cubicBezTo>
                  <a:pt x="1882638" y="456989"/>
                  <a:pt x="1884013" y="456391"/>
                  <a:pt x="1885689" y="456391"/>
                </a:cubicBezTo>
                <a:cubicBezTo>
                  <a:pt x="1887304" y="456391"/>
                  <a:pt x="1888620" y="456929"/>
                  <a:pt x="1889577" y="457946"/>
                </a:cubicBezTo>
                <a:cubicBezTo>
                  <a:pt x="1890534" y="458963"/>
                  <a:pt x="1891073" y="460519"/>
                  <a:pt x="1891073" y="462672"/>
                </a:cubicBezTo>
                <a:cubicBezTo>
                  <a:pt x="1891073" y="463869"/>
                  <a:pt x="1891252" y="464646"/>
                  <a:pt x="1891491" y="465005"/>
                </a:cubicBezTo>
                <a:cubicBezTo>
                  <a:pt x="1891731" y="465364"/>
                  <a:pt x="1892090" y="465544"/>
                  <a:pt x="1892568" y="465544"/>
                </a:cubicBezTo>
                <a:cubicBezTo>
                  <a:pt x="1893346" y="465544"/>
                  <a:pt x="1894184" y="465065"/>
                  <a:pt x="1895021" y="464168"/>
                </a:cubicBezTo>
                <a:cubicBezTo>
                  <a:pt x="1896277" y="462792"/>
                  <a:pt x="1897773" y="459741"/>
                  <a:pt x="1899508" y="454955"/>
                </a:cubicBezTo>
                <a:lnTo>
                  <a:pt x="1900884" y="451186"/>
                </a:lnTo>
                <a:lnTo>
                  <a:pt x="1886406" y="417984"/>
                </a:lnTo>
                <a:cubicBezTo>
                  <a:pt x="1884193" y="412959"/>
                  <a:pt x="1882578" y="409848"/>
                  <a:pt x="1881561" y="408712"/>
                </a:cubicBezTo>
                <a:cubicBezTo>
                  <a:pt x="1880544" y="407575"/>
                  <a:pt x="1879288" y="406797"/>
                  <a:pt x="1877792" y="406319"/>
                </a:cubicBezTo>
                <a:close/>
                <a:moveTo>
                  <a:pt x="1809115" y="404464"/>
                </a:moveTo>
                <a:lnTo>
                  <a:pt x="1827899" y="404464"/>
                </a:lnTo>
                <a:lnTo>
                  <a:pt x="1827899" y="439999"/>
                </a:lnTo>
                <a:cubicBezTo>
                  <a:pt x="1827899" y="443170"/>
                  <a:pt x="1828258" y="445204"/>
                  <a:pt x="1828976" y="446101"/>
                </a:cubicBezTo>
                <a:cubicBezTo>
                  <a:pt x="1829694" y="446938"/>
                  <a:pt x="1831130" y="447477"/>
                  <a:pt x="1833284" y="447597"/>
                </a:cubicBezTo>
                <a:lnTo>
                  <a:pt x="1833284" y="449331"/>
                </a:lnTo>
                <a:lnTo>
                  <a:pt x="1809055" y="449331"/>
                </a:lnTo>
                <a:lnTo>
                  <a:pt x="1809055" y="447597"/>
                </a:lnTo>
                <a:cubicBezTo>
                  <a:pt x="1811029" y="447537"/>
                  <a:pt x="1812525" y="446938"/>
                  <a:pt x="1813482" y="445862"/>
                </a:cubicBezTo>
                <a:cubicBezTo>
                  <a:pt x="1814140" y="445144"/>
                  <a:pt x="1814439" y="443170"/>
                  <a:pt x="1814439" y="439999"/>
                </a:cubicBezTo>
                <a:lnTo>
                  <a:pt x="1814439" y="413796"/>
                </a:lnTo>
                <a:cubicBezTo>
                  <a:pt x="1814439" y="410686"/>
                  <a:pt x="1814080" y="408652"/>
                  <a:pt x="1813362" y="407754"/>
                </a:cubicBezTo>
                <a:cubicBezTo>
                  <a:pt x="1812644" y="406917"/>
                  <a:pt x="1811209" y="406378"/>
                  <a:pt x="1809115" y="406259"/>
                </a:cubicBezTo>
                <a:close/>
                <a:moveTo>
                  <a:pt x="1613911" y="404464"/>
                </a:moveTo>
                <a:lnTo>
                  <a:pt x="1637721" y="404464"/>
                </a:lnTo>
                <a:lnTo>
                  <a:pt x="1637721" y="406259"/>
                </a:lnTo>
                <a:cubicBezTo>
                  <a:pt x="1636225" y="406259"/>
                  <a:pt x="1635208" y="406558"/>
                  <a:pt x="1634670" y="407096"/>
                </a:cubicBezTo>
                <a:cubicBezTo>
                  <a:pt x="1633892" y="407814"/>
                  <a:pt x="1633533" y="408652"/>
                  <a:pt x="1633533" y="409609"/>
                </a:cubicBezTo>
                <a:cubicBezTo>
                  <a:pt x="1633533" y="410745"/>
                  <a:pt x="1634191" y="412959"/>
                  <a:pt x="1635627" y="416249"/>
                </a:cubicBezTo>
                <a:lnTo>
                  <a:pt x="1642985" y="433059"/>
                </a:lnTo>
                <a:lnTo>
                  <a:pt x="1648908" y="418522"/>
                </a:lnTo>
                <a:cubicBezTo>
                  <a:pt x="1650583" y="414395"/>
                  <a:pt x="1651420" y="411463"/>
                  <a:pt x="1651420" y="409728"/>
                </a:cubicBezTo>
                <a:cubicBezTo>
                  <a:pt x="1651420" y="408711"/>
                  <a:pt x="1651061" y="407874"/>
                  <a:pt x="1650343" y="407276"/>
                </a:cubicBezTo>
                <a:cubicBezTo>
                  <a:pt x="1649625" y="406677"/>
                  <a:pt x="1648309" y="406319"/>
                  <a:pt x="1646515" y="406259"/>
                </a:cubicBezTo>
                <a:lnTo>
                  <a:pt x="1646574" y="406259"/>
                </a:lnTo>
                <a:lnTo>
                  <a:pt x="1646574" y="404524"/>
                </a:lnTo>
                <a:lnTo>
                  <a:pt x="1661231" y="404524"/>
                </a:lnTo>
                <a:lnTo>
                  <a:pt x="1661231" y="406319"/>
                </a:lnTo>
                <a:cubicBezTo>
                  <a:pt x="1659796" y="406498"/>
                  <a:pt x="1658659" y="407036"/>
                  <a:pt x="1657761" y="407874"/>
                </a:cubicBezTo>
                <a:cubicBezTo>
                  <a:pt x="1656864" y="408711"/>
                  <a:pt x="1655548" y="411224"/>
                  <a:pt x="1653753" y="415471"/>
                </a:cubicBezTo>
                <a:lnTo>
                  <a:pt x="1638797" y="450648"/>
                </a:lnTo>
                <a:lnTo>
                  <a:pt x="1636524" y="450648"/>
                </a:lnTo>
                <a:lnTo>
                  <a:pt x="1621449" y="415890"/>
                </a:lnTo>
                <a:cubicBezTo>
                  <a:pt x="1619654" y="411703"/>
                  <a:pt x="1618218" y="409070"/>
                  <a:pt x="1617201" y="407934"/>
                </a:cubicBezTo>
                <a:cubicBezTo>
                  <a:pt x="1616424" y="407096"/>
                  <a:pt x="1615347" y="406558"/>
                  <a:pt x="1613911" y="406259"/>
                </a:cubicBezTo>
                <a:close/>
                <a:moveTo>
                  <a:pt x="1582804" y="404464"/>
                </a:moveTo>
                <a:lnTo>
                  <a:pt x="1601588" y="404464"/>
                </a:lnTo>
                <a:lnTo>
                  <a:pt x="1601588" y="439999"/>
                </a:lnTo>
                <a:cubicBezTo>
                  <a:pt x="1601588" y="443170"/>
                  <a:pt x="1601947" y="445204"/>
                  <a:pt x="1602665" y="446101"/>
                </a:cubicBezTo>
                <a:cubicBezTo>
                  <a:pt x="1603383" y="446938"/>
                  <a:pt x="1604819" y="447477"/>
                  <a:pt x="1606972" y="447597"/>
                </a:cubicBezTo>
                <a:lnTo>
                  <a:pt x="1606972" y="449331"/>
                </a:lnTo>
                <a:lnTo>
                  <a:pt x="1582744" y="449331"/>
                </a:lnTo>
                <a:lnTo>
                  <a:pt x="1582744" y="447597"/>
                </a:lnTo>
                <a:cubicBezTo>
                  <a:pt x="1584718" y="447537"/>
                  <a:pt x="1586214" y="446938"/>
                  <a:pt x="1587171" y="445862"/>
                </a:cubicBezTo>
                <a:cubicBezTo>
                  <a:pt x="1587829" y="445144"/>
                  <a:pt x="1588128" y="443170"/>
                  <a:pt x="1588128" y="439999"/>
                </a:cubicBezTo>
                <a:lnTo>
                  <a:pt x="1588128" y="413796"/>
                </a:lnTo>
                <a:cubicBezTo>
                  <a:pt x="1588128" y="410686"/>
                  <a:pt x="1587769" y="408652"/>
                  <a:pt x="1587051" y="407754"/>
                </a:cubicBezTo>
                <a:cubicBezTo>
                  <a:pt x="1586333" y="406917"/>
                  <a:pt x="1584898" y="406378"/>
                  <a:pt x="1582804" y="406259"/>
                </a:cubicBezTo>
                <a:close/>
                <a:moveTo>
                  <a:pt x="1347160" y="404464"/>
                </a:moveTo>
                <a:lnTo>
                  <a:pt x="1365944" y="404464"/>
                </a:lnTo>
                <a:lnTo>
                  <a:pt x="1365944" y="439999"/>
                </a:lnTo>
                <a:cubicBezTo>
                  <a:pt x="1365944" y="443170"/>
                  <a:pt x="1366303" y="445204"/>
                  <a:pt x="1367021" y="446101"/>
                </a:cubicBezTo>
                <a:cubicBezTo>
                  <a:pt x="1367739" y="446938"/>
                  <a:pt x="1369175" y="447477"/>
                  <a:pt x="1371328" y="447597"/>
                </a:cubicBezTo>
                <a:lnTo>
                  <a:pt x="1371328" y="449331"/>
                </a:lnTo>
                <a:lnTo>
                  <a:pt x="1347100" y="449331"/>
                </a:lnTo>
                <a:lnTo>
                  <a:pt x="1347100" y="447597"/>
                </a:lnTo>
                <a:cubicBezTo>
                  <a:pt x="1349074" y="447537"/>
                  <a:pt x="1350570" y="446938"/>
                  <a:pt x="1351527" y="445862"/>
                </a:cubicBezTo>
                <a:cubicBezTo>
                  <a:pt x="1352185" y="445144"/>
                  <a:pt x="1352484" y="443170"/>
                  <a:pt x="1352484" y="439999"/>
                </a:cubicBezTo>
                <a:lnTo>
                  <a:pt x="1352484" y="413796"/>
                </a:lnTo>
                <a:cubicBezTo>
                  <a:pt x="1352484" y="410686"/>
                  <a:pt x="1352125" y="408652"/>
                  <a:pt x="1351407" y="407754"/>
                </a:cubicBezTo>
                <a:cubicBezTo>
                  <a:pt x="1350689" y="406917"/>
                  <a:pt x="1349254" y="406378"/>
                  <a:pt x="1347160" y="406259"/>
                </a:cubicBezTo>
                <a:close/>
                <a:moveTo>
                  <a:pt x="1038352" y="404464"/>
                </a:moveTo>
                <a:lnTo>
                  <a:pt x="1062162" y="404464"/>
                </a:lnTo>
                <a:lnTo>
                  <a:pt x="1062162" y="406259"/>
                </a:lnTo>
                <a:cubicBezTo>
                  <a:pt x="1060606" y="406319"/>
                  <a:pt x="1059529" y="406618"/>
                  <a:pt x="1058871" y="407156"/>
                </a:cubicBezTo>
                <a:cubicBezTo>
                  <a:pt x="1058213" y="407694"/>
                  <a:pt x="1057914" y="408353"/>
                  <a:pt x="1057914" y="409130"/>
                </a:cubicBezTo>
                <a:cubicBezTo>
                  <a:pt x="1057914" y="410327"/>
                  <a:pt x="1058692" y="412720"/>
                  <a:pt x="1060307" y="416309"/>
                </a:cubicBezTo>
                <a:lnTo>
                  <a:pt x="1067964" y="433837"/>
                </a:lnTo>
                <a:lnTo>
                  <a:pt x="1073169" y="420257"/>
                </a:lnTo>
                <a:cubicBezTo>
                  <a:pt x="1075024" y="415471"/>
                  <a:pt x="1075981" y="412121"/>
                  <a:pt x="1075981" y="410207"/>
                </a:cubicBezTo>
                <a:cubicBezTo>
                  <a:pt x="1075981" y="409070"/>
                  <a:pt x="1075562" y="408113"/>
                  <a:pt x="1074784" y="407395"/>
                </a:cubicBezTo>
                <a:cubicBezTo>
                  <a:pt x="1074007" y="406737"/>
                  <a:pt x="1072631" y="406319"/>
                  <a:pt x="1070657" y="406259"/>
                </a:cubicBezTo>
                <a:lnTo>
                  <a:pt x="1070836" y="406259"/>
                </a:lnTo>
                <a:lnTo>
                  <a:pt x="1070836" y="404584"/>
                </a:lnTo>
                <a:lnTo>
                  <a:pt x="1085852" y="404584"/>
                </a:lnTo>
                <a:lnTo>
                  <a:pt x="1085852" y="406378"/>
                </a:lnTo>
                <a:cubicBezTo>
                  <a:pt x="1084416" y="406498"/>
                  <a:pt x="1083160" y="407096"/>
                  <a:pt x="1082262" y="408053"/>
                </a:cubicBezTo>
                <a:cubicBezTo>
                  <a:pt x="1081305" y="409011"/>
                  <a:pt x="1079750" y="412301"/>
                  <a:pt x="1077596" y="417984"/>
                </a:cubicBezTo>
                <a:lnTo>
                  <a:pt x="1064794" y="451186"/>
                </a:lnTo>
                <a:cubicBezTo>
                  <a:pt x="1061563" y="459442"/>
                  <a:pt x="1059170" y="464586"/>
                  <a:pt x="1057615" y="466501"/>
                </a:cubicBezTo>
                <a:cubicBezTo>
                  <a:pt x="1055402" y="469193"/>
                  <a:pt x="1052650" y="470509"/>
                  <a:pt x="1049300" y="470509"/>
                </a:cubicBezTo>
                <a:cubicBezTo>
                  <a:pt x="1046608" y="470509"/>
                  <a:pt x="1044514" y="469731"/>
                  <a:pt x="1042839" y="468236"/>
                </a:cubicBezTo>
                <a:cubicBezTo>
                  <a:pt x="1041223" y="466680"/>
                  <a:pt x="1040386" y="464885"/>
                  <a:pt x="1040386" y="462732"/>
                </a:cubicBezTo>
                <a:cubicBezTo>
                  <a:pt x="1040386" y="460877"/>
                  <a:pt x="1040924" y="459322"/>
                  <a:pt x="1042061" y="458125"/>
                </a:cubicBezTo>
                <a:cubicBezTo>
                  <a:pt x="1043198" y="456929"/>
                  <a:pt x="1044574" y="456331"/>
                  <a:pt x="1046249" y="456331"/>
                </a:cubicBezTo>
                <a:cubicBezTo>
                  <a:pt x="1047864" y="456331"/>
                  <a:pt x="1049180" y="456869"/>
                  <a:pt x="1050137" y="457886"/>
                </a:cubicBezTo>
                <a:cubicBezTo>
                  <a:pt x="1051094" y="458903"/>
                  <a:pt x="1051573" y="460459"/>
                  <a:pt x="1051633" y="462612"/>
                </a:cubicBezTo>
                <a:cubicBezTo>
                  <a:pt x="1051633" y="463809"/>
                  <a:pt x="1051812" y="464586"/>
                  <a:pt x="1052051" y="464945"/>
                </a:cubicBezTo>
                <a:cubicBezTo>
                  <a:pt x="1052291" y="465304"/>
                  <a:pt x="1052650" y="465484"/>
                  <a:pt x="1053128" y="465484"/>
                </a:cubicBezTo>
                <a:cubicBezTo>
                  <a:pt x="1053906" y="465484"/>
                  <a:pt x="1054744" y="465005"/>
                  <a:pt x="1055581" y="464108"/>
                </a:cubicBezTo>
                <a:cubicBezTo>
                  <a:pt x="1056837" y="462732"/>
                  <a:pt x="1058333" y="459681"/>
                  <a:pt x="1060068" y="454895"/>
                </a:cubicBezTo>
                <a:lnTo>
                  <a:pt x="1061444" y="451126"/>
                </a:lnTo>
                <a:lnTo>
                  <a:pt x="1046966" y="417924"/>
                </a:lnTo>
                <a:cubicBezTo>
                  <a:pt x="1044753" y="412899"/>
                  <a:pt x="1043138" y="409788"/>
                  <a:pt x="1042121" y="408652"/>
                </a:cubicBezTo>
                <a:cubicBezTo>
                  <a:pt x="1041104" y="407515"/>
                  <a:pt x="1039848" y="406737"/>
                  <a:pt x="1038352" y="406259"/>
                </a:cubicBezTo>
                <a:close/>
                <a:moveTo>
                  <a:pt x="690839" y="404464"/>
                </a:moveTo>
                <a:lnTo>
                  <a:pt x="709623" y="404464"/>
                </a:lnTo>
                <a:lnTo>
                  <a:pt x="709623" y="439999"/>
                </a:lnTo>
                <a:cubicBezTo>
                  <a:pt x="709623" y="443170"/>
                  <a:pt x="709982" y="445204"/>
                  <a:pt x="710700" y="446101"/>
                </a:cubicBezTo>
                <a:cubicBezTo>
                  <a:pt x="711418" y="446938"/>
                  <a:pt x="712854" y="447477"/>
                  <a:pt x="715007" y="447597"/>
                </a:cubicBezTo>
                <a:lnTo>
                  <a:pt x="715007" y="449331"/>
                </a:lnTo>
                <a:lnTo>
                  <a:pt x="690779" y="449331"/>
                </a:lnTo>
                <a:lnTo>
                  <a:pt x="690779" y="447597"/>
                </a:lnTo>
                <a:cubicBezTo>
                  <a:pt x="692753" y="447537"/>
                  <a:pt x="694249" y="446938"/>
                  <a:pt x="695206" y="445862"/>
                </a:cubicBezTo>
                <a:cubicBezTo>
                  <a:pt x="695864" y="445144"/>
                  <a:pt x="696163" y="443170"/>
                  <a:pt x="696163" y="439999"/>
                </a:cubicBezTo>
                <a:lnTo>
                  <a:pt x="696163" y="413796"/>
                </a:lnTo>
                <a:cubicBezTo>
                  <a:pt x="696163" y="410686"/>
                  <a:pt x="695804" y="408652"/>
                  <a:pt x="695086" y="407754"/>
                </a:cubicBezTo>
                <a:cubicBezTo>
                  <a:pt x="694368" y="406917"/>
                  <a:pt x="692933" y="406378"/>
                  <a:pt x="690839" y="406259"/>
                </a:cubicBezTo>
                <a:close/>
                <a:moveTo>
                  <a:pt x="1751685" y="403148"/>
                </a:moveTo>
                <a:cubicBezTo>
                  <a:pt x="1753479" y="403148"/>
                  <a:pt x="1754915" y="403686"/>
                  <a:pt x="1755992" y="404703"/>
                </a:cubicBezTo>
                <a:cubicBezTo>
                  <a:pt x="1757069" y="405780"/>
                  <a:pt x="1757607" y="407336"/>
                  <a:pt x="1757607" y="409370"/>
                </a:cubicBezTo>
                <a:cubicBezTo>
                  <a:pt x="1757607" y="411463"/>
                  <a:pt x="1757069" y="413138"/>
                  <a:pt x="1756052" y="414335"/>
                </a:cubicBezTo>
                <a:cubicBezTo>
                  <a:pt x="1755035" y="415531"/>
                  <a:pt x="1753779" y="416130"/>
                  <a:pt x="1752283" y="416130"/>
                </a:cubicBezTo>
                <a:cubicBezTo>
                  <a:pt x="1750548" y="416130"/>
                  <a:pt x="1749112" y="415591"/>
                  <a:pt x="1747856" y="414514"/>
                </a:cubicBezTo>
                <a:cubicBezTo>
                  <a:pt x="1746600" y="413438"/>
                  <a:pt x="1745882" y="412839"/>
                  <a:pt x="1745643" y="412720"/>
                </a:cubicBezTo>
                <a:cubicBezTo>
                  <a:pt x="1745344" y="412540"/>
                  <a:pt x="1744985" y="412421"/>
                  <a:pt x="1744566" y="412421"/>
                </a:cubicBezTo>
                <a:cubicBezTo>
                  <a:pt x="1743668" y="412421"/>
                  <a:pt x="1742771" y="412780"/>
                  <a:pt x="1741934" y="413497"/>
                </a:cubicBezTo>
                <a:cubicBezTo>
                  <a:pt x="1740617" y="414574"/>
                  <a:pt x="1739601" y="416130"/>
                  <a:pt x="1738942" y="418164"/>
                </a:cubicBezTo>
                <a:cubicBezTo>
                  <a:pt x="1737925" y="421274"/>
                  <a:pt x="1737387" y="424684"/>
                  <a:pt x="1737387" y="428453"/>
                </a:cubicBezTo>
                <a:lnTo>
                  <a:pt x="1737387" y="438743"/>
                </a:lnTo>
                <a:lnTo>
                  <a:pt x="1737447" y="441435"/>
                </a:lnTo>
                <a:cubicBezTo>
                  <a:pt x="1737447" y="443289"/>
                  <a:pt x="1737567" y="444426"/>
                  <a:pt x="1737806" y="444964"/>
                </a:cubicBezTo>
                <a:cubicBezTo>
                  <a:pt x="1738165" y="445862"/>
                  <a:pt x="1738703" y="446460"/>
                  <a:pt x="1739481" y="446879"/>
                </a:cubicBezTo>
                <a:cubicBezTo>
                  <a:pt x="1740258" y="447238"/>
                  <a:pt x="1741515" y="447477"/>
                  <a:pt x="1743310" y="447597"/>
                </a:cubicBezTo>
                <a:lnTo>
                  <a:pt x="1743310" y="449332"/>
                </a:lnTo>
                <a:lnTo>
                  <a:pt x="1719081" y="449332"/>
                </a:lnTo>
                <a:lnTo>
                  <a:pt x="1719081" y="447597"/>
                </a:lnTo>
                <a:cubicBezTo>
                  <a:pt x="1720995" y="447417"/>
                  <a:pt x="1722312" y="446879"/>
                  <a:pt x="1723029" y="445981"/>
                </a:cubicBezTo>
                <a:cubicBezTo>
                  <a:pt x="1723688" y="445024"/>
                  <a:pt x="1724046" y="442631"/>
                  <a:pt x="1724046" y="438743"/>
                </a:cubicBezTo>
                <a:lnTo>
                  <a:pt x="1724046" y="413976"/>
                </a:lnTo>
                <a:cubicBezTo>
                  <a:pt x="1724046" y="411404"/>
                  <a:pt x="1723927" y="409788"/>
                  <a:pt x="1723688" y="409070"/>
                </a:cubicBezTo>
                <a:cubicBezTo>
                  <a:pt x="1723388" y="408173"/>
                  <a:pt x="1722910" y="407515"/>
                  <a:pt x="1722312" y="407096"/>
                </a:cubicBezTo>
                <a:cubicBezTo>
                  <a:pt x="1721713" y="406737"/>
                  <a:pt x="1720636" y="406438"/>
                  <a:pt x="1719081" y="406259"/>
                </a:cubicBezTo>
                <a:lnTo>
                  <a:pt x="1719081" y="404464"/>
                </a:lnTo>
                <a:lnTo>
                  <a:pt x="1737387" y="404464"/>
                </a:lnTo>
                <a:lnTo>
                  <a:pt x="1737387" y="414634"/>
                </a:lnTo>
                <a:cubicBezTo>
                  <a:pt x="1740378" y="410028"/>
                  <a:pt x="1743010" y="406917"/>
                  <a:pt x="1745224" y="405421"/>
                </a:cubicBezTo>
                <a:cubicBezTo>
                  <a:pt x="1747437" y="403926"/>
                  <a:pt x="1749591" y="403148"/>
                  <a:pt x="1751685" y="403148"/>
                </a:cubicBezTo>
                <a:close/>
                <a:moveTo>
                  <a:pt x="1691024" y="403148"/>
                </a:moveTo>
                <a:cubicBezTo>
                  <a:pt x="1695571" y="403148"/>
                  <a:pt x="1699519" y="405003"/>
                  <a:pt x="1702869" y="408712"/>
                </a:cubicBezTo>
                <a:cubicBezTo>
                  <a:pt x="1706219" y="412480"/>
                  <a:pt x="1708014" y="417984"/>
                  <a:pt x="1708313" y="425342"/>
                </a:cubicBezTo>
                <a:lnTo>
                  <a:pt x="1683726" y="425342"/>
                </a:lnTo>
                <a:cubicBezTo>
                  <a:pt x="1683965" y="431325"/>
                  <a:pt x="1685580" y="435991"/>
                  <a:pt x="1688452" y="439461"/>
                </a:cubicBezTo>
                <a:cubicBezTo>
                  <a:pt x="1690665" y="442093"/>
                  <a:pt x="1693297" y="443409"/>
                  <a:pt x="1696408" y="443409"/>
                </a:cubicBezTo>
                <a:cubicBezTo>
                  <a:pt x="1698323" y="443409"/>
                  <a:pt x="1700057" y="442871"/>
                  <a:pt x="1701613" y="441794"/>
                </a:cubicBezTo>
                <a:cubicBezTo>
                  <a:pt x="1703168" y="440717"/>
                  <a:pt x="1704843" y="438743"/>
                  <a:pt x="1706638" y="435991"/>
                </a:cubicBezTo>
                <a:lnTo>
                  <a:pt x="1708253" y="437068"/>
                </a:lnTo>
                <a:cubicBezTo>
                  <a:pt x="1705801" y="442033"/>
                  <a:pt x="1703108" y="445563"/>
                  <a:pt x="1700177" y="447597"/>
                </a:cubicBezTo>
                <a:cubicBezTo>
                  <a:pt x="1697246" y="449690"/>
                  <a:pt x="1693836" y="450707"/>
                  <a:pt x="1689947" y="450707"/>
                </a:cubicBezTo>
                <a:cubicBezTo>
                  <a:pt x="1683307" y="450707"/>
                  <a:pt x="1678282" y="448135"/>
                  <a:pt x="1674872" y="443050"/>
                </a:cubicBezTo>
                <a:cubicBezTo>
                  <a:pt x="1672120" y="438922"/>
                  <a:pt x="1670744" y="433778"/>
                  <a:pt x="1670744" y="427676"/>
                </a:cubicBezTo>
                <a:cubicBezTo>
                  <a:pt x="1670744" y="420198"/>
                  <a:pt x="1672718" y="414215"/>
                  <a:pt x="1676786" y="409788"/>
                </a:cubicBezTo>
                <a:cubicBezTo>
                  <a:pt x="1680854" y="405361"/>
                  <a:pt x="1685580" y="403148"/>
                  <a:pt x="1691024" y="403148"/>
                </a:cubicBezTo>
                <a:close/>
                <a:moveTo>
                  <a:pt x="1153093" y="403148"/>
                </a:moveTo>
                <a:cubicBezTo>
                  <a:pt x="1157640" y="403148"/>
                  <a:pt x="1161588" y="405003"/>
                  <a:pt x="1164938" y="408712"/>
                </a:cubicBezTo>
                <a:cubicBezTo>
                  <a:pt x="1168288" y="412480"/>
                  <a:pt x="1170083" y="417984"/>
                  <a:pt x="1170382" y="425342"/>
                </a:cubicBezTo>
                <a:lnTo>
                  <a:pt x="1145795" y="425342"/>
                </a:lnTo>
                <a:cubicBezTo>
                  <a:pt x="1146034" y="431325"/>
                  <a:pt x="1147649" y="435991"/>
                  <a:pt x="1150521" y="439461"/>
                </a:cubicBezTo>
                <a:cubicBezTo>
                  <a:pt x="1152734" y="442093"/>
                  <a:pt x="1155366" y="443409"/>
                  <a:pt x="1158477" y="443409"/>
                </a:cubicBezTo>
                <a:cubicBezTo>
                  <a:pt x="1160392" y="443409"/>
                  <a:pt x="1162126" y="442871"/>
                  <a:pt x="1163682" y="441794"/>
                </a:cubicBezTo>
                <a:cubicBezTo>
                  <a:pt x="1165237" y="440717"/>
                  <a:pt x="1166912" y="438743"/>
                  <a:pt x="1168707" y="435991"/>
                </a:cubicBezTo>
                <a:lnTo>
                  <a:pt x="1170322" y="437068"/>
                </a:lnTo>
                <a:cubicBezTo>
                  <a:pt x="1167869" y="442033"/>
                  <a:pt x="1165177" y="445503"/>
                  <a:pt x="1162246" y="447597"/>
                </a:cubicBezTo>
                <a:cubicBezTo>
                  <a:pt x="1159315" y="449690"/>
                  <a:pt x="1155905" y="450707"/>
                  <a:pt x="1152016" y="450707"/>
                </a:cubicBezTo>
                <a:cubicBezTo>
                  <a:pt x="1145376" y="450707"/>
                  <a:pt x="1140351" y="448135"/>
                  <a:pt x="1136941" y="443050"/>
                </a:cubicBezTo>
                <a:cubicBezTo>
                  <a:pt x="1134189" y="438922"/>
                  <a:pt x="1132813" y="433778"/>
                  <a:pt x="1132813" y="427676"/>
                </a:cubicBezTo>
                <a:cubicBezTo>
                  <a:pt x="1132813" y="420198"/>
                  <a:pt x="1134787" y="414215"/>
                  <a:pt x="1138855" y="409788"/>
                </a:cubicBezTo>
                <a:cubicBezTo>
                  <a:pt x="1142923" y="405361"/>
                  <a:pt x="1147649" y="403148"/>
                  <a:pt x="1153093" y="403148"/>
                </a:cubicBezTo>
                <a:close/>
                <a:moveTo>
                  <a:pt x="975717" y="403148"/>
                </a:moveTo>
                <a:cubicBezTo>
                  <a:pt x="979606" y="403148"/>
                  <a:pt x="983255" y="404165"/>
                  <a:pt x="986605" y="406199"/>
                </a:cubicBezTo>
                <a:cubicBezTo>
                  <a:pt x="989955" y="408173"/>
                  <a:pt x="992468" y="411045"/>
                  <a:pt x="994203" y="414754"/>
                </a:cubicBezTo>
                <a:cubicBezTo>
                  <a:pt x="995938" y="418463"/>
                  <a:pt x="996835" y="422531"/>
                  <a:pt x="996835" y="426958"/>
                </a:cubicBezTo>
                <a:cubicBezTo>
                  <a:pt x="996835" y="433299"/>
                  <a:pt x="995220" y="438623"/>
                  <a:pt x="991989" y="442930"/>
                </a:cubicBezTo>
                <a:cubicBezTo>
                  <a:pt x="988101" y="448135"/>
                  <a:pt x="982717" y="450707"/>
                  <a:pt x="975837" y="450707"/>
                </a:cubicBezTo>
                <a:cubicBezTo>
                  <a:pt x="969137" y="450707"/>
                  <a:pt x="963932" y="448315"/>
                  <a:pt x="960283" y="443589"/>
                </a:cubicBezTo>
                <a:cubicBezTo>
                  <a:pt x="956634" y="438862"/>
                  <a:pt x="954839" y="433359"/>
                  <a:pt x="954839" y="427137"/>
                </a:cubicBezTo>
                <a:cubicBezTo>
                  <a:pt x="954839" y="420736"/>
                  <a:pt x="956694" y="415113"/>
                  <a:pt x="960403" y="410327"/>
                </a:cubicBezTo>
                <a:cubicBezTo>
                  <a:pt x="964112" y="405541"/>
                  <a:pt x="969256" y="403148"/>
                  <a:pt x="975717" y="403148"/>
                </a:cubicBezTo>
                <a:close/>
                <a:moveTo>
                  <a:pt x="779018" y="403148"/>
                </a:moveTo>
                <a:cubicBezTo>
                  <a:pt x="783265" y="403148"/>
                  <a:pt x="786675" y="404045"/>
                  <a:pt x="789128" y="405840"/>
                </a:cubicBezTo>
                <a:cubicBezTo>
                  <a:pt x="791641" y="407635"/>
                  <a:pt x="793256" y="409609"/>
                  <a:pt x="793974" y="411703"/>
                </a:cubicBezTo>
                <a:cubicBezTo>
                  <a:pt x="794393" y="413079"/>
                  <a:pt x="794632" y="416130"/>
                  <a:pt x="794632" y="420975"/>
                </a:cubicBezTo>
                <a:lnTo>
                  <a:pt x="794632" y="438384"/>
                </a:lnTo>
                <a:cubicBezTo>
                  <a:pt x="794632" y="440478"/>
                  <a:pt x="794692" y="441734"/>
                  <a:pt x="794871" y="442272"/>
                </a:cubicBezTo>
                <a:cubicBezTo>
                  <a:pt x="795051" y="442811"/>
                  <a:pt x="795290" y="443230"/>
                  <a:pt x="795589" y="443469"/>
                </a:cubicBezTo>
                <a:cubicBezTo>
                  <a:pt x="795888" y="443708"/>
                  <a:pt x="796247" y="443828"/>
                  <a:pt x="796666" y="443828"/>
                </a:cubicBezTo>
                <a:cubicBezTo>
                  <a:pt x="797503" y="443828"/>
                  <a:pt x="798341" y="443230"/>
                  <a:pt x="799298" y="441794"/>
                </a:cubicBezTo>
                <a:lnTo>
                  <a:pt x="800734" y="442930"/>
                </a:lnTo>
                <a:cubicBezTo>
                  <a:pt x="799119" y="445264"/>
                  <a:pt x="797503" y="446998"/>
                  <a:pt x="795769" y="448075"/>
                </a:cubicBezTo>
                <a:cubicBezTo>
                  <a:pt x="794094" y="449152"/>
                  <a:pt x="792119" y="449690"/>
                  <a:pt x="789966" y="449690"/>
                </a:cubicBezTo>
                <a:cubicBezTo>
                  <a:pt x="787393" y="449690"/>
                  <a:pt x="785419" y="449092"/>
                  <a:pt x="783983" y="447896"/>
                </a:cubicBezTo>
                <a:cubicBezTo>
                  <a:pt x="782548" y="446699"/>
                  <a:pt x="781650" y="444905"/>
                  <a:pt x="781351" y="442452"/>
                </a:cubicBezTo>
                <a:cubicBezTo>
                  <a:pt x="775907" y="447298"/>
                  <a:pt x="771002" y="449690"/>
                  <a:pt x="766635" y="449690"/>
                </a:cubicBezTo>
                <a:cubicBezTo>
                  <a:pt x="764062" y="449690"/>
                  <a:pt x="761909" y="448853"/>
                  <a:pt x="760234" y="447178"/>
                </a:cubicBezTo>
                <a:cubicBezTo>
                  <a:pt x="758559" y="445503"/>
                  <a:pt x="757721" y="443409"/>
                  <a:pt x="757721" y="440896"/>
                </a:cubicBezTo>
                <a:cubicBezTo>
                  <a:pt x="757721" y="437487"/>
                  <a:pt x="759217" y="434436"/>
                  <a:pt x="762148" y="431684"/>
                </a:cubicBezTo>
                <a:cubicBezTo>
                  <a:pt x="765079" y="428992"/>
                  <a:pt x="771480" y="425342"/>
                  <a:pt x="781351" y="420796"/>
                </a:cubicBezTo>
                <a:lnTo>
                  <a:pt x="781351" y="416309"/>
                </a:lnTo>
                <a:cubicBezTo>
                  <a:pt x="781351" y="412899"/>
                  <a:pt x="781172" y="410805"/>
                  <a:pt x="780813" y="409908"/>
                </a:cubicBezTo>
                <a:cubicBezTo>
                  <a:pt x="780454" y="409070"/>
                  <a:pt x="779736" y="408293"/>
                  <a:pt x="778719" y="407635"/>
                </a:cubicBezTo>
                <a:cubicBezTo>
                  <a:pt x="777702" y="406977"/>
                  <a:pt x="776506" y="406678"/>
                  <a:pt x="775249" y="406678"/>
                </a:cubicBezTo>
                <a:cubicBezTo>
                  <a:pt x="773155" y="406678"/>
                  <a:pt x="771420" y="407156"/>
                  <a:pt x="770104" y="408054"/>
                </a:cubicBezTo>
                <a:cubicBezTo>
                  <a:pt x="769267" y="408652"/>
                  <a:pt x="768848" y="409310"/>
                  <a:pt x="768848" y="410088"/>
                </a:cubicBezTo>
                <a:cubicBezTo>
                  <a:pt x="768848" y="410805"/>
                  <a:pt x="769267" y="411583"/>
                  <a:pt x="770164" y="412600"/>
                </a:cubicBezTo>
                <a:cubicBezTo>
                  <a:pt x="771361" y="413976"/>
                  <a:pt x="771959" y="415352"/>
                  <a:pt x="771959" y="416608"/>
                </a:cubicBezTo>
                <a:cubicBezTo>
                  <a:pt x="771959" y="418164"/>
                  <a:pt x="771420" y="419480"/>
                  <a:pt x="770224" y="420616"/>
                </a:cubicBezTo>
                <a:cubicBezTo>
                  <a:pt x="769028" y="421753"/>
                  <a:pt x="767532" y="422291"/>
                  <a:pt x="765618" y="422291"/>
                </a:cubicBezTo>
                <a:cubicBezTo>
                  <a:pt x="763584" y="422291"/>
                  <a:pt x="761909" y="421693"/>
                  <a:pt x="760533" y="420497"/>
                </a:cubicBezTo>
                <a:cubicBezTo>
                  <a:pt x="759157" y="419300"/>
                  <a:pt x="758499" y="417865"/>
                  <a:pt x="758499" y="416249"/>
                </a:cubicBezTo>
                <a:cubicBezTo>
                  <a:pt x="758499" y="413976"/>
                  <a:pt x="759456" y="411763"/>
                  <a:pt x="761251" y="409669"/>
                </a:cubicBezTo>
                <a:cubicBezTo>
                  <a:pt x="763045" y="407575"/>
                  <a:pt x="765558" y="405960"/>
                  <a:pt x="768848" y="404823"/>
                </a:cubicBezTo>
                <a:cubicBezTo>
                  <a:pt x="772138" y="403686"/>
                  <a:pt x="775489" y="403148"/>
                  <a:pt x="779018" y="403148"/>
                </a:cubicBezTo>
                <a:close/>
                <a:moveTo>
                  <a:pt x="343266" y="403148"/>
                </a:moveTo>
                <a:cubicBezTo>
                  <a:pt x="340334" y="409070"/>
                  <a:pt x="340992" y="406678"/>
                  <a:pt x="347752" y="419061"/>
                </a:cubicBezTo>
                <a:lnTo>
                  <a:pt x="344663" y="431468"/>
                </a:lnTo>
                <a:lnTo>
                  <a:pt x="341112" y="411224"/>
                </a:lnTo>
                <a:cubicBezTo>
                  <a:pt x="340454" y="409908"/>
                  <a:pt x="339915" y="408891"/>
                  <a:pt x="338958" y="408412"/>
                </a:cubicBezTo>
                <a:cubicBezTo>
                  <a:pt x="337164" y="407455"/>
                  <a:pt x="336685" y="408592"/>
                  <a:pt x="335249" y="407635"/>
                </a:cubicBezTo>
                <a:close/>
                <a:moveTo>
                  <a:pt x="1402137" y="403088"/>
                </a:moveTo>
                <a:cubicBezTo>
                  <a:pt x="1406804" y="403088"/>
                  <a:pt x="1410453" y="404284"/>
                  <a:pt x="1413205" y="406618"/>
                </a:cubicBezTo>
                <a:cubicBezTo>
                  <a:pt x="1415957" y="408951"/>
                  <a:pt x="1417333" y="411583"/>
                  <a:pt x="1417333" y="414454"/>
                </a:cubicBezTo>
                <a:cubicBezTo>
                  <a:pt x="1417333" y="416309"/>
                  <a:pt x="1416794" y="417745"/>
                  <a:pt x="1415658" y="418822"/>
                </a:cubicBezTo>
                <a:cubicBezTo>
                  <a:pt x="1414521" y="419898"/>
                  <a:pt x="1413085" y="420437"/>
                  <a:pt x="1411290" y="420437"/>
                </a:cubicBezTo>
                <a:cubicBezTo>
                  <a:pt x="1409436" y="420437"/>
                  <a:pt x="1407880" y="419839"/>
                  <a:pt x="1406624" y="418582"/>
                </a:cubicBezTo>
                <a:cubicBezTo>
                  <a:pt x="1405368" y="417386"/>
                  <a:pt x="1404650" y="415112"/>
                  <a:pt x="1404351" y="411942"/>
                </a:cubicBezTo>
                <a:cubicBezTo>
                  <a:pt x="1404171" y="409908"/>
                  <a:pt x="1403693" y="408472"/>
                  <a:pt x="1402975" y="407694"/>
                </a:cubicBezTo>
                <a:cubicBezTo>
                  <a:pt x="1402257" y="406917"/>
                  <a:pt x="1401420" y="406498"/>
                  <a:pt x="1400403" y="406498"/>
                </a:cubicBezTo>
                <a:cubicBezTo>
                  <a:pt x="1398847" y="406498"/>
                  <a:pt x="1397531" y="407335"/>
                  <a:pt x="1396454" y="408951"/>
                </a:cubicBezTo>
                <a:cubicBezTo>
                  <a:pt x="1394779" y="411403"/>
                  <a:pt x="1393942" y="415172"/>
                  <a:pt x="1393942" y="420257"/>
                </a:cubicBezTo>
                <a:cubicBezTo>
                  <a:pt x="1393942" y="424445"/>
                  <a:pt x="1394660" y="428513"/>
                  <a:pt x="1395976" y="432342"/>
                </a:cubicBezTo>
                <a:cubicBezTo>
                  <a:pt x="1397292" y="436230"/>
                  <a:pt x="1399146" y="439042"/>
                  <a:pt x="1401479" y="440956"/>
                </a:cubicBezTo>
                <a:cubicBezTo>
                  <a:pt x="1403214" y="442332"/>
                  <a:pt x="1405308" y="442990"/>
                  <a:pt x="1407701" y="442990"/>
                </a:cubicBezTo>
                <a:cubicBezTo>
                  <a:pt x="1409316" y="442990"/>
                  <a:pt x="1410752" y="442631"/>
                  <a:pt x="1412188" y="441913"/>
                </a:cubicBezTo>
                <a:cubicBezTo>
                  <a:pt x="1413624" y="441195"/>
                  <a:pt x="1415299" y="439819"/>
                  <a:pt x="1417153" y="437666"/>
                </a:cubicBezTo>
                <a:lnTo>
                  <a:pt x="1418649" y="438802"/>
                </a:lnTo>
                <a:cubicBezTo>
                  <a:pt x="1416555" y="442751"/>
                  <a:pt x="1413923" y="445742"/>
                  <a:pt x="1410752" y="447656"/>
                </a:cubicBezTo>
                <a:cubicBezTo>
                  <a:pt x="1407581" y="449631"/>
                  <a:pt x="1404231" y="450588"/>
                  <a:pt x="1400702" y="450588"/>
                </a:cubicBezTo>
                <a:cubicBezTo>
                  <a:pt x="1394719" y="450588"/>
                  <a:pt x="1389933" y="448314"/>
                  <a:pt x="1386344" y="443828"/>
                </a:cubicBezTo>
                <a:cubicBezTo>
                  <a:pt x="1382755" y="439281"/>
                  <a:pt x="1380960" y="433897"/>
                  <a:pt x="1380960" y="427556"/>
                </a:cubicBezTo>
                <a:cubicBezTo>
                  <a:pt x="1380960" y="421454"/>
                  <a:pt x="1382575" y="416129"/>
                  <a:pt x="1385866" y="411463"/>
                </a:cubicBezTo>
                <a:cubicBezTo>
                  <a:pt x="1389814" y="405900"/>
                  <a:pt x="1395258" y="403088"/>
                  <a:pt x="1402137" y="403088"/>
                </a:cubicBezTo>
                <a:close/>
                <a:moveTo>
                  <a:pt x="1202447" y="403088"/>
                </a:moveTo>
                <a:cubicBezTo>
                  <a:pt x="1207114" y="403088"/>
                  <a:pt x="1210763" y="404284"/>
                  <a:pt x="1213515" y="406618"/>
                </a:cubicBezTo>
                <a:cubicBezTo>
                  <a:pt x="1216267" y="408951"/>
                  <a:pt x="1217642" y="411583"/>
                  <a:pt x="1217642" y="414454"/>
                </a:cubicBezTo>
                <a:cubicBezTo>
                  <a:pt x="1217642" y="416309"/>
                  <a:pt x="1217044" y="417745"/>
                  <a:pt x="1215967" y="418822"/>
                </a:cubicBezTo>
                <a:cubicBezTo>
                  <a:pt x="1214831" y="419898"/>
                  <a:pt x="1213395" y="420437"/>
                  <a:pt x="1211600" y="420437"/>
                </a:cubicBezTo>
                <a:cubicBezTo>
                  <a:pt x="1209746" y="420437"/>
                  <a:pt x="1208190" y="419839"/>
                  <a:pt x="1206934" y="418582"/>
                </a:cubicBezTo>
                <a:cubicBezTo>
                  <a:pt x="1205738" y="417386"/>
                  <a:pt x="1204960" y="415112"/>
                  <a:pt x="1204661" y="411942"/>
                </a:cubicBezTo>
                <a:cubicBezTo>
                  <a:pt x="1204481" y="409908"/>
                  <a:pt x="1204003" y="408472"/>
                  <a:pt x="1203285" y="407694"/>
                </a:cubicBezTo>
                <a:cubicBezTo>
                  <a:pt x="1202567" y="406917"/>
                  <a:pt x="1201730" y="406498"/>
                  <a:pt x="1200713" y="406498"/>
                </a:cubicBezTo>
                <a:cubicBezTo>
                  <a:pt x="1199157" y="406498"/>
                  <a:pt x="1197841" y="407335"/>
                  <a:pt x="1196764" y="408951"/>
                </a:cubicBezTo>
                <a:cubicBezTo>
                  <a:pt x="1195089" y="411403"/>
                  <a:pt x="1194252" y="415172"/>
                  <a:pt x="1194252" y="420257"/>
                </a:cubicBezTo>
                <a:cubicBezTo>
                  <a:pt x="1194252" y="424445"/>
                  <a:pt x="1194969" y="428513"/>
                  <a:pt x="1196286" y="432342"/>
                </a:cubicBezTo>
                <a:cubicBezTo>
                  <a:pt x="1197602" y="436230"/>
                  <a:pt x="1199456" y="439042"/>
                  <a:pt x="1201789" y="440956"/>
                </a:cubicBezTo>
                <a:cubicBezTo>
                  <a:pt x="1203524" y="442332"/>
                  <a:pt x="1205618" y="442990"/>
                  <a:pt x="1208011" y="442990"/>
                </a:cubicBezTo>
                <a:cubicBezTo>
                  <a:pt x="1209626" y="442990"/>
                  <a:pt x="1211062" y="442631"/>
                  <a:pt x="1212498" y="441913"/>
                </a:cubicBezTo>
                <a:cubicBezTo>
                  <a:pt x="1213874" y="441195"/>
                  <a:pt x="1215549" y="439819"/>
                  <a:pt x="1217463" y="437666"/>
                </a:cubicBezTo>
                <a:lnTo>
                  <a:pt x="1218959" y="438802"/>
                </a:lnTo>
                <a:cubicBezTo>
                  <a:pt x="1216865" y="442751"/>
                  <a:pt x="1214233" y="445742"/>
                  <a:pt x="1211062" y="447656"/>
                </a:cubicBezTo>
                <a:cubicBezTo>
                  <a:pt x="1207891" y="449631"/>
                  <a:pt x="1204541" y="450588"/>
                  <a:pt x="1201012" y="450588"/>
                </a:cubicBezTo>
                <a:cubicBezTo>
                  <a:pt x="1195029" y="450588"/>
                  <a:pt x="1190243" y="448314"/>
                  <a:pt x="1186654" y="443828"/>
                </a:cubicBezTo>
                <a:cubicBezTo>
                  <a:pt x="1183065" y="439281"/>
                  <a:pt x="1181270" y="433897"/>
                  <a:pt x="1181270" y="427556"/>
                </a:cubicBezTo>
                <a:cubicBezTo>
                  <a:pt x="1181270" y="421454"/>
                  <a:pt x="1182945" y="416129"/>
                  <a:pt x="1186175" y="411463"/>
                </a:cubicBezTo>
                <a:cubicBezTo>
                  <a:pt x="1190124" y="405900"/>
                  <a:pt x="1195568" y="403088"/>
                  <a:pt x="1202447" y="403088"/>
                </a:cubicBezTo>
                <a:close/>
                <a:moveTo>
                  <a:pt x="1781776" y="403029"/>
                </a:moveTo>
                <a:cubicBezTo>
                  <a:pt x="1784229" y="403029"/>
                  <a:pt x="1786562" y="403627"/>
                  <a:pt x="1788835" y="404824"/>
                </a:cubicBezTo>
                <a:cubicBezTo>
                  <a:pt x="1789672" y="405302"/>
                  <a:pt x="1790390" y="405542"/>
                  <a:pt x="1790929" y="405542"/>
                </a:cubicBezTo>
                <a:cubicBezTo>
                  <a:pt x="1791467" y="405542"/>
                  <a:pt x="1791946" y="405422"/>
                  <a:pt x="1792305" y="405183"/>
                </a:cubicBezTo>
                <a:cubicBezTo>
                  <a:pt x="1792664" y="404943"/>
                  <a:pt x="1793202" y="404285"/>
                  <a:pt x="1793980" y="403149"/>
                </a:cubicBezTo>
                <a:lnTo>
                  <a:pt x="1795595" y="403149"/>
                </a:lnTo>
                <a:lnTo>
                  <a:pt x="1796313" y="418463"/>
                </a:lnTo>
                <a:lnTo>
                  <a:pt x="1794698" y="418463"/>
                </a:lnTo>
                <a:cubicBezTo>
                  <a:pt x="1792783" y="413977"/>
                  <a:pt x="1790749" y="410866"/>
                  <a:pt x="1788655" y="409191"/>
                </a:cubicBezTo>
                <a:cubicBezTo>
                  <a:pt x="1786562" y="407516"/>
                  <a:pt x="1784468" y="406678"/>
                  <a:pt x="1782374" y="406678"/>
                </a:cubicBezTo>
                <a:cubicBezTo>
                  <a:pt x="1781058" y="406678"/>
                  <a:pt x="1779921" y="407097"/>
                  <a:pt x="1779024" y="407994"/>
                </a:cubicBezTo>
                <a:cubicBezTo>
                  <a:pt x="1778127" y="408892"/>
                  <a:pt x="1777648" y="409909"/>
                  <a:pt x="1777648" y="411045"/>
                </a:cubicBezTo>
                <a:cubicBezTo>
                  <a:pt x="1777648" y="411943"/>
                  <a:pt x="1777947" y="412780"/>
                  <a:pt x="1778605" y="413558"/>
                </a:cubicBezTo>
                <a:cubicBezTo>
                  <a:pt x="1779622" y="414874"/>
                  <a:pt x="1782434" y="417147"/>
                  <a:pt x="1787160" y="420318"/>
                </a:cubicBezTo>
                <a:cubicBezTo>
                  <a:pt x="1791886" y="423548"/>
                  <a:pt x="1794997" y="426240"/>
                  <a:pt x="1796433" y="428334"/>
                </a:cubicBezTo>
                <a:cubicBezTo>
                  <a:pt x="1797928" y="430548"/>
                  <a:pt x="1798646" y="433060"/>
                  <a:pt x="1798646" y="435812"/>
                </a:cubicBezTo>
                <a:cubicBezTo>
                  <a:pt x="1798646" y="438325"/>
                  <a:pt x="1798048" y="440777"/>
                  <a:pt x="1796791" y="443170"/>
                </a:cubicBezTo>
                <a:cubicBezTo>
                  <a:pt x="1795535" y="445563"/>
                  <a:pt x="1793800" y="447418"/>
                  <a:pt x="1791527" y="448674"/>
                </a:cubicBezTo>
                <a:cubicBezTo>
                  <a:pt x="1789254" y="449930"/>
                  <a:pt x="1786741" y="450588"/>
                  <a:pt x="1783989" y="450588"/>
                </a:cubicBezTo>
                <a:cubicBezTo>
                  <a:pt x="1781895" y="450588"/>
                  <a:pt x="1779024" y="449871"/>
                  <a:pt x="1775434" y="448554"/>
                </a:cubicBezTo>
                <a:cubicBezTo>
                  <a:pt x="1774477" y="448196"/>
                  <a:pt x="1773819" y="448016"/>
                  <a:pt x="1773460" y="448016"/>
                </a:cubicBezTo>
                <a:cubicBezTo>
                  <a:pt x="1772383" y="448016"/>
                  <a:pt x="1771546" y="448794"/>
                  <a:pt x="1770828" y="450409"/>
                </a:cubicBezTo>
                <a:lnTo>
                  <a:pt x="1769273" y="450409"/>
                </a:lnTo>
                <a:lnTo>
                  <a:pt x="1768495" y="434317"/>
                </a:lnTo>
                <a:lnTo>
                  <a:pt x="1770110" y="434317"/>
                </a:lnTo>
                <a:cubicBezTo>
                  <a:pt x="1771546" y="438564"/>
                  <a:pt x="1773520" y="441735"/>
                  <a:pt x="1776033" y="443828"/>
                </a:cubicBezTo>
                <a:cubicBezTo>
                  <a:pt x="1778545" y="445922"/>
                  <a:pt x="1780938" y="446999"/>
                  <a:pt x="1783152" y="446999"/>
                </a:cubicBezTo>
                <a:cubicBezTo>
                  <a:pt x="1784707" y="446999"/>
                  <a:pt x="1785963" y="446520"/>
                  <a:pt x="1786921" y="445563"/>
                </a:cubicBezTo>
                <a:cubicBezTo>
                  <a:pt x="1787878" y="444666"/>
                  <a:pt x="1788356" y="443469"/>
                  <a:pt x="1788356" y="442153"/>
                </a:cubicBezTo>
                <a:cubicBezTo>
                  <a:pt x="1788356" y="440598"/>
                  <a:pt x="1787878" y="439282"/>
                  <a:pt x="1786921" y="438145"/>
                </a:cubicBezTo>
                <a:cubicBezTo>
                  <a:pt x="1785963" y="437009"/>
                  <a:pt x="1783870" y="435334"/>
                  <a:pt x="1780520" y="433060"/>
                </a:cubicBezTo>
                <a:cubicBezTo>
                  <a:pt x="1775614" y="429650"/>
                  <a:pt x="1772443" y="427078"/>
                  <a:pt x="1771008" y="425283"/>
                </a:cubicBezTo>
                <a:cubicBezTo>
                  <a:pt x="1768914" y="422651"/>
                  <a:pt x="1767837" y="419779"/>
                  <a:pt x="1767837" y="416609"/>
                </a:cubicBezTo>
                <a:cubicBezTo>
                  <a:pt x="1767837" y="413139"/>
                  <a:pt x="1769033" y="410028"/>
                  <a:pt x="1771426" y="407217"/>
                </a:cubicBezTo>
                <a:cubicBezTo>
                  <a:pt x="1773819" y="404405"/>
                  <a:pt x="1777289" y="403029"/>
                  <a:pt x="1781776" y="403029"/>
                </a:cubicBezTo>
                <a:close/>
                <a:moveTo>
                  <a:pt x="1556301" y="403029"/>
                </a:moveTo>
                <a:cubicBezTo>
                  <a:pt x="1559233" y="403029"/>
                  <a:pt x="1561626" y="403867"/>
                  <a:pt x="1563540" y="405482"/>
                </a:cubicBezTo>
                <a:cubicBezTo>
                  <a:pt x="1565454" y="407097"/>
                  <a:pt x="1566711" y="409131"/>
                  <a:pt x="1567369" y="411524"/>
                </a:cubicBezTo>
                <a:cubicBezTo>
                  <a:pt x="1567907" y="413378"/>
                  <a:pt x="1568146" y="416848"/>
                  <a:pt x="1568146" y="422053"/>
                </a:cubicBezTo>
                <a:lnTo>
                  <a:pt x="1568146" y="439521"/>
                </a:lnTo>
                <a:cubicBezTo>
                  <a:pt x="1568146" y="442991"/>
                  <a:pt x="1568445" y="445145"/>
                  <a:pt x="1568984" y="445623"/>
                </a:cubicBezTo>
                <a:cubicBezTo>
                  <a:pt x="1569582" y="446461"/>
                  <a:pt x="1570898" y="446999"/>
                  <a:pt x="1572872" y="447238"/>
                </a:cubicBezTo>
                <a:lnTo>
                  <a:pt x="1572872" y="448973"/>
                </a:lnTo>
                <a:lnTo>
                  <a:pt x="1550199" y="448973"/>
                </a:lnTo>
                <a:lnTo>
                  <a:pt x="1550199" y="447238"/>
                </a:lnTo>
                <a:cubicBezTo>
                  <a:pt x="1551874" y="447059"/>
                  <a:pt x="1553131" y="446341"/>
                  <a:pt x="1553848" y="445145"/>
                </a:cubicBezTo>
                <a:cubicBezTo>
                  <a:pt x="1554387" y="444367"/>
                  <a:pt x="1554626" y="442393"/>
                  <a:pt x="1554626" y="439222"/>
                </a:cubicBezTo>
                <a:lnTo>
                  <a:pt x="1554626" y="419301"/>
                </a:lnTo>
                <a:cubicBezTo>
                  <a:pt x="1554626" y="415652"/>
                  <a:pt x="1554507" y="413319"/>
                  <a:pt x="1554207" y="412361"/>
                </a:cubicBezTo>
                <a:cubicBezTo>
                  <a:pt x="1553968" y="411404"/>
                  <a:pt x="1553430" y="410686"/>
                  <a:pt x="1552772" y="410148"/>
                </a:cubicBezTo>
                <a:cubicBezTo>
                  <a:pt x="1552114" y="409610"/>
                  <a:pt x="1551336" y="409370"/>
                  <a:pt x="1550498" y="409370"/>
                </a:cubicBezTo>
                <a:cubicBezTo>
                  <a:pt x="1547747" y="409370"/>
                  <a:pt x="1545234" y="411344"/>
                  <a:pt x="1542841" y="415293"/>
                </a:cubicBezTo>
                <a:lnTo>
                  <a:pt x="1542841" y="439342"/>
                </a:lnTo>
                <a:cubicBezTo>
                  <a:pt x="1542841" y="442692"/>
                  <a:pt x="1543200" y="444845"/>
                  <a:pt x="1543798" y="445743"/>
                </a:cubicBezTo>
                <a:cubicBezTo>
                  <a:pt x="1544396" y="446640"/>
                  <a:pt x="1545593" y="447179"/>
                  <a:pt x="1547268" y="447418"/>
                </a:cubicBezTo>
                <a:lnTo>
                  <a:pt x="1547268" y="449153"/>
                </a:lnTo>
                <a:lnTo>
                  <a:pt x="1524595" y="449153"/>
                </a:lnTo>
                <a:lnTo>
                  <a:pt x="1524595" y="447418"/>
                </a:lnTo>
                <a:cubicBezTo>
                  <a:pt x="1526450" y="447238"/>
                  <a:pt x="1527825" y="446640"/>
                  <a:pt x="1528603" y="445623"/>
                </a:cubicBezTo>
                <a:cubicBezTo>
                  <a:pt x="1529142" y="444905"/>
                  <a:pt x="1529441" y="442871"/>
                  <a:pt x="1529441" y="439401"/>
                </a:cubicBezTo>
                <a:lnTo>
                  <a:pt x="1529441" y="414096"/>
                </a:lnTo>
                <a:cubicBezTo>
                  <a:pt x="1529441" y="410686"/>
                  <a:pt x="1529082" y="408593"/>
                  <a:pt x="1528483" y="407755"/>
                </a:cubicBezTo>
                <a:cubicBezTo>
                  <a:pt x="1527885" y="406917"/>
                  <a:pt x="1526569" y="406379"/>
                  <a:pt x="1524595" y="406140"/>
                </a:cubicBezTo>
                <a:lnTo>
                  <a:pt x="1524595" y="404345"/>
                </a:lnTo>
                <a:lnTo>
                  <a:pt x="1542841" y="404345"/>
                </a:lnTo>
                <a:lnTo>
                  <a:pt x="1542841" y="410148"/>
                </a:lnTo>
                <a:cubicBezTo>
                  <a:pt x="1545174" y="407635"/>
                  <a:pt x="1547388" y="405841"/>
                  <a:pt x="1549481" y="404704"/>
                </a:cubicBezTo>
                <a:cubicBezTo>
                  <a:pt x="1551575" y="403567"/>
                  <a:pt x="1553848" y="403029"/>
                  <a:pt x="1556301" y="403029"/>
                </a:cubicBezTo>
                <a:close/>
                <a:moveTo>
                  <a:pt x="1320658" y="403029"/>
                </a:moveTo>
                <a:cubicBezTo>
                  <a:pt x="1323590" y="403029"/>
                  <a:pt x="1325983" y="403867"/>
                  <a:pt x="1327897" y="405482"/>
                </a:cubicBezTo>
                <a:cubicBezTo>
                  <a:pt x="1329811" y="407097"/>
                  <a:pt x="1331068" y="409131"/>
                  <a:pt x="1331726" y="411524"/>
                </a:cubicBezTo>
                <a:cubicBezTo>
                  <a:pt x="1332264" y="413378"/>
                  <a:pt x="1332503" y="416848"/>
                  <a:pt x="1332503" y="422053"/>
                </a:cubicBezTo>
                <a:lnTo>
                  <a:pt x="1332503" y="439521"/>
                </a:lnTo>
                <a:cubicBezTo>
                  <a:pt x="1332503" y="442991"/>
                  <a:pt x="1332802" y="445145"/>
                  <a:pt x="1333341" y="445623"/>
                </a:cubicBezTo>
                <a:cubicBezTo>
                  <a:pt x="1333939" y="446461"/>
                  <a:pt x="1335255" y="446999"/>
                  <a:pt x="1337229" y="447238"/>
                </a:cubicBezTo>
                <a:lnTo>
                  <a:pt x="1337229" y="448973"/>
                </a:lnTo>
                <a:lnTo>
                  <a:pt x="1314556" y="448973"/>
                </a:lnTo>
                <a:lnTo>
                  <a:pt x="1314556" y="447238"/>
                </a:lnTo>
                <a:cubicBezTo>
                  <a:pt x="1316231" y="447059"/>
                  <a:pt x="1317488" y="446341"/>
                  <a:pt x="1318206" y="445145"/>
                </a:cubicBezTo>
                <a:cubicBezTo>
                  <a:pt x="1318744" y="444367"/>
                  <a:pt x="1318983" y="442393"/>
                  <a:pt x="1318983" y="439222"/>
                </a:cubicBezTo>
                <a:lnTo>
                  <a:pt x="1318983" y="419301"/>
                </a:lnTo>
                <a:cubicBezTo>
                  <a:pt x="1318983" y="415652"/>
                  <a:pt x="1318864" y="413319"/>
                  <a:pt x="1318564" y="412361"/>
                </a:cubicBezTo>
                <a:cubicBezTo>
                  <a:pt x="1318325" y="411404"/>
                  <a:pt x="1317787" y="410686"/>
                  <a:pt x="1317129" y="410148"/>
                </a:cubicBezTo>
                <a:cubicBezTo>
                  <a:pt x="1316471" y="409610"/>
                  <a:pt x="1315693" y="409370"/>
                  <a:pt x="1314855" y="409370"/>
                </a:cubicBezTo>
                <a:cubicBezTo>
                  <a:pt x="1312104" y="409370"/>
                  <a:pt x="1309591" y="411344"/>
                  <a:pt x="1307198" y="415293"/>
                </a:cubicBezTo>
                <a:lnTo>
                  <a:pt x="1307198" y="439342"/>
                </a:lnTo>
                <a:cubicBezTo>
                  <a:pt x="1307198" y="442692"/>
                  <a:pt x="1307557" y="444845"/>
                  <a:pt x="1308155" y="445743"/>
                </a:cubicBezTo>
                <a:cubicBezTo>
                  <a:pt x="1308753" y="446640"/>
                  <a:pt x="1309950" y="447179"/>
                  <a:pt x="1311625" y="447418"/>
                </a:cubicBezTo>
                <a:lnTo>
                  <a:pt x="1311625" y="449153"/>
                </a:lnTo>
                <a:lnTo>
                  <a:pt x="1288952" y="449153"/>
                </a:lnTo>
                <a:lnTo>
                  <a:pt x="1288952" y="447418"/>
                </a:lnTo>
                <a:cubicBezTo>
                  <a:pt x="1290807" y="447238"/>
                  <a:pt x="1292182" y="446640"/>
                  <a:pt x="1292960" y="445623"/>
                </a:cubicBezTo>
                <a:cubicBezTo>
                  <a:pt x="1293499" y="444905"/>
                  <a:pt x="1293798" y="442871"/>
                  <a:pt x="1293798" y="439401"/>
                </a:cubicBezTo>
                <a:lnTo>
                  <a:pt x="1293798" y="414096"/>
                </a:lnTo>
                <a:cubicBezTo>
                  <a:pt x="1293798" y="410686"/>
                  <a:pt x="1293439" y="408593"/>
                  <a:pt x="1292840" y="407755"/>
                </a:cubicBezTo>
                <a:cubicBezTo>
                  <a:pt x="1292242" y="406917"/>
                  <a:pt x="1290926" y="406379"/>
                  <a:pt x="1288952" y="406140"/>
                </a:cubicBezTo>
                <a:lnTo>
                  <a:pt x="1288952" y="404345"/>
                </a:lnTo>
                <a:lnTo>
                  <a:pt x="1307198" y="404345"/>
                </a:lnTo>
                <a:lnTo>
                  <a:pt x="1307198" y="410148"/>
                </a:lnTo>
                <a:cubicBezTo>
                  <a:pt x="1309531" y="407635"/>
                  <a:pt x="1311745" y="405841"/>
                  <a:pt x="1313838" y="404704"/>
                </a:cubicBezTo>
                <a:cubicBezTo>
                  <a:pt x="1315932" y="403567"/>
                  <a:pt x="1318206" y="403029"/>
                  <a:pt x="1320658" y="403029"/>
                </a:cubicBezTo>
                <a:close/>
                <a:moveTo>
                  <a:pt x="842251" y="403029"/>
                </a:moveTo>
                <a:cubicBezTo>
                  <a:pt x="845183" y="403029"/>
                  <a:pt x="847576" y="403867"/>
                  <a:pt x="849490" y="405482"/>
                </a:cubicBezTo>
                <a:cubicBezTo>
                  <a:pt x="851404" y="407097"/>
                  <a:pt x="852661" y="409131"/>
                  <a:pt x="853319" y="411524"/>
                </a:cubicBezTo>
                <a:cubicBezTo>
                  <a:pt x="853857" y="413378"/>
                  <a:pt x="854096" y="416848"/>
                  <a:pt x="854096" y="422053"/>
                </a:cubicBezTo>
                <a:lnTo>
                  <a:pt x="854096" y="439521"/>
                </a:lnTo>
                <a:cubicBezTo>
                  <a:pt x="854096" y="442991"/>
                  <a:pt x="854395" y="445145"/>
                  <a:pt x="854934" y="445623"/>
                </a:cubicBezTo>
                <a:cubicBezTo>
                  <a:pt x="855532" y="446461"/>
                  <a:pt x="856848" y="446999"/>
                  <a:pt x="858822" y="447238"/>
                </a:cubicBezTo>
                <a:lnTo>
                  <a:pt x="858822" y="448973"/>
                </a:lnTo>
                <a:lnTo>
                  <a:pt x="836149" y="448973"/>
                </a:lnTo>
                <a:lnTo>
                  <a:pt x="836149" y="447238"/>
                </a:lnTo>
                <a:cubicBezTo>
                  <a:pt x="837824" y="447059"/>
                  <a:pt x="839081" y="446341"/>
                  <a:pt x="839799" y="445145"/>
                </a:cubicBezTo>
                <a:cubicBezTo>
                  <a:pt x="840337" y="444367"/>
                  <a:pt x="840576" y="442393"/>
                  <a:pt x="840576" y="439222"/>
                </a:cubicBezTo>
                <a:lnTo>
                  <a:pt x="840576" y="419301"/>
                </a:lnTo>
                <a:cubicBezTo>
                  <a:pt x="840576" y="415652"/>
                  <a:pt x="840397" y="413319"/>
                  <a:pt x="840157" y="412361"/>
                </a:cubicBezTo>
                <a:cubicBezTo>
                  <a:pt x="839918" y="411404"/>
                  <a:pt x="839380" y="410686"/>
                  <a:pt x="838722" y="410148"/>
                </a:cubicBezTo>
                <a:cubicBezTo>
                  <a:pt x="838064" y="409610"/>
                  <a:pt x="837286" y="409370"/>
                  <a:pt x="836448" y="409370"/>
                </a:cubicBezTo>
                <a:cubicBezTo>
                  <a:pt x="833697" y="409370"/>
                  <a:pt x="831184" y="411344"/>
                  <a:pt x="828791" y="415293"/>
                </a:cubicBezTo>
                <a:lnTo>
                  <a:pt x="828791" y="439342"/>
                </a:lnTo>
                <a:cubicBezTo>
                  <a:pt x="828791" y="442692"/>
                  <a:pt x="829150" y="444845"/>
                  <a:pt x="829748" y="445743"/>
                </a:cubicBezTo>
                <a:cubicBezTo>
                  <a:pt x="830346" y="446640"/>
                  <a:pt x="831543" y="447179"/>
                  <a:pt x="833218" y="447418"/>
                </a:cubicBezTo>
                <a:lnTo>
                  <a:pt x="833218" y="449153"/>
                </a:lnTo>
                <a:lnTo>
                  <a:pt x="810545" y="449153"/>
                </a:lnTo>
                <a:lnTo>
                  <a:pt x="810545" y="447418"/>
                </a:lnTo>
                <a:cubicBezTo>
                  <a:pt x="812400" y="447238"/>
                  <a:pt x="813775" y="446640"/>
                  <a:pt x="814553" y="445623"/>
                </a:cubicBezTo>
                <a:cubicBezTo>
                  <a:pt x="815092" y="444905"/>
                  <a:pt x="815391" y="442871"/>
                  <a:pt x="815391" y="439401"/>
                </a:cubicBezTo>
                <a:lnTo>
                  <a:pt x="815391" y="414096"/>
                </a:lnTo>
                <a:cubicBezTo>
                  <a:pt x="815391" y="410686"/>
                  <a:pt x="815032" y="408593"/>
                  <a:pt x="814433" y="407755"/>
                </a:cubicBezTo>
                <a:cubicBezTo>
                  <a:pt x="813835" y="406917"/>
                  <a:pt x="812519" y="406379"/>
                  <a:pt x="810545" y="406140"/>
                </a:cubicBezTo>
                <a:lnTo>
                  <a:pt x="810545" y="404345"/>
                </a:lnTo>
                <a:lnTo>
                  <a:pt x="828791" y="404345"/>
                </a:lnTo>
                <a:lnTo>
                  <a:pt x="828791" y="410148"/>
                </a:lnTo>
                <a:cubicBezTo>
                  <a:pt x="831124" y="407635"/>
                  <a:pt x="833338" y="405841"/>
                  <a:pt x="835431" y="404704"/>
                </a:cubicBezTo>
                <a:cubicBezTo>
                  <a:pt x="837525" y="403567"/>
                  <a:pt x="839799" y="403029"/>
                  <a:pt x="842251" y="403029"/>
                </a:cubicBezTo>
                <a:close/>
                <a:moveTo>
                  <a:pt x="358183" y="401218"/>
                </a:moveTo>
                <a:cubicBezTo>
                  <a:pt x="359971" y="400695"/>
                  <a:pt x="362020" y="401712"/>
                  <a:pt x="363844" y="404464"/>
                </a:cubicBezTo>
                <a:cubicBezTo>
                  <a:pt x="369647" y="413138"/>
                  <a:pt x="365519" y="411403"/>
                  <a:pt x="372160" y="414155"/>
                </a:cubicBezTo>
                <a:cubicBezTo>
                  <a:pt x="370544" y="415770"/>
                  <a:pt x="366895" y="418104"/>
                  <a:pt x="364562" y="418283"/>
                </a:cubicBezTo>
                <a:cubicBezTo>
                  <a:pt x="367673" y="415711"/>
                  <a:pt x="364981" y="413318"/>
                  <a:pt x="363246" y="410087"/>
                </a:cubicBezTo>
                <a:cubicBezTo>
                  <a:pt x="361930" y="407694"/>
                  <a:pt x="360494" y="402968"/>
                  <a:pt x="356785" y="405062"/>
                </a:cubicBezTo>
                <a:cubicBezTo>
                  <a:pt x="352418" y="407455"/>
                  <a:pt x="358281" y="417745"/>
                  <a:pt x="361451" y="419121"/>
                </a:cubicBezTo>
                <a:cubicBezTo>
                  <a:pt x="361631" y="419180"/>
                  <a:pt x="361870" y="419240"/>
                  <a:pt x="361990" y="419300"/>
                </a:cubicBezTo>
                <a:cubicBezTo>
                  <a:pt x="362767" y="419599"/>
                  <a:pt x="363186" y="419779"/>
                  <a:pt x="363485" y="419838"/>
                </a:cubicBezTo>
                <a:lnTo>
                  <a:pt x="355888" y="423966"/>
                </a:lnTo>
                <a:cubicBezTo>
                  <a:pt x="358281" y="420437"/>
                  <a:pt x="356426" y="419480"/>
                  <a:pt x="354273" y="415531"/>
                </a:cubicBezTo>
                <a:cubicBezTo>
                  <a:pt x="353614" y="414335"/>
                  <a:pt x="353136" y="413078"/>
                  <a:pt x="352239" y="411762"/>
                </a:cubicBezTo>
                <a:cubicBezTo>
                  <a:pt x="350623" y="409429"/>
                  <a:pt x="349726" y="410027"/>
                  <a:pt x="348350" y="409130"/>
                </a:cubicBezTo>
                <a:cubicBezTo>
                  <a:pt x="349427" y="407754"/>
                  <a:pt x="350384" y="406498"/>
                  <a:pt x="351461" y="405062"/>
                </a:cubicBezTo>
                <a:lnTo>
                  <a:pt x="354093" y="407216"/>
                </a:lnTo>
                <a:cubicBezTo>
                  <a:pt x="354871" y="403806"/>
                  <a:pt x="356396" y="401742"/>
                  <a:pt x="358183" y="401218"/>
                </a:cubicBezTo>
                <a:close/>
                <a:moveTo>
                  <a:pt x="370784" y="392440"/>
                </a:moveTo>
                <a:cubicBezTo>
                  <a:pt x="374254" y="395670"/>
                  <a:pt x="376886" y="403447"/>
                  <a:pt x="381014" y="405481"/>
                </a:cubicBezTo>
                <a:cubicBezTo>
                  <a:pt x="381194" y="405601"/>
                  <a:pt x="381373" y="405661"/>
                  <a:pt x="381553" y="405721"/>
                </a:cubicBezTo>
                <a:cubicBezTo>
                  <a:pt x="381732" y="405840"/>
                  <a:pt x="381912" y="405900"/>
                  <a:pt x="382091" y="405960"/>
                </a:cubicBezTo>
                <a:cubicBezTo>
                  <a:pt x="382270" y="406080"/>
                  <a:pt x="382570" y="406140"/>
                  <a:pt x="382749" y="406140"/>
                </a:cubicBezTo>
                <a:cubicBezTo>
                  <a:pt x="382869" y="406199"/>
                  <a:pt x="383108" y="406259"/>
                  <a:pt x="383287" y="406379"/>
                </a:cubicBezTo>
                <a:cubicBezTo>
                  <a:pt x="381074" y="407456"/>
                  <a:pt x="378861" y="410028"/>
                  <a:pt x="376049" y="410507"/>
                </a:cubicBezTo>
                <a:cubicBezTo>
                  <a:pt x="377963" y="407575"/>
                  <a:pt x="377006" y="407097"/>
                  <a:pt x="374912" y="404165"/>
                </a:cubicBezTo>
                <a:cubicBezTo>
                  <a:pt x="373058" y="401593"/>
                  <a:pt x="372220" y="400038"/>
                  <a:pt x="370545" y="397645"/>
                </a:cubicBezTo>
                <a:cubicBezTo>
                  <a:pt x="366836" y="396807"/>
                  <a:pt x="368212" y="398721"/>
                  <a:pt x="367195" y="397465"/>
                </a:cubicBezTo>
                <a:cubicBezTo>
                  <a:pt x="368391" y="394893"/>
                  <a:pt x="368930" y="393816"/>
                  <a:pt x="370784" y="392440"/>
                </a:cubicBezTo>
                <a:close/>
                <a:moveTo>
                  <a:pt x="1858828" y="388073"/>
                </a:moveTo>
                <a:lnTo>
                  <a:pt x="1860383" y="388073"/>
                </a:lnTo>
                <a:lnTo>
                  <a:pt x="1860443" y="388073"/>
                </a:lnTo>
                <a:lnTo>
                  <a:pt x="1860443" y="404524"/>
                </a:lnTo>
                <a:lnTo>
                  <a:pt x="1871091" y="404524"/>
                </a:lnTo>
                <a:lnTo>
                  <a:pt x="1871091" y="409250"/>
                </a:lnTo>
                <a:lnTo>
                  <a:pt x="1860443" y="409250"/>
                </a:lnTo>
                <a:lnTo>
                  <a:pt x="1860443" y="436889"/>
                </a:lnTo>
                <a:cubicBezTo>
                  <a:pt x="1860443" y="439521"/>
                  <a:pt x="1860563" y="441136"/>
                  <a:pt x="1860802" y="441914"/>
                </a:cubicBezTo>
                <a:cubicBezTo>
                  <a:pt x="1861041" y="442632"/>
                  <a:pt x="1861460" y="443230"/>
                  <a:pt x="1862058" y="443709"/>
                </a:cubicBezTo>
                <a:cubicBezTo>
                  <a:pt x="1862656" y="444187"/>
                  <a:pt x="1863195" y="444426"/>
                  <a:pt x="1863733" y="444426"/>
                </a:cubicBezTo>
                <a:cubicBezTo>
                  <a:pt x="1865827" y="444426"/>
                  <a:pt x="1867801" y="442871"/>
                  <a:pt x="1869656" y="439700"/>
                </a:cubicBezTo>
                <a:lnTo>
                  <a:pt x="1871091" y="440777"/>
                </a:lnTo>
                <a:cubicBezTo>
                  <a:pt x="1868459" y="446939"/>
                  <a:pt x="1864272" y="449990"/>
                  <a:pt x="1858469" y="449990"/>
                </a:cubicBezTo>
                <a:cubicBezTo>
                  <a:pt x="1855597" y="449990"/>
                  <a:pt x="1853204" y="449152"/>
                  <a:pt x="1851230" y="447597"/>
                </a:cubicBezTo>
                <a:cubicBezTo>
                  <a:pt x="1849256" y="445982"/>
                  <a:pt x="1848000" y="444247"/>
                  <a:pt x="1847461" y="442273"/>
                </a:cubicBezTo>
                <a:cubicBezTo>
                  <a:pt x="1847162" y="441136"/>
                  <a:pt x="1846983" y="438205"/>
                  <a:pt x="1846983" y="433419"/>
                </a:cubicBezTo>
                <a:lnTo>
                  <a:pt x="1846983" y="409191"/>
                </a:lnTo>
                <a:lnTo>
                  <a:pt x="1841120" y="409191"/>
                </a:lnTo>
                <a:lnTo>
                  <a:pt x="1841120" y="407516"/>
                </a:lnTo>
                <a:cubicBezTo>
                  <a:pt x="1845128" y="404644"/>
                  <a:pt x="1848598" y="401653"/>
                  <a:pt x="1851410" y="398542"/>
                </a:cubicBezTo>
                <a:cubicBezTo>
                  <a:pt x="1854221" y="395431"/>
                  <a:pt x="1856734" y="391961"/>
                  <a:pt x="1858828" y="388073"/>
                </a:cubicBezTo>
                <a:close/>
                <a:moveTo>
                  <a:pt x="1110978" y="388073"/>
                </a:moveTo>
                <a:lnTo>
                  <a:pt x="1112533" y="388073"/>
                </a:lnTo>
                <a:lnTo>
                  <a:pt x="1112593" y="388073"/>
                </a:lnTo>
                <a:lnTo>
                  <a:pt x="1112593" y="404524"/>
                </a:lnTo>
                <a:lnTo>
                  <a:pt x="1123241" y="404524"/>
                </a:lnTo>
                <a:lnTo>
                  <a:pt x="1123241" y="409250"/>
                </a:lnTo>
                <a:lnTo>
                  <a:pt x="1112593" y="409250"/>
                </a:lnTo>
                <a:lnTo>
                  <a:pt x="1112593" y="436889"/>
                </a:lnTo>
                <a:cubicBezTo>
                  <a:pt x="1112593" y="439521"/>
                  <a:pt x="1112713" y="441136"/>
                  <a:pt x="1112952" y="441914"/>
                </a:cubicBezTo>
                <a:cubicBezTo>
                  <a:pt x="1113191" y="442632"/>
                  <a:pt x="1113610" y="443230"/>
                  <a:pt x="1114208" y="443709"/>
                </a:cubicBezTo>
                <a:cubicBezTo>
                  <a:pt x="1114806" y="444187"/>
                  <a:pt x="1115345" y="444426"/>
                  <a:pt x="1115883" y="444426"/>
                </a:cubicBezTo>
                <a:cubicBezTo>
                  <a:pt x="1117977" y="444426"/>
                  <a:pt x="1119951" y="442871"/>
                  <a:pt x="1121806" y="439700"/>
                </a:cubicBezTo>
                <a:lnTo>
                  <a:pt x="1123241" y="440777"/>
                </a:lnTo>
                <a:cubicBezTo>
                  <a:pt x="1120669" y="446939"/>
                  <a:pt x="1116422" y="449990"/>
                  <a:pt x="1110619" y="449990"/>
                </a:cubicBezTo>
                <a:cubicBezTo>
                  <a:pt x="1107747" y="449990"/>
                  <a:pt x="1105354" y="449152"/>
                  <a:pt x="1103380" y="447597"/>
                </a:cubicBezTo>
                <a:cubicBezTo>
                  <a:pt x="1101406" y="445982"/>
                  <a:pt x="1100150" y="444247"/>
                  <a:pt x="1099611" y="442273"/>
                </a:cubicBezTo>
                <a:cubicBezTo>
                  <a:pt x="1099312" y="441136"/>
                  <a:pt x="1099133" y="438205"/>
                  <a:pt x="1099133" y="433419"/>
                </a:cubicBezTo>
                <a:lnTo>
                  <a:pt x="1099133" y="409191"/>
                </a:lnTo>
                <a:lnTo>
                  <a:pt x="1093270" y="409191"/>
                </a:lnTo>
                <a:lnTo>
                  <a:pt x="1093270" y="407516"/>
                </a:lnTo>
                <a:cubicBezTo>
                  <a:pt x="1097278" y="404644"/>
                  <a:pt x="1100748" y="401653"/>
                  <a:pt x="1103560" y="398542"/>
                </a:cubicBezTo>
                <a:cubicBezTo>
                  <a:pt x="1106371" y="395431"/>
                  <a:pt x="1108884" y="391961"/>
                  <a:pt x="1110978" y="388073"/>
                </a:cubicBezTo>
                <a:close/>
                <a:moveTo>
                  <a:pt x="912843" y="388013"/>
                </a:moveTo>
                <a:lnTo>
                  <a:pt x="912843" y="416130"/>
                </a:lnTo>
                <a:cubicBezTo>
                  <a:pt x="913920" y="416250"/>
                  <a:pt x="914698" y="416250"/>
                  <a:pt x="915236" y="416250"/>
                </a:cubicBezTo>
                <a:cubicBezTo>
                  <a:pt x="919184" y="416250"/>
                  <a:pt x="922176" y="415113"/>
                  <a:pt x="924269" y="412780"/>
                </a:cubicBezTo>
                <a:cubicBezTo>
                  <a:pt x="926423" y="410447"/>
                  <a:pt x="927440" y="406857"/>
                  <a:pt x="927440" y="401952"/>
                </a:cubicBezTo>
                <a:cubicBezTo>
                  <a:pt x="927440" y="397106"/>
                  <a:pt x="926363" y="393577"/>
                  <a:pt x="924269" y="391363"/>
                </a:cubicBezTo>
                <a:cubicBezTo>
                  <a:pt x="922176" y="389150"/>
                  <a:pt x="919005" y="388013"/>
                  <a:pt x="914817" y="388013"/>
                </a:cubicBezTo>
                <a:close/>
                <a:moveTo>
                  <a:pt x="143396" y="387415"/>
                </a:moveTo>
                <a:cubicBezTo>
                  <a:pt x="140943" y="388611"/>
                  <a:pt x="135081" y="395551"/>
                  <a:pt x="134123" y="397525"/>
                </a:cubicBezTo>
                <a:cubicBezTo>
                  <a:pt x="136696" y="401174"/>
                  <a:pt x="142678" y="405541"/>
                  <a:pt x="147464" y="400875"/>
                </a:cubicBezTo>
                <a:cubicBezTo>
                  <a:pt x="153327" y="395192"/>
                  <a:pt x="147045" y="389090"/>
                  <a:pt x="143396" y="387415"/>
                </a:cubicBezTo>
                <a:close/>
                <a:moveTo>
                  <a:pt x="363965" y="385740"/>
                </a:moveTo>
                <a:cubicBezTo>
                  <a:pt x="367734" y="384065"/>
                  <a:pt x="368930" y="389030"/>
                  <a:pt x="364623" y="389150"/>
                </a:cubicBezTo>
                <a:cubicBezTo>
                  <a:pt x="363127" y="387594"/>
                  <a:pt x="362649" y="388073"/>
                  <a:pt x="363965" y="385740"/>
                </a:cubicBezTo>
                <a:close/>
                <a:moveTo>
                  <a:pt x="614983" y="384364"/>
                </a:moveTo>
                <a:lnTo>
                  <a:pt x="647228" y="384364"/>
                </a:lnTo>
                <a:lnTo>
                  <a:pt x="647228" y="386159"/>
                </a:lnTo>
                <a:lnTo>
                  <a:pt x="645612" y="386159"/>
                </a:lnTo>
                <a:cubicBezTo>
                  <a:pt x="643758" y="386159"/>
                  <a:pt x="642442" y="386458"/>
                  <a:pt x="641724" y="387056"/>
                </a:cubicBezTo>
                <a:cubicBezTo>
                  <a:pt x="641006" y="387654"/>
                  <a:pt x="640647" y="388372"/>
                  <a:pt x="640647" y="389270"/>
                </a:cubicBezTo>
                <a:cubicBezTo>
                  <a:pt x="640647" y="389928"/>
                  <a:pt x="640767" y="390526"/>
                  <a:pt x="641006" y="391064"/>
                </a:cubicBezTo>
                <a:lnTo>
                  <a:pt x="644296" y="396030"/>
                </a:lnTo>
                <a:lnTo>
                  <a:pt x="652372" y="408293"/>
                </a:lnTo>
                <a:lnTo>
                  <a:pt x="659252" y="399918"/>
                </a:lnTo>
                <a:cubicBezTo>
                  <a:pt x="662782" y="395611"/>
                  <a:pt x="664516" y="392620"/>
                  <a:pt x="664516" y="390885"/>
                </a:cubicBezTo>
                <a:cubicBezTo>
                  <a:pt x="664516" y="390047"/>
                  <a:pt x="664277" y="389210"/>
                  <a:pt x="663799" y="388492"/>
                </a:cubicBezTo>
                <a:cubicBezTo>
                  <a:pt x="663260" y="387774"/>
                  <a:pt x="662542" y="387176"/>
                  <a:pt x="661645" y="386757"/>
                </a:cubicBezTo>
                <a:cubicBezTo>
                  <a:pt x="660748" y="386398"/>
                  <a:pt x="659312" y="386159"/>
                  <a:pt x="657338" y="386159"/>
                </a:cubicBezTo>
                <a:lnTo>
                  <a:pt x="657338" y="384364"/>
                </a:lnTo>
                <a:lnTo>
                  <a:pt x="681267" y="384364"/>
                </a:lnTo>
                <a:lnTo>
                  <a:pt x="681267" y="386159"/>
                </a:lnTo>
                <a:cubicBezTo>
                  <a:pt x="679412" y="386219"/>
                  <a:pt x="677857" y="386458"/>
                  <a:pt x="676720" y="386877"/>
                </a:cubicBezTo>
                <a:cubicBezTo>
                  <a:pt x="675524" y="387295"/>
                  <a:pt x="674327" y="388073"/>
                  <a:pt x="673011" y="389270"/>
                </a:cubicBezTo>
                <a:cubicBezTo>
                  <a:pt x="672174" y="389987"/>
                  <a:pt x="670140" y="392380"/>
                  <a:pt x="666790" y="396388"/>
                </a:cubicBezTo>
                <a:lnTo>
                  <a:pt x="654466" y="411225"/>
                </a:lnTo>
                <a:lnTo>
                  <a:pt x="672413" y="437846"/>
                </a:lnTo>
                <a:cubicBezTo>
                  <a:pt x="675344" y="442213"/>
                  <a:pt x="677498" y="444905"/>
                  <a:pt x="678754" y="445922"/>
                </a:cubicBezTo>
                <a:cubicBezTo>
                  <a:pt x="680011" y="446819"/>
                  <a:pt x="681506" y="447418"/>
                  <a:pt x="683241" y="447597"/>
                </a:cubicBezTo>
                <a:lnTo>
                  <a:pt x="683241" y="449392"/>
                </a:lnTo>
                <a:lnTo>
                  <a:pt x="651535" y="449392"/>
                </a:lnTo>
                <a:lnTo>
                  <a:pt x="651535" y="447597"/>
                </a:lnTo>
                <a:cubicBezTo>
                  <a:pt x="654047" y="447418"/>
                  <a:pt x="655722" y="447059"/>
                  <a:pt x="656440" y="446460"/>
                </a:cubicBezTo>
                <a:cubicBezTo>
                  <a:pt x="657158" y="445922"/>
                  <a:pt x="657517" y="445204"/>
                  <a:pt x="657517" y="444367"/>
                </a:cubicBezTo>
                <a:cubicBezTo>
                  <a:pt x="657517" y="443768"/>
                  <a:pt x="657397" y="443230"/>
                  <a:pt x="657158" y="442811"/>
                </a:cubicBezTo>
                <a:cubicBezTo>
                  <a:pt x="656739" y="441854"/>
                  <a:pt x="655603" y="440059"/>
                  <a:pt x="653808" y="437427"/>
                </a:cubicBezTo>
                <a:lnTo>
                  <a:pt x="644296" y="423369"/>
                </a:lnTo>
                <a:lnTo>
                  <a:pt x="634366" y="435513"/>
                </a:lnTo>
                <a:cubicBezTo>
                  <a:pt x="631374" y="439162"/>
                  <a:pt x="629879" y="441675"/>
                  <a:pt x="629879" y="442991"/>
                </a:cubicBezTo>
                <a:cubicBezTo>
                  <a:pt x="629879" y="443888"/>
                  <a:pt x="630238" y="444785"/>
                  <a:pt x="631015" y="445563"/>
                </a:cubicBezTo>
                <a:cubicBezTo>
                  <a:pt x="631793" y="446401"/>
                  <a:pt x="632930" y="446939"/>
                  <a:pt x="634425" y="447298"/>
                </a:cubicBezTo>
                <a:cubicBezTo>
                  <a:pt x="635083" y="447478"/>
                  <a:pt x="636459" y="447597"/>
                  <a:pt x="638553" y="447597"/>
                </a:cubicBezTo>
                <a:lnTo>
                  <a:pt x="638553" y="449392"/>
                </a:lnTo>
                <a:lnTo>
                  <a:pt x="613547" y="449392"/>
                </a:lnTo>
                <a:lnTo>
                  <a:pt x="613547" y="447597"/>
                </a:lnTo>
                <a:cubicBezTo>
                  <a:pt x="616359" y="447238"/>
                  <a:pt x="618632" y="446460"/>
                  <a:pt x="620247" y="445324"/>
                </a:cubicBezTo>
                <a:cubicBezTo>
                  <a:pt x="622401" y="443828"/>
                  <a:pt x="625392" y="440777"/>
                  <a:pt x="629221" y="436111"/>
                </a:cubicBezTo>
                <a:lnTo>
                  <a:pt x="642143" y="420378"/>
                </a:lnTo>
                <a:lnTo>
                  <a:pt x="625631" y="396089"/>
                </a:lnTo>
                <a:cubicBezTo>
                  <a:pt x="622879" y="392141"/>
                  <a:pt x="621324" y="389928"/>
                  <a:pt x="620965" y="389449"/>
                </a:cubicBezTo>
                <a:cubicBezTo>
                  <a:pt x="620128" y="388372"/>
                  <a:pt x="619290" y="387654"/>
                  <a:pt x="618453" y="387176"/>
                </a:cubicBezTo>
                <a:cubicBezTo>
                  <a:pt x="617615" y="386697"/>
                  <a:pt x="616478" y="386398"/>
                  <a:pt x="614983" y="386159"/>
                </a:cubicBezTo>
                <a:close/>
                <a:moveTo>
                  <a:pt x="1447722" y="384304"/>
                </a:moveTo>
                <a:lnTo>
                  <a:pt x="1481283" y="384304"/>
                </a:lnTo>
                <a:lnTo>
                  <a:pt x="1481283" y="386099"/>
                </a:lnTo>
                <a:lnTo>
                  <a:pt x="1479608" y="386099"/>
                </a:lnTo>
                <a:cubicBezTo>
                  <a:pt x="1477095" y="386099"/>
                  <a:pt x="1475360" y="386338"/>
                  <a:pt x="1474403" y="386876"/>
                </a:cubicBezTo>
                <a:cubicBezTo>
                  <a:pt x="1473446" y="387415"/>
                  <a:pt x="1472788" y="388133"/>
                  <a:pt x="1472369" y="389090"/>
                </a:cubicBezTo>
                <a:cubicBezTo>
                  <a:pt x="1471950" y="389987"/>
                  <a:pt x="1471771" y="392320"/>
                  <a:pt x="1471771" y="396029"/>
                </a:cubicBezTo>
                <a:lnTo>
                  <a:pt x="1471771" y="427855"/>
                </a:lnTo>
                <a:cubicBezTo>
                  <a:pt x="1471771" y="433658"/>
                  <a:pt x="1472190" y="437487"/>
                  <a:pt x="1473087" y="439401"/>
                </a:cubicBezTo>
                <a:cubicBezTo>
                  <a:pt x="1473984" y="441256"/>
                  <a:pt x="1475420" y="442811"/>
                  <a:pt x="1477454" y="444067"/>
                </a:cubicBezTo>
                <a:cubicBezTo>
                  <a:pt x="1479428" y="445324"/>
                  <a:pt x="1482001" y="445922"/>
                  <a:pt x="1485052" y="445922"/>
                </a:cubicBezTo>
                <a:cubicBezTo>
                  <a:pt x="1488522" y="445922"/>
                  <a:pt x="1491572" y="445084"/>
                  <a:pt x="1494025" y="443529"/>
                </a:cubicBezTo>
                <a:cubicBezTo>
                  <a:pt x="1496478" y="441974"/>
                  <a:pt x="1498333" y="439760"/>
                  <a:pt x="1499589" y="437008"/>
                </a:cubicBezTo>
                <a:cubicBezTo>
                  <a:pt x="1500845" y="434197"/>
                  <a:pt x="1501443" y="429351"/>
                  <a:pt x="1501443" y="422471"/>
                </a:cubicBezTo>
                <a:lnTo>
                  <a:pt x="1501443" y="395970"/>
                </a:lnTo>
                <a:cubicBezTo>
                  <a:pt x="1501443" y="393098"/>
                  <a:pt x="1501144" y="391004"/>
                  <a:pt x="1500546" y="389748"/>
                </a:cubicBezTo>
                <a:cubicBezTo>
                  <a:pt x="1499948" y="388492"/>
                  <a:pt x="1499230" y="387654"/>
                  <a:pt x="1498273" y="387176"/>
                </a:cubicBezTo>
                <a:cubicBezTo>
                  <a:pt x="1496837" y="386458"/>
                  <a:pt x="1494803" y="386099"/>
                  <a:pt x="1492171" y="386099"/>
                </a:cubicBezTo>
                <a:lnTo>
                  <a:pt x="1492051" y="386099"/>
                </a:lnTo>
                <a:lnTo>
                  <a:pt x="1492051" y="384364"/>
                </a:lnTo>
                <a:lnTo>
                  <a:pt x="1514545" y="384364"/>
                </a:lnTo>
                <a:lnTo>
                  <a:pt x="1514545" y="386159"/>
                </a:lnTo>
                <a:lnTo>
                  <a:pt x="1513228" y="386159"/>
                </a:lnTo>
                <a:cubicBezTo>
                  <a:pt x="1511434" y="386159"/>
                  <a:pt x="1509878" y="386517"/>
                  <a:pt x="1508682" y="387235"/>
                </a:cubicBezTo>
                <a:cubicBezTo>
                  <a:pt x="1507485" y="387953"/>
                  <a:pt x="1506588" y="389030"/>
                  <a:pt x="1506050" y="390526"/>
                </a:cubicBezTo>
                <a:cubicBezTo>
                  <a:pt x="1505631" y="391543"/>
                  <a:pt x="1505451" y="393397"/>
                  <a:pt x="1505451" y="396029"/>
                </a:cubicBezTo>
                <a:lnTo>
                  <a:pt x="1505451" y="420736"/>
                </a:lnTo>
                <a:cubicBezTo>
                  <a:pt x="1505451" y="428394"/>
                  <a:pt x="1504973" y="433897"/>
                  <a:pt x="1503956" y="437307"/>
                </a:cubicBezTo>
                <a:cubicBezTo>
                  <a:pt x="1502939" y="440658"/>
                  <a:pt x="1500486" y="443768"/>
                  <a:pt x="1496598" y="446640"/>
                </a:cubicBezTo>
                <a:cubicBezTo>
                  <a:pt x="1492709" y="449451"/>
                  <a:pt x="1487385" y="450887"/>
                  <a:pt x="1480625" y="450887"/>
                </a:cubicBezTo>
                <a:cubicBezTo>
                  <a:pt x="1475001" y="450887"/>
                  <a:pt x="1470634" y="450110"/>
                  <a:pt x="1467583" y="448614"/>
                </a:cubicBezTo>
                <a:cubicBezTo>
                  <a:pt x="1463396" y="446580"/>
                  <a:pt x="1460464" y="443948"/>
                  <a:pt x="1458729" y="440777"/>
                </a:cubicBezTo>
                <a:cubicBezTo>
                  <a:pt x="1456995" y="437547"/>
                  <a:pt x="1456157" y="433239"/>
                  <a:pt x="1456157" y="427855"/>
                </a:cubicBezTo>
                <a:lnTo>
                  <a:pt x="1456157" y="396029"/>
                </a:lnTo>
                <a:cubicBezTo>
                  <a:pt x="1456157" y="392260"/>
                  <a:pt x="1455978" y="389927"/>
                  <a:pt x="1455559" y="389030"/>
                </a:cubicBezTo>
                <a:cubicBezTo>
                  <a:pt x="1455140" y="388133"/>
                  <a:pt x="1454422" y="387415"/>
                  <a:pt x="1453405" y="386876"/>
                </a:cubicBezTo>
                <a:cubicBezTo>
                  <a:pt x="1452328" y="386338"/>
                  <a:pt x="1450474" y="386099"/>
                  <a:pt x="1447722" y="386099"/>
                </a:cubicBezTo>
                <a:close/>
                <a:moveTo>
                  <a:pt x="1229368" y="384304"/>
                </a:moveTo>
                <a:lnTo>
                  <a:pt x="1247614" y="384304"/>
                </a:lnTo>
                <a:lnTo>
                  <a:pt x="1247614" y="410267"/>
                </a:lnTo>
                <a:cubicBezTo>
                  <a:pt x="1250067" y="407695"/>
                  <a:pt x="1252340" y="405840"/>
                  <a:pt x="1254374" y="404764"/>
                </a:cubicBezTo>
                <a:cubicBezTo>
                  <a:pt x="1256468" y="403687"/>
                  <a:pt x="1258562" y="403148"/>
                  <a:pt x="1260775" y="403148"/>
                </a:cubicBezTo>
                <a:cubicBezTo>
                  <a:pt x="1263587" y="403148"/>
                  <a:pt x="1266040" y="403926"/>
                  <a:pt x="1268014" y="405541"/>
                </a:cubicBezTo>
                <a:cubicBezTo>
                  <a:pt x="1270048" y="407156"/>
                  <a:pt x="1271364" y="409011"/>
                  <a:pt x="1272022" y="411165"/>
                </a:cubicBezTo>
                <a:cubicBezTo>
                  <a:pt x="1272680" y="413318"/>
                  <a:pt x="1272979" y="416908"/>
                  <a:pt x="1272979" y="422052"/>
                </a:cubicBezTo>
                <a:lnTo>
                  <a:pt x="1272979" y="439581"/>
                </a:lnTo>
                <a:cubicBezTo>
                  <a:pt x="1272979" y="442991"/>
                  <a:pt x="1273338" y="445144"/>
                  <a:pt x="1273877" y="445922"/>
                </a:cubicBezTo>
                <a:cubicBezTo>
                  <a:pt x="1274535" y="446759"/>
                  <a:pt x="1275791" y="447298"/>
                  <a:pt x="1277765" y="447537"/>
                </a:cubicBezTo>
                <a:lnTo>
                  <a:pt x="1277765" y="449272"/>
                </a:lnTo>
                <a:lnTo>
                  <a:pt x="1255032" y="449272"/>
                </a:lnTo>
                <a:lnTo>
                  <a:pt x="1255032" y="447537"/>
                </a:lnTo>
                <a:cubicBezTo>
                  <a:pt x="1256647" y="447298"/>
                  <a:pt x="1257844" y="446700"/>
                  <a:pt x="1258622" y="445623"/>
                </a:cubicBezTo>
                <a:cubicBezTo>
                  <a:pt x="1259160" y="444785"/>
                  <a:pt x="1259459" y="442751"/>
                  <a:pt x="1259459" y="439521"/>
                </a:cubicBezTo>
                <a:lnTo>
                  <a:pt x="1259459" y="419540"/>
                </a:lnTo>
                <a:cubicBezTo>
                  <a:pt x="1259459" y="415831"/>
                  <a:pt x="1259339" y="413498"/>
                  <a:pt x="1259040" y="412541"/>
                </a:cubicBezTo>
                <a:cubicBezTo>
                  <a:pt x="1258801" y="411583"/>
                  <a:pt x="1258263" y="410866"/>
                  <a:pt x="1257605" y="410327"/>
                </a:cubicBezTo>
                <a:cubicBezTo>
                  <a:pt x="1256887" y="409789"/>
                  <a:pt x="1256109" y="409549"/>
                  <a:pt x="1255271" y="409549"/>
                </a:cubicBezTo>
                <a:cubicBezTo>
                  <a:pt x="1254015" y="409549"/>
                  <a:pt x="1252759" y="409968"/>
                  <a:pt x="1251562" y="410866"/>
                </a:cubicBezTo>
                <a:cubicBezTo>
                  <a:pt x="1250306" y="411703"/>
                  <a:pt x="1249050" y="413258"/>
                  <a:pt x="1247614" y="415472"/>
                </a:cubicBezTo>
                <a:lnTo>
                  <a:pt x="1247614" y="439521"/>
                </a:lnTo>
                <a:cubicBezTo>
                  <a:pt x="1247614" y="442691"/>
                  <a:pt x="1247853" y="444725"/>
                  <a:pt x="1248332" y="445503"/>
                </a:cubicBezTo>
                <a:cubicBezTo>
                  <a:pt x="1248990" y="446640"/>
                  <a:pt x="1250186" y="447298"/>
                  <a:pt x="1252101" y="447537"/>
                </a:cubicBezTo>
                <a:lnTo>
                  <a:pt x="1252101" y="449272"/>
                </a:lnTo>
                <a:lnTo>
                  <a:pt x="1229368" y="449272"/>
                </a:lnTo>
                <a:lnTo>
                  <a:pt x="1229368" y="447537"/>
                </a:lnTo>
                <a:cubicBezTo>
                  <a:pt x="1231223" y="447358"/>
                  <a:pt x="1232598" y="446759"/>
                  <a:pt x="1233376" y="445742"/>
                </a:cubicBezTo>
                <a:cubicBezTo>
                  <a:pt x="1233915" y="445084"/>
                  <a:pt x="1234214" y="442991"/>
                  <a:pt x="1234214" y="439581"/>
                </a:cubicBezTo>
                <a:lnTo>
                  <a:pt x="1234214" y="394055"/>
                </a:lnTo>
                <a:cubicBezTo>
                  <a:pt x="1234214" y="390645"/>
                  <a:pt x="1233855" y="388551"/>
                  <a:pt x="1233256" y="387714"/>
                </a:cubicBezTo>
                <a:cubicBezTo>
                  <a:pt x="1232658" y="386876"/>
                  <a:pt x="1231342" y="386338"/>
                  <a:pt x="1229368" y="386099"/>
                </a:cubicBezTo>
                <a:close/>
                <a:moveTo>
                  <a:pt x="1007364" y="384304"/>
                </a:moveTo>
                <a:lnTo>
                  <a:pt x="1026148" y="384304"/>
                </a:lnTo>
                <a:lnTo>
                  <a:pt x="1026148" y="439999"/>
                </a:lnTo>
                <a:cubicBezTo>
                  <a:pt x="1026148" y="443170"/>
                  <a:pt x="1026507" y="445204"/>
                  <a:pt x="1027225" y="446161"/>
                </a:cubicBezTo>
                <a:cubicBezTo>
                  <a:pt x="1027943" y="446999"/>
                  <a:pt x="1029379" y="447537"/>
                  <a:pt x="1031532" y="447657"/>
                </a:cubicBezTo>
                <a:lnTo>
                  <a:pt x="1031532" y="449392"/>
                </a:lnTo>
                <a:lnTo>
                  <a:pt x="1007304" y="449392"/>
                </a:lnTo>
                <a:lnTo>
                  <a:pt x="1007304" y="447657"/>
                </a:lnTo>
                <a:cubicBezTo>
                  <a:pt x="1009278" y="447597"/>
                  <a:pt x="1010774" y="446999"/>
                  <a:pt x="1011731" y="445922"/>
                </a:cubicBezTo>
                <a:cubicBezTo>
                  <a:pt x="1012389" y="445204"/>
                  <a:pt x="1012688" y="443230"/>
                  <a:pt x="1012688" y="440059"/>
                </a:cubicBezTo>
                <a:lnTo>
                  <a:pt x="1012688" y="393636"/>
                </a:lnTo>
                <a:cubicBezTo>
                  <a:pt x="1012688" y="390466"/>
                  <a:pt x="1012329" y="388492"/>
                  <a:pt x="1011611" y="387594"/>
                </a:cubicBezTo>
                <a:cubicBezTo>
                  <a:pt x="1010893" y="386757"/>
                  <a:pt x="1009458" y="386218"/>
                  <a:pt x="1007364" y="386099"/>
                </a:cubicBezTo>
                <a:close/>
                <a:moveTo>
                  <a:pt x="888854" y="384304"/>
                </a:moveTo>
                <a:lnTo>
                  <a:pt x="917210" y="384304"/>
                </a:lnTo>
                <a:cubicBezTo>
                  <a:pt x="926543" y="384304"/>
                  <a:pt x="933243" y="385919"/>
                  <a:pt x="937311" y="389269"/>
                </a:cubicBezTo>
                <a:cubicBezTo>
                  <a:pt x="941319" y="392619"/>
                  <a:pt x="943353" y="396747"/>
                  <a:pt x="943413" y="401772"/>
                </a:cubicBezTo>
                <a:cubicBezTo>
                  <a:pt x="943413" y="405960"/>
                  <a:pt x="942097" y="409609"/>
                  <a:pt x="939464" y="412600"/>
                </a:cubicBezTo>
                <a:cubicBezTo>
                  <a:pt x="936832" y="415651"/>
                  <a:pt x="933243" y="417685"/>
                  <a:pt x="928636" y="418762"/>
                </a:cubicBezTo>
                <a:cubicBezTo>
                  <a:pt x="925526" y="419540"/>
                  <a:pt x="920261" y="419899"/>
                  <a:pt x="912903" y="419899"/>
                </a:cubicBezTo>
                <a:lnTo>
                  <a:pt x="912903" y="437906"/>
                </a:lnTo>
                <a:cubicBezTo>
                  <a:pt x="912903" y="441435"/>
                  <a:pt x="913142" y="443649"/>
                  <a:pt x="913561" y="444546"/>
                </a:cubicBezTo>
                <a:cubicBezTo>
                  <a:pt x="913980" y="445503"/>
                  <a:pt x="914757" y="446221"/>
                  <a:pt x="915834" y="446759"/>
                </a:cubicBezTo>
                <a:cubicBezTo>
                  <a:pt x="916911" y="447298"/>
                  <a:pt x="918945" y="447597"/>
                  <a:pt x="921876" y="447597"/>
                </a:cubicBezTo>
                <a:lnTo>
                  <a:pt x="921876" y="449392"/>
                </a:lnTo>
                <a:lnTo>
                  <a:pt x="888854" y="449392"/>
                </a:lnTo>
                <a:lnTo>
                  <a:pt x="888854" y="447597"/>
                </a:lnTo>
                <a:cubicBezTo>
                  <a:pt x="891845" y="447597"/>
                  <a:pt x="893879" y="447298"/>
                  <a:pt x="894956" y="446759"/>
                </a:cubicBezTo>
                <a:cubicBezTo>
                  <a:pt x="896033" y="446221"/>
                  <a:pt x="896811" y="445503"/>
                  <a:pt x="897229" y="444606"/>
                </a:cubicBezTo>
                <a:cubicBezTo>
                  <a:pt x="897648" y="443708"/>
                  <a:pt x="897887" y="441495"/>
                  <a:pt x="897887" y="437965"/>
                </a:cubicBezTo>
                <a:lnTo>
                  <a:pt x="897887" y="395790"/>
                </a:lnTo>
                <a:cubicBezTo>
                  <a:pt x="897887" y="392260"/>
                  <a:pt x="897648" y="390047"/>
                  <a:pt x="897229" y="389150"/>
                </a:cubicBezTo>
                <a:cubicBezTo>
                  <a:pt x="896811" y="388193"/>
                  <a:pt x="896033" y="387475"/>
                  <a:pt x="894956" y="386936"/>
                </a:cubicBezTo>
                <a:cubicBezTo>
                  <a:pt x="893879" y="386398"/>
                  <a:pt x="891845" y="386099"/>
                  <a:pt x="888854" y="386099"/>
                </a:cubicBezTo>
                <a:close/>
                <a:moveTo>
                  <a:pt x="1821199" y="382808"/>
                </a:moveTo>
                <a:cubicBezTo>
                  <a:pt x="1823293" y="382808"/>
                  <a:pt x="1825028" y="383466"/>
                  <a:pt x="1826464" y="384962"/>
                </a:cubicBezTo>
                <a:cubicBezTo>
                  <a:pt x="1827899" y="386457"/>
                  <a:pt x="1828617" y="388192"/>
                  <a:pt x="1828617" y="390226"/>
                </a:cubicBezTo>
                <a:cubicBezTo>
                  <a:pt x="1828617" y="392260"/>
                  <a:pt x="1827899" y="393995"/>
                  <a:pt x="1826464" y="395431"/>
                </a:cubicBezTo>
                <a:cubicBezTo>
                  <a:pt x="1824968" y="396866"/>
                  <a:pt x="1823233" y="397584"/>
                  <a:pt x="1821199" y="397584"/>
                </a:cubicBezTo>
                <a:cubicBezTo>
                  <a:pt x="1819165" y="397584"/>
                  <a:pt x="1817430" y="396866"/>
                  <a:pt x="1815995" y="395431"/>
                </a:cubicBezTo>
                <a:cubicBezTo>
                  <a:pt x="1814559" y="393995"/>
                  <a:pt x="1813841" y="392260"/>
                  <a:pt x="1813841" y="390226"/>
                </a:cubicBezTo>
                <a:cubicBezTo>
                  <a:pt x="1813841" y="388192"/>
                  <a:pt x="1814559" y="386397"/>
                  <a:pt x="1815995" y="384962"/>
                </a:cubicBezTo>
                <a:cubicBezTo>
                  <a:pt x="1817430" y="383526"/>
                  <a:pt x="1819165" y="382808"/>
                  <a:pt x="1821199" y="382808"/>
                </a:cubicBezTo>
                <a:close/>
                <a:moveTo>
                  <a:pt x="1594887" y="382808"/>
                </a:moveTo>
                <a:cubicBezTo>
                  <a:pt x="1596981" y="382808"/>
                  <a:pt x="1598716" y="383526"/>
                  <a:pt x="1600152" y="384962"/>
                </a:cubicBezTo>
                <a:cubicBezTo>
                  <a:pt x="1601588" y="386457"/>
                  <a:pt x="1602305" y="388192"/>
                  <a:pt x="1602305" y="390226"/>
                </a:cubicBezTo>
                <a:cubicBezTo>
                  <a:pt x="1602305" y="392260"/>
                  <a:pt x="1601588" y="393995"/>
                  <a:pt x="1600152" y="395431"/>
                </a:cubicBezTo>
                <a:cubicBezTo>
                  <a:pt x="1598656" y="396867"/>
                  <a:pt x="1596921" y="397585"/>
                  <a:pt x="1594887" y="397585"/>
                </a:cubicBezTo>
                <a:cubicBezTo>
                  <a:pt x="1592853" y="397585"/>
                  <a:pt x="1591118" y="396867"/>
                  <a:pt x="1589683" y="395431"/>
                </a:cubicBezTo>
                <a:cubicBezTo>
                  <a:pt x="1588247" y="393995"/>
                  <a:pt x="1587529" y="392260"/>
                  <a:pt x="1587529" y="390226"/>
                </a:cubicBezTo>
                <a:cubicBezTo>
                  <a:pt x="1587529" y="388192"/>
                  <a:pt x="1588247" y="386398"/>
                  <a:pt x="1589683" y="384962"/>
                </a:cubicBezTo>
                <a:cubicBezTo>
                  <a:pt x="1591118" y="383526"/>
                  <a:pt x="1592853" y="382748"/>
                  <a:pt x="1594887" y="382808"/>
                </a:cubicBezTo>
                <a:close/>
                <a:moveTo>
                  <a:pt x="1359184" y="382808"/>
                </a:moveTo>
                <a:cubicBezTo>
                  <a:pt x="1361278" y="382808"/>
                  <a:pt x="1363013" y="383466"/>
                  <a:pt x="1364449" y="384962"/>
                </a:cubicBezTo>
                <a:cubicBezTo>
                  <a:pt x="1365885" y="386457"/>
                  <a:pt x="1366602" y="388192"/>
                  <a:pt x="1366602" y="390226"/>
                </a:cubicBezTo>
                <a:cubicBezTo>
                  <a:pt x="1366602" y="392260"/>
                  <a:pt x="1365885" y="393995"/>
                  <a:pt x="1364449" y="395431"/>
                </a:cubicBezTo>
                <a:cubicBezTo>
                  <a:pt x="1362953" y="396867"/>
                  <a:pt x="1361218" y="397585"/>
                  <a:pt x="1359184" y="397585"/>
                </a:cubicBezTo>
                <a:cubicBezTo>
                  <a:pt x="1357150" y="397585"/>
                  <a:pt x="1355415" y="396867"/>
                  <a:pt x="1353980" y="395431"/>
                </a:cubicBezTo>
                <a:cubicBezTo>
                  <a:pt x="1352544" y="393995"/>
                  <a:pt x="1351826" y="392260"/>
                  <a:pt x="1351826" y="390226"/>
                </a:cubicBezTo>
                <a:cubicBezTo>
                  <a:pt x="1351826" y="388192"/>
                  <a:pt x="1352544" y="386398"/>
                  <a:pt x="1353980" y="384962"/>
                </a:cubicBezTo>
                <a:cubicBezTo>
                  <a:pt x="1355415" y="383526"/>
                  <a:pt x="1357150" y="382748"/>
                  <a:pt x="1359184" y="382808"/>
                </a:cubicBezTo>
                <a:close/>
                <a:moveTo>
                  <a:pt x="734749" y="382808"/>
                </a:moveTo>
                <a:cubicBezTo>
                  <a:pt x="737022" y="382808"/>
                  <a:pt x="738757" y="383586"/>
                  <a:pt x="739894" y="385021"/>
                </a:cubicBezTo>
                <a:cubicBezTo>
                  <a:pt x="741150" y="386457"/>
                  <a:pt x="741748" y="388072"/>
                  <a:pt x="741748" y="389807"/>
                </a:cubicBezTo>
                <a:cubicBezTo>
                  <a:pt x="741748" y="391243"/>
                  <a:pt x="741390" y="393397"/>
                  <a:pt x="740672" y="396328"/>
                </a:cubicBezTo>
                <a:lnTo>
                  <a:pt x="735946" y="414694"/>
                </a:lnTo>
                <a:lnTo>
                  <a:pt x="733672" y="414694"/>
                </a:lnTo>
                <a:lnTo>
                  <a:pt x="728647" y="396388"/>
                </a:lnTo>
                <a:cubicBezTo>
                  <a:pt x="727989" y="394115"/>
                  <a:pt x="727690" y="392021"/>
                  <a:pt x="727690" y="390106"/>
                </a:cubicBezTo>
                <a:cubicBezTo>
                  <a:pt x="727690" y="388013"/>
                  <a:pt x="728348" y="386278"/>
                  <a:pt x="729724" y="384902"/>
                </a:cubicBezTo>
                <a:cubicBezTo>
                  <a:pt x="731100" y="383526"/>
                  <a:pt x="732775" y="382808"/>
                  <a:pt x="734749" y="382808"/>
                </a:cubicBezTo>
                <a:close/>
                <a:moveTo>
                  <a:pt x="702863" y="382808"/>
                </a:moveTo>
                <a:cubicBezTo>
                  <a:pt x="704957" y="382808"/>
                  <a:pt x="706692" y="383526"/>
                  <a:pt x="708128" y="384962"/>
                </a:cubicBezTo>
                <a:cubicBezTo>
                  <a:pt x="709563" y="386457"/>
                  <a:pt x="710281" y="388192"/>
                  <a:pt x="710281" y="390226"/>
                </a:cubicBezTo>
                <a:cubicBezTo>
                  <a:pt x="710281" y="392260"/>
                  <a:pt x="709563" y="393995"/>
                  <a:pt x="708128" y="395431"/>
                </a:cubicBezTo>
                <a:cubicBezTo>
                  <a:pt x="706692" y="396866"/>
                  <a:pt x="704897" y="397584"/>
                  <a:pt x="702863" y="397584"/>
                </a:cubicBezTo>
                <a:cubicBezTo>
                  <a:pt x="700829" y="397584"/>
                  <a:pt x="699094" y="396866"/>
                  <a:pt x="697659" y="395431"/>
                </a:cubicBezTo>
                <a:cubicBezTo>
                  <a:pt x="696223" y="393995"/>
                  <a:pt x="695505" y="392260"/>
                  <a:pt x="695505" y="390226"/>
                </a:cubicBezTo>
                <a:cubicBezTo>
                  <a:pt x="695505" y="388192"/>
                  <a:pt x="696223" y="386397"/>
                  <a:pt x="697659" y="384962"/>
                </a:cubicBezTo>
                <a:cubicBezTo>
                  <a:pt x="699094" y="383526"/>
                  <a:pt x="700829" y="382808"/>
                  <a:pt x="702863" y="382808"/>
                </a:cubicBezTo>
                <a:close/>
                <a:moveTo>
                  <a:pt x="138251" y="381612"/>
                </a:moveTo>
                <a:cubicBezTo>
                  <a:pt x="139567" y="382031"/>
                  <a:pt x="154164" y="391064"/>
                  <a:pt x="152549" y="399439"/>
                </a:cubicBezTo>
                <a:cubicBezTo>
                  <a:pt x="151771" y="403328"/>
                  <a:pt x="147643" y="406319"/>
                  <a:pt x="142858" y="405422"/>
                </a:cubicBezTo>
                <a:cubicBezTo>
                  <a:pt x="138072" y="404524"/>
                  <a:pt x="136576" y="400815"/>
                  <a:pt x="132209" y="398721"/>
                </a:cubicBezTo>
                <a:cubicBezTo>
                  <a:pt x="127782" y="406618"/>
                  <a:pt x="122697" y="405781"/>
                  <a:pt x="126406" y="411045"/>
                </a:cubicBezTo>
                <a:cubicBezTo>
                  <a:pt x="124312" y="411105"/>
                  <a:pt x="118928" y="407156"/>
                  <a:pt x="119048" y="404405"/>
                </a:cubicBezTo>
                <a:cubicBezTo>
                  <a:pt x="120484" y="405422"/>
                  <a:pt x="120244" y="405362"/>
                  <a:pt x="122578" y="405601"/>
                </a:cubicBezTo>
                <a:cubicBezTo>
                  <a:pt x="128321" y="395670"/>
                  <a:pt x="142858" y="386996"/>
                  <a:pt x="138251" y="381612"/>
                </a:cubicBezTo>
                <a:close/>
                <a:moveTo>
                  <a:pt x="393992" y="376221"/>
                </a:moveTo>
                <a:lnTo>
                  <a:pt x="394142" y="377299"/>
                </a:lnTo>
                <a:lnTo>
                  <a:pt x="393875" y="377544"/>
                </a:lnTo>
                <a:close/>
                <a:moveTo>
                  <a:pt x="390167" y="375271"/>
                </a:moveTo>
                <a:cubicBezTo>
                  <a:pt x="389568" y="382270"/>
                  <a:pt x="393696" y="388372"/>
                  <a:pt x="394893" y="395731"/>
                </a:cubicBezTo>
                <a:cubicBezTo>
                  <a:pt x="387654" y="393876"/>
                  <a:pt x="383765" y="388372"/>
                  <a:pt x="375450" y="387834"/>
                </a:cubicBezTo>
                <a:cubicBezTo>
                  <a:pt x="376407" y="386877"/>
                  <a:pt x="376766" y="386219"/>
                  <a:pt x="377963" y="385202"/>
                </a:cubicBezTo>
                <a:cubicBezTo>
                  <a:pt x="379219" y="384125"/>
                  <a:pt x="380296" y="383527"/>
                  <a:pt x="381612" y="382510"/>
                </a:cubicBezTo>
                <a:cubicBezTo>
                  <a:pt x="381971" y="383168"/>
                  <a:pt x="379398" y="386338"/>
                  <a:pt x="391662" y="390466"/>
                </a:cubicBezTo>
                <a:lnTo>
                  <a:pt x="388372" y="379399"/>
                </a:lnTo>
                <a:lnTo>
                  <a:pt x="385500" y="379160"/>
                </a:lnTo>
                <a:cubicBezTo>
                  <a:pt x="387714" y="377365"/>
                  <a:pt x="387474" y="376527"/>
                  <a:pt x="390167" y="375271"/>
                </a:cubicBezTo>
                <a:close/>
                <a:moveTo>
                  <a:pt x="397652" y="367756"/>
                </a:moveTo>
                <a:cubicBezTo>
                  <a:pt x="399484" y="367527"/>
                  <a:pt x="401593" y="368167"/>
                  <a:pt x="403746" y="370066"/>
                </a:cubicBezTo>
                <a:lnTo>
                  <a:pt x="395431" y="379099"/>
                </a:lnTo>
                <a:cubicBezTo>
                  <a:pt x="401114" y="383347"/>
                  <a:pt x="408592" y="383167"/>
                  <a:pt x="406319" y="373656"/>
                </a:cubicBezTo>
                <a:cubicBezTo>
                  <a:pt x="413617" y="376766"/>
                  <a:pt x="405302" y="393098"/>
                  <a:pt x="394892" y="382689"/>
                </a:cubicBezTo>
                <a:lnTo>
                  <a:pt x="394142" y="377299"/>
                </a:lnTo>
                <a:lnTo>
                  <a:pt x="400396" y="371562"/>
                </a:lnTo>
                <a:cubicBezTo>
                  <a:pt x="397615" y="370126"/>
                  <a:pt x="395581" y="370036"/>
                  <a:pt x="394444" y="371098"/>
                </a:cubicBezTo>
                <a:lnTo>
                  <a:pt x="393992" y="376221"/>
                </a:lnTo>
                <a:lnTo>
                  <a:pt x="393217" y="370657"/>
                </a:lnTo>
                <a:cubicBezTo>
                  <a:pt x="394264" y="369083"/>
                  <a:pt x="395820" y="367985"/>
                  <a:pt x="397652" y="367756"/>
                </a:cubicBezTo>
                <a:close/>
                <a:moveTo>
                  <a:pt x="101280" y="364443"/>
                </a:moveTo>
                <a:lnTo>
                  <a:pt x="105528" y="367374"/>
                </a:lnTo>
                <a:lnTo>
                  <a:pt x="104810" y="370007"/>
                </a:lnTo>
                <a:cubicBezTo>
                  <a:pt x="104810" y="370066"/>
                  <a:pt x="104690" y="370186"/>
                  <a:pt x="104690" y="370306"/>
                </a:cubicBezTo>
                <a:cubicBezTo>
                  <a:pt x="107083" y="371383"/>
                  <a:pt x="109177" y="371502"/>
                  <a:pt x="110074" y="373895"/>
                </a:cubicBezTo>
                <a:cubicBezTo>
                  <a:pt x="111211" y="377305"/>
                  <a:pt x="109177" y="379279"/>
                  <a:pt x="107562" y="380476"/>
                </a:cubicBezTo>
                <a:lnTo>
                  <a:pt x="100024" y="386039"/>
                </a:lnTo>
                <a:cubicBezTo>
                  <a:pt x="98887" y="387475"/>
                  <a:pt x="99845" y="386159"/>
                  <a:pt x="99187" y="387535"/>
                </a:cubicBezTo>
                <a:lnTo>
                  <a:pt x="98529" y="389270"/>
                </a:lnTo>
                <a:cubicBezTo>
                  <a:pt x="98469" y="389449"/>
                  <a:pt x="98409" y="389688"/>
                  <a:pt x="98289" y="389868"/>
                </a:cubicBezTo>
                <a:lnTo>
                  <a:pt x="93862" y="382689"/>
                </a:lnTo>
                <a:cubicBezTo>
                  <a:pt x="97093" y="383048"/>
                  <a:pt x="93144" y="383048"/>
                  <a:pt x="95836" y="383168"/>
                </a:cubicBezTo>
                <a:cubicBezTo>
                  <a:pt x="98828" y="383287"/>
                  <a:pt x="97093" y="383527"/>
                  <a:pt x="102477" y="379818"/>
                </a:cubicBezTo>
                <a:cubicBezTo>
                  <a:pt x="104451" y="378501"/>
                  <a:pt x="108998" y="375929"/>
                  <a:pt x="105887" y="372818"/>
                </a:cubicBezTo>
                <a:cubicBezTo>
                  <a:pt x="102058" y="368990"/>
                  <a:pt x="93623" y="377544"/>
                  <a:pt x="93623" y="377544"/>
                </a:cubicBezTo>
                <a:cubicBezTo>
                  <a:pt x="91410" y="380535"/>
                  <a:pt x="93623" y="378801"/>
                  <a:pt x="92965" y="381313"/>
                </a:cubicBezTo>
                <a:cubicBezTo>
                  <a:pt x="90991" y="379040"/>
                  <a:pt x="89495" y="376527"/>
                  <a:pt x="87880" y="373955"/>
                </a:cubicBezTo>
                <a:cubicBezTo>
                  <a:pt x="92546" y="375032"/>
                  <a:pt x="92726" y="373716"/>
                  <a:pt x="96554" y="371024"/>
                </a:cubicBezTo>
                <a:cubicBezTo>
                  <a:pt x="97452" y="370366"/>
                  <a:pt x="99665" y="368870"/>
                  <a:pt x="100263" y="368152"/>
                </a:cubicBezTo>
                <a:cubicBezTo>
                  <a:pt x="103374" y="364204"/>
                  <a:pt x="98469" y="366776"/>
                  <a:pt x="101280" y="364443"/>
                </a:cubicBezTo>
                <a:close/>
                <a:moveTo>
                  <a:pt x="85793" y="357727"/>
                </a:moveTo>
                <a:cubicBezTo>
                  <a:pt x="83976" y="357563"/>
                  <a:pt x="82376" y="358520"/>
                  <a:pt x="81658" y="361332"/>
                </a:cubicBezTo>
                <a:cubicBezTo>
                  <a:pt x="83094" y="364024"/>
                  <a:pt x="83273" y="363784"/>
                  <a:pt x="86085" y="364682"/>
                </a:cubicBezTo>
                <a:lnTo>
                  <a:pt x="91230" y="360853"/>
                </a:lnTo>
                <a:cubicBezTo>
                  <a:pt x="89645" y="359178"/>
                  <a:pt x="87611" y="357892"/>
                  <a:pt x="85793" y="357727"/>
                </a:cubicBezTo>
                <a:close/>
                <a:moveTo>
                  <a:pt x="426836" y="354726"/>
                </a:moveTo>
                <a:lnTo>
                  <a:pt x="425821" y="359358"/>
                </a:lnTo>
                <a:cubicBezTo>
                  <a:pt x="422830" y="357683"/>
                  <a:pt x="421993" y="356845"/>
                  <a:pt x="421574" y="354991"/>
                </a:cubicBezTo>
                <a:close/>
                <a:moveTo>
                  <a:pt x="406618" y="353794"/>
                </a:moveTo>
                <a:cubicBezTo>
                  <a:pt x="407336" y="352687"/>
                  <a:pt x="408593" y="352477"/>
                  <a:pt x="410447" y="354033"/>
                </a:cubicBezTo>
                <a:cubicBezTo>
                  <a:pt x="409849" y="358340"/>
                  <a:pt x="410327" y="355170"/>
                  <a:pt x="407277" y="357742"/>
                </a:cubicBezTo>
                <a:cubicBezTo>
                  <a:pt x="407516" y="361511"/>
                  <a:pt x="409669" y="362767"/>
                  <a:pt x="411823" y="364442"/>
                </a:cubicBezTo>
                <a:cubicBezTo>
                  <a:pt x="414874" y="366835"/>
                  <a:pt x="415293" y="368450"/>
                  <a:pt x="419301" y="366416"/>
                </a:cubicBezTo>
                <a:cubicBezTo>
                  <a:pt x="418045" y="370125"/>
                  <a:pt x="416011" y="370484"/>
                  <a:pt x="414395" y="373834"/>
                </a:cubicBezTo>
                <a:lnTo>
                  <a:pt x="413797" y="371920"/>
                </a:lnTo>
                <a:cubicBezTo>
                  <a:pt x="412960" y="369049"/>
                  <a:pt x="408652" y="365579"/>
                  <a:pt x="406020" y="363665"/>
                </a:cubicBezTo>
                <a:cubicBezTo>
                  <a:pt x="403687" y="361989"/>
                  <a:pt x="403747" y="362648"/>
                  <a:pt x="401354" y="363665"/>
                </a:cubicBezTo>
                <a:lnTo>
                  <a:pt x="402969" y="357981"/>
                </a:lnTo>
                <a:lnTo>
                  <a:pt x="406020" y="358938"/>
                </a:lnTo>
                <a:cubicBezTo>
                  <a:pt x="405721" y="356904"/>
                  <a:pt x="405901" y="354900"/>
                  <a:pt x="406618" y="353794"/>
                </a:cubicBezTo>
                <a:close/>
                <a:moveTo>
                  <a:pt x="94071" y="351782"/>
                </a:moveTo>
                <a:cubicBezTo>
                  <a:pt x="96405" y="352777"/>
                  <a:pt x="98798" y="355349"/>
                  <a:pt x="99067" y="358520"/>
                </a:cubicBezTo>
                <a:cubicBezTo>
                  <a:pt x="99366" y="362169"/>
                  <a:pt x="97212" y="362767"/>
                  <a:pt x="94939" y="364263"/>
                </a:cubicBezTo>
                <a:cubicBezTo>
                  <a:pt x="92845" y="365699"/>
                  <a:pt x="90811" y="367374"/>
                  <a:pt x="88598" y="368809"/>
                </a:cubicBezTo>
                <a:cubicBezTo>
                  <a:pt x="88957" y="371322"/>
                  <a:pt x="88119" y="369109"/>
                  <a:pt x="90452" y="371382"/>
                </a:cubicBezTo>
                <a:cubicBezTo>
                  <a:pt x="82915" y="372040"/>
                  <a:pt x="85786" y="368690"/>
                  <a:pt x="84889" y="366536"/>
                </a:cubicBezTo>
                <a:cubicBezTo>
                  <a:pt x="83812" y="364083"/>
                  <a:pt x="79564" y="365818"/>
                  <a:pt x="79804" y="360554"/>
                </a:cubicBezTo>
                <a:cubicBezTo>
                  <a:pt x="79983" y="357323"/>
                  <a:pt x="82855" y="355529"/>
                  <a:pt x="86504" y="356486"/>
                </a:cubicBezTo>
                <a:cubicBezTo>
                  <a:pt x="89555" y="357323"/>
                  <a:pt x="91110" y="359597"/>
                  <a:pt x="94161" y="360374"/>
                </a:cubicBezTo>
                <a:cubicBezTo>
                  <a:pt x="95298" y="359298"/>
                  <a:pt x="98229" y="357264"/>
                  <a:pt x="95597" y="354811"/>
                </a:cubicBezTo>
                <a:cubicBezTo>
                  <a:pt x="92606" y="351999"/>
                  <a:pt x="93264" y="356845"/>
                  <a:pt x="89435" y="354512"/>
                </a:cubicBezTo>
                <a:cubicBezTo>
                  <a:pt x="89465" y="351371"/>
                  <a:pt x="91738" y="350788"/>
                  <a:pt x="94071" y="351782"/>
                </a:cubicBezTo>
                <a:close/>
                <a:moveTo>
                  <a:pt x="428573" y="350444"/>
                </a:moveTo>
                <a:cubicBezTo>
                  <a:pt x="430099" y="351700"/>
                  <a:pt x="430114" y="353480"/>
                  <a:pt x="428865" y="354624"/>
                </a:cubicBezTo>
                <a:lnTo>
                  <a:pt x="426836" y="354726"/>
                </a:lnTo>
                <a:lnTo>
                  <a:pt x="427768" y="350474"/>
                </a:lnTo>
                <a:close/>
                <a:moveTo>
                  <a:pt x="428693" y="346257"/>
                </a:moveTo>
                <a:lnTo>
                  <a:pt x="427768" y="350474"/>
                </a:lnTo>
                <a:lnTo>
                  <a:pt x="423436" y="350638"/>
                </a:lnTo>
                <a:cubicBezTo>
                  <a:pt x="421589" y="351401"/>
                  <a:pt x="419391" y="352328"/>
                  <a:pt x="416190" y="351820"/>
                </a:cubicBezTo>
                <a:lnTo>
                  <a:pt x="416721" y="347955"/>
                </a:lnTo>
                <a:lnTo>
                  <a:pt x="421888" y="347356"/>
                </a:lnTo>
                <a:cubicBezTo>
                  <a:pt x="423533" y="346511"/>
                  <a:pt x="425313" y="345599"/>
                  <a:pt x="428693" y="346257"/>
                </a:cubicBezTo>
                <a:close/>
                <a:moveTo>
                  <a:pt x="417255" y="344061"/>
                </a:moveTo>
                <a:lnTo>
                  <a:pt x="416721" y="347955"/>
                </a:lnTo>
                <a:lnTo>
                  <a:pt x="415891" y="348051"/>
                </a:lnTo>
                <a:close/>
                <a:moveTo>
                  <a:pt x="92726" y="340386"/>
                </a:moveTo>
                <a:cubicBezTo>
                  <a:pt x="93548" y="340528"/>
                  <a:pt x="94371" y="341500"/>
                  <a:pt x="94520" y="342069"/>
                </a:cubicBezTo>
                <a:cubicBezTo>
                  <a:pt x="94759" y="343086"/>
                  <a:pt x="94580" y="343385"/>
                  <a:pt x="94460" y="344342"/>
                </a:cubicBezTo>
                <a:cubicBezTo>
                  <a:pt x="91289" y="345180"/>
                  <a:pt x="89854" y="345718"/>
                  <a:pt x="87042" y="344043"/>
                </a:cubicBezTo>
                <a:lnTo>
                  <a:pt x="90931" y="343684"/>
                </a:lnTo>
                <a:cubicBezTo>
                  <a:pt x="91081" y="340932"/>
                  <a:pt x="91903" y="340244"/>
                  <a:pt x="92726" y="340386"/>
                </a:cubicBezTo>
                <a:close/>
                <a:moveTo>
                  <a:pt x="419540" y="339377"/>
                </a:moveTo>
                <a:cubicBezTo>
                  <a:pt x="421335" y="342787"/>
                  <a:pt x="421873" y="340573"/>
                  <a:pt x="422950" y="343804"/>
                </a:cubicBezTo>
                <a:cubicBezTo>
                  <a:pt x="420946" y="343176"/>
                  <a:pt x="418882" y="342892"/>
                  <a:pt x="417469" y="343437"/>
                </a:cubicBezTo>
                <a:lnTo>
                  <a:pt x="417255" y="344061"/>
                </a:lnTo>
                <a:lnTo>
                  <a:pt x="417685" y="340932"/>
                </a:lnTo>
                <a:cubicBezTo>
                  <a:pt x="417865" y="340813"/>
                  <a:pt x="418344" y="340274"/>
                  <a:pt x="418523" y="340155"/>
                </a:cubicBezTo>
                <a:close/>
                <a:moveTo>
                  <a:pt x="425642" y="326634"/>
                </a:moveTo>
                <a:cubicBezTo>
                  <a:pt x="434316" y="330523"/>
                  <a:pt x="435453" y="337103"/>
                  <a:pt x="442213" y="334830"/>
                </a:cubicBezTo>
                <a:cubicBezTo>
                  <a:pt x="441016" y="337761"/>
                  <a:pt x="439401" y="339077"/>
                  <a:pt x="438085" y="341949"/>
                </a:cubicBezTo>
                <a:lnTo>
                  <a:pt x="437128" y="339855"/>
                </a:lnTo>
                <a:cubicBezTo>
                  <a:pt x="435871" y="337462"/>
                  <a:pt x="427975" y="331839"/>
                  <a:pt x="426539" y="331958"/>
                </a:cubicBezTo>
                <a:lnTo>
                  <a:pt x="425582" y="332257"/>
                </a:lnTo>
                <a:cubicBezTo>
                  <a:pt x="425462" y="332317"/>
                  <a:pt x="425223" y="332497"/>
                  <a:pt x="425103" y="332557"/>
                </a:cubicBezTo>
                <a:lnTo>
                  <a:pt x="424146" y="333334"/>
                </a:lnTo>
                <a:close/>
                <a:moveTo>
                  <a:pt x="76034" y="323763"/>
                </a:moveTo>
                <a:lnTo>
                  <a:pt x="80222" y="327891"/>
                </a:lnTo>
                <a:cubicBezTo>
                  <a:pt x="78248" y="329985"/>
                  <a:pt x="74539" y="331061"/>
                  <a:pt x="71787" y="332497"/>
                </a:cubicBezTo>
                <a:cubicBezTo>
                  <a:pt x="70471" y="333155"/>
                  <a:pt x="68497" y="333933"/>
                  <a:pt x="67360" y="334591"/>
                </a:cubicBezTo>
                <a:cubicBezTo>
                  <a:pt x="64189" y="336446"/>
                  <a:pt x="66164" y="335847"/>
                  <a:pt x="65147" y="338240"/>
                </a:cubicBezTo>
                <a:cubicBezTo>
                  <a:pt x="63591" y="336446"/>
                  <a:pt x="62096" y="333215"/>
                  <a:pt x="61617" y="330403"/>
                </a:cubicBezTo>
                <a:cubicBezTo>
                  <a:pt x="64668" y="332856"/>
                  <a:pt x="64369" y="332078"/>
                  <a:pt x="70112" y="329327"/>
                </a:cubicBezTo>
                <a:cubicBezTo>
                  <a:pt x="71189" y="328788"/>
                  <a:pt x="73701" y="327831"/>
                  <a:pt x="74539" y="327173"/>
                </a:cubicBezTo>
                <a:cubicBezTo>
                  <a:pt x="78188" y="324242"/>
                  <a:pt x="73402" y="324122"/>
                  <a:pt x="76034" y="323763"/>
                </a:cubicBezTo>
                <a:close/>
                <a:moveTo>
                  <a:pt x="87580" y="322268"/>
                </a:moveTo>
                <a:lnTo>
                  <a:pt x="88059" y="325438"/>
                </a:lnTo>
                <a:lnTo>
                  <a:pt x="84410" y="325558"/>
                </a:lnTo>
                <a:cubicBezTo>
                  <a:pt x="84051" y="322866"/>
                  <a:pt x="84111" y="320593"/>
                  <a:pt x="87580" y="322268"/>
                </a:cubicBezTo>
                <a:close/>
                <a:moveTo>
                  <a:pt x="429112" y="311678"/>
                </a:moveTo>
                <a:cubicBezTo>
                  <a:pt x="431086" y="312396"/>
                  <a:pt x="431864" y="313353"/>
                  <a:pt x="433838" y="314430"/>
                </a:cubicBezTo>
                <a:lnTo>
                  <a:pt x="434616" y="313652"/>
                </a:lnTo>
                <a:cubicBezTo>
                  <a:pt x="434676" y="313533"/>
                  <a:pt x="435214" y="312994"/>
                  <a:pt x="435334" y="312874"/>
                </a:cubicBezTo>
                <a:cubicBezTo>
                  <a:pt x="436889" y="311499"/>
                  <a:pt x="435453" y="312157"/>
                  <a:pt x="437009" y="311798"/>
                </a:cubicBezTo>
                <a:cubicBezTo>
                  <a:pt x="437248" y="314250"/>
                  <a:pt x="436769" y="312874"/>
                  <a:pt x="435752" y="315746"/>
                </a:cubicBezTo>
                <a:cubicBezTo>
                  <a:pt x="437846" y="317720"/>
                  <a:pt x="443829" y="322446"/>
                  <a:pt x="446820" y="323044"/>
                </a:cubicBezTo>
                <a:lnTo>
                  <a:pt x="447418" y="321968"/>
                </a:lnTo>
                <a:cubicBezTo>
                  <a:pt x="447478" y="321848"/>
                  <a:pt x="447597" y="321549"/>
                  <a:pt x="447657" y="321429"/>
                </a:cubicBezTo>
                <a:cubicBezTo>
                  <a:pt x="448136" y="320293"/>
                  <a:pt x="447717" y="320771"/>
                  <a:pt x="448315" y="319634"/>
                </a:cubicBezTo>
                <a:cubicBezTo>
                  <a:pt x="450708" y="322506"/>
                  <a:pt x="450349" y="330762"/>
                  <a:pt x="440419" y="323583"/>
                </a:cubicBezTo>
                <a:cubicBezTo>
                  <a:pt x="438026" y="321788"/>
                  <a:pt x="435752" y="320412"/>
                  <a:pt x="433898" y="318737"/>
                </a:cubicBezTo>
                <a:lnTo>
                  <a:pt x="431505" y="320592"/>
                </a:lnTo>
                <a:cubicBezTo>
                  <a:pt x="431086" y="316823"/>
                  <a:pt x="430189" y="314011"/>
                  <a:pt x="429112" y="311678"/>
                </a:cubicBezTo>
                <a:close/>
                <a:moveTo>
                  <a:pt x="73164" y="289005"/>
                </a:moveTo>
                <a:lnTo>
                  <a:pt x="77591" y="300491"/>
                </a:lnTo>
                <a:cubicBezTo>
                  <a:pt x="74300" y="298756"/>
                  <a:pt x="77890" y="299354"/>
                  <a:pt x="73702" y="298936"/>
                </a:cubicBezTo>
                <a:cubicBezTo>
                  <a:pt x="72446" y="301149"/>
                  <a:pt x="70173" y="303722"/>
                  <a:pt x="69096" y="306055"/>
                </a:cubicBezTo>
                <a:cubicBezTo>
                  <a:pt x="72147" y="307191"/>
                  <a:pt x="74839" y="308567"/>
                  <a:pt x="78249" y="308567"/>
                </a:cubicBezTo>
                <a:lnTo>
                  <a:pt x="78727" y="305636"/>
                </a:lnTo>
                <a:cubicBezTo>
                  <a:pt x="80462" y="307490"/>
                  <a:pt x="81718" y="311558"/>
                  <a:pt x="82376" y="314310"/>
                </a:cubicBezTo>
                <a:cubicBezTo>
                  <a:pt x="80103" y="313413"/>
                  <a:pt x="81718" y="313772"/>
                  <a:pt x="79565" y="312216"/>
                </a:cubicBezTo>
                <a:cubicBezTo>
                  <a:pt x="77292" y="310661"/>
                  <a:pt x="69993" y="308388"/>
                  <a:pt x="67421" y="307789"/>
                </a:cubicBezTo>
                <a:lnTo>
                  <a:pt x="59823" y="318976"/>
                </a:lnTo>
                <a:cubicBezTo>
                  <a:pt x="59165" y="320233"/>
                  <a:pt x="59404" y="319934"/>
                  <a:pt x="58986" y="321010"/>
                </a:cubicBezTo>
                <a:lnTo>
                  <a:pt x="58088" y="323344"/>
                </a:lnTo>
                <a:cubicBezTo>
                  <a:pt x="58028" y="323523"/>
                  <a:pt x="57909" y="323762"/>
                  <a:pt x="57789" y="323942"/>
                </a:cubicBezTo>
                <a:lnTo>
                  <a:pt x="54260" y="313114"/>
                </a:lnTo>
                <a:lnTo>
                  <a:pt x="57011" y="315028"/>
                </a:lnTo>
                <a:cubicBezTo>
                  <a:pt x="59105" y="312994"/>
                  <a:pt x="62515" y="308747"/>
                  <a:pt x="63532" y="306414"/>
                </a:cubicBezTo>
                <a:lnTo>
                  <a:pt x="53661" y="303123"/>
                </a:lnTo>
                <a:lnTo>
                  <a:pt x="52166" y="306114"/>
                </a:lnTo>
                <a:cubicBezTo>
                  <a:pt x="50610" y="304260"/>
                  <a:pt x="49414" y="300072"/>
                  <a:pt x="48696" y="297440"/>
                </a:cubicBezTo>
                <a:cubicBezTo>
                  <a:pt x="49952" y="298038"/>
                  <a:pt x="54140" y="302764"/>
                  <a:pt x="65207" y="304738"/>
                </a:cubicBezTo>
                <a:cubicBezTo>
                  <a:pt x="66284" y="302525"/>
                  <a:pt x="68198" y="300192"/>
                  <a:pt x="69873" y="297919"/>
                </a:cubicBezTo>
                <a:cubicBezTo>
                  <a:pt x="72745" y="293911"/>
                  <a:pt x="71668" y="292355"/>
                  <a:pt x="73164" y="289005"/>
                </a:cubicBezTo>
                <a:close/>
                <a:moveTo>
                  <a:pt x="442991" y="288946"/>
                </a:moveTo>
                <a:lnTo>
                  <a:pt x="449990" y="298039"/>
                </a:lnTo>
                <a:cubicBezTo>
                  <a:pt x="453221" y="301150"/>
                  <a:pt x="454357" y="302825"/>
                  <a:pt x="457708" y="306295"/>
                </a:cubicBezTo>
                <a:cubicBezTo>
                  <a:pt x="459981" y="308628"/>
                  <a:pt x="463032" y="317302"/>
                  <a:pt x="457708" y="316285"/>
                </a:cubicBezTo>
                <a:cubicBezTo>
                  <a:pt x="454417" y="315627"/>
                  <a:pt x="457289" y="312756"/>
                  <a:pt x="457588" y="311200"/>
                </a:cubicBezTo>
                <a:cubicBezTo>
                  <a:pt x="458066" y="308688"/>
                  <a:pt x="456033" y="307312"/>
                  <a:pt x="454896" y="305517"/>
                </a:cubicBezTo>
                <a:cubicBezTo>
                  <a:pt x="448495" y="305098"/>
                  <a:pt x="440598" y="304919"/>
                  <a:pt x="435214" y="307013"/>
                </a:cubicBezTo>
                <a:lnTo>
                  <a:pt x="438205" y="299415"/>
                </a:lnTo>
                <a:cubicBezTo>
                  <a:pt x="438205" y="299415"/>
                  <a:pt x="438325" y="301987"/>
                  <a:pt x="443111" y="302107"/>
                </a:cubicBezTo>
                <a:cubicBezTo>
                  <a:pt x="445623" y="302167"/>
                  <a:pt x="448375" y="302107"/>
                  <a:pt x="450828" y="301688"/>
                </a:cubicBezTo>
                <a:cubicBezTo>
                  <a:pt x="449272" y="300013"/>
                  <a:pt x="448076" y="298398"/>
                  <a:pt x="446461" y="296484"/>
                </a:cubicBezTo>
                <a:cubicBezTo>
                  <a:pt x="442393" y="291698"/>
                  <a:pt x="442871" y="294330"/>
                  <a:pt x="441017" y="293971"/>
                </a:cubicBezTo>
                <a:close/>
                <a:moveTo>
                  <a:pt x="1314197" y="262385"/>
                </a:moveTo>
                <a:cubicBezTo>
                  <a:pt x="1309052" y="263282"/>
                  <a:pt x="1307497" y="266871"/>
                  <a:pt x="1303010" y="271119"/>
                </a:cubicBezTo>
                <a:cubicBezTo>
                  <a:pt x="1300019" y="273930"/>
                  <a:pt x="1294456" y="277340"/>
                  <a:pt x="1296789" y="282246"/>
                </a:cubicBezTo>
                <a:cubicBezTo>
                  <a:pt x="1298464" y="281109"/>
                  <a:pt x="1313180" y="266273"/>
                  <a:pt x="1314197" y="262385"/>
                </a:cubicBezTo>
                <a:close/>
                <a:moveTo>
                  <a:pt x="1639456" y="256223"/>
                </a:moveTo>
                <a:cubicBezTo>
                  <a:pt x="1670684" y="255505"/>
                  <a:pt x="1679837" y="290980"/>
                  <a:pt x="1655608" y="290980"/>
                </a:cubicBezTo>
                <a:cubicBezTo>
                  <a:pt x="1650404" y="290980"/>
                  <a:pt x="1646096" y="285955"/>
                  <a:pt x="1644661" y="281229"/>
                </a:cubicBezTo>
                <a:cubicBezTo>
                  <a:pt x="1647054" y="278298"/>
                  <a:pt x="1648609" y="277879"/>
                  <a:pt x="1650643" y="274828"/>
                </a:cubicBezTo>
                <a:cubicBezTo>
                  <a:pt x="1649387" y="269623"/>
                  <a:pt x="1642447" y="260650"/>
                  <a:pt x="1639456" y="256223"/>
                </a:cubicBezTo>
                <a:close/>
                <a:moveTo>
                  <a:pt x="1180074" y="222662"/>
                </a:moveTo>
                <a:lnTo>
                  <a:pt x="1214831" y="222662"/>
                </a:lnTo>
                <a:cubicBezTo>
                  <a:pt x="1213874" y="233909"/>
                  <a:pt x="1190722" y="246173"/>
                  <a:pt x="1181749" y="250420"/>
                </a:cubicBezTo>
                <a:cubicBezTo>
                  <a:pt x="1176604" y="252873"/>
                  <a:pt x="1170981" y="253950"/>
                  <a:pt x="1166613" y="255984"/>
                </a:cubicBezTo>
                <a:cubicBezTo>
                  <a:pt x="1167630" y="251078"/>
                  <a:pt x="1172057" y="249283"/>
                  <a:pt x="1175946" y="245933"/>
                </a:cubicBezTo>
                <a:cubicBezTo>
                  <a:pt x="1178279" y="243959"/>
                  <a:pt x="1184800" y="238336"/>
                  <a:pt x="1186295" y="236361"/>
                </a:cubicBezTo>
                <a:cubicBezTo>
                  <a:pt x="1174151" y="237379"/>
                  <a:pt x="1082562" y="273572"/>
                  <a:pt x="1073289" y="273572"/>
                </a:cubicBezTo>
                <a:cubicBezTo>
                  <a:pt x="1064256" y="273572"/>
                  <a:pt x="1041284" y="272435"/>
                  <a:pt x="1035421" y="266094"/>
                </a:cubicBezTo>
                <a:cubicBezTo>
                  <a:pt x="1037934" y="261068"/>
                  <a:pt x="1038532" y="262803"/>
                  <a:pt x="1050496" y="259453"/>
                </a:cubicBezTo>
                <a:lnTo>
                  <a:pt x="1180074" y="226371"/>
                </a:lnTo>
                <a:close/>
                <a:moveTo>
                  <a:pt x="679711" y="217636"/>
                </a:moveTo>
                <a:lnTo>
                  <a:pt x="673549" y="217696"/>
                </a:lnTo>
                <a:lnTo>
                  <a:pt x="673430" y="223918"/>
                </a:lnTo>
                <a:cubicBezTo>
                  <a:pt x="676780" y="222183"/>
                  <a:pt x="677857" y="220927"/>
                  <a:pt x="679711" y="217636"/>
                </a:cubicBezTo>
                <a:close/>
                <a:moveTo>
                  <a:pt x="914339" y="209022"/>
                </a:moveTo>
                <a:cubicBezTo>
                  <a:pt x="912125" y="221106"/>
                  <a:pt x="901237" y="237199"/>
                  <a:pt x="904587" y="248565"/>
                </a:cubicBezTo>
                <a:cubicBezTo>
                  <a:pt x="912424" y="248984"/>
                  <a:pt x="912364" y="247668"/>
                  <a:pt x="918048" y="237498"/>
                </a:cubicBezTo>
                <a:cubicBezTo>
                  <a:pt x="931209" y="213868"/>
                  <a:pt x="923133" y="219252"/>
                  <a:pt x="920560" y="209022"/>
                </a:cubicBezTo>
                <a:close/>
                <a:moveTo>
                  <a:pt x="1913866" y="205313"/>
                </a:moveTo>
                <a:cubicBezTo>
                  <a:pt x="1922839" y="205313"/>
                  <a:pt x="1924873" y="211475"/>
                  <a:pt x="1919848" y="217457"/>
                </a:cubicBezTo>
                <a:cubicBezTo>
                  <a:pt x="1912191" y="226490"/>
                  <a:pt x="1883894" y="239053"/>
                  <a:pt x="1872228" y="243839"/>
                </a:cubicBezTo>
                <a:cubicBezTo>
                  <a:pt x="1870733" y="239233"/>
                  <a:pt x="1872169" y="240788"/>
                  <a:pt x="1869118" y="237618"/>
                </a:cubicBezTo>
                <a:cubicBezTo>
                  <a:pt x="1865708" y="242643"/>
                  <a:pt x="1858409" y="247488"/>
                  <a:pt x="1855777" y="251676"/>
                </a:cubicBezTo>
                <a:cubicBezTo>
                  <a:pt x="1853444" y="255385"/>
                  <a:pt x="1855418" y="269623"/>
                  <a:pt x="1855418" y="276144"/>
                </a:cubicBezTo>
                <a:cubicBezTo>
                  <a:pt x="1855418" y="293193"/>
                  <a:pt x="1861819" y="347752"/>
                  <a:pt x="1837352" y="332677"/>
                </a:cubicBezTo>
                <a:lnTo>
                  <a:pt x="1789134" y="303961"/>
                </a:lnTo>
                <a:cubicBezTo>
                  <a:pt x="1784647" y="300611"/>
                  <a:pt x="1787160" y="303722"/>
                  <a:pt x="1785425" y="299714"/>
                </a:cubicBezTo>
                <a:cubicBezTo>
                  <a:pt x="1801936" y="299774"/>
                  <a:pt x="1803133" y="308388"/>
                  <a:pt x="1826882" y="308388"/>
                </a:cubicBezTo>
                <a:cubicBezTo>
                  <a:pt x="1835736" y="308388"/>
                  <a:pt x="1836753" y="297441"/>
                  <a:pt x="1838129" y="289843"/>
                </a:cubicBezTo>
                <a:cubicBezTo>
                  <a:pt x="1839565" y="281767"/>
                  <a:pt x="1842437" y="270999"/>
                  <a:pt x="1843035" y="263700"/>
                </a:cubicBezTo>
                <a:cubicBezTo>
                  <a:pt x="1840762" y="262145"/>
                  <a:pt x="1837172" y="257957"/>
                  <a:pt x="1834779" y="257060"/>
                </a:cubicBezTo>
                <a:cubicBezTo>
                  <a:pt x="1830412" y="255385"/>
                  <a:pt x="1826524" y="258735"/>
                  <a:pt x="1821977" y="258735"/>
                </a:cubicBezTo>
                <a:cubicBezTo>
                  <a:pt x="1808158" y="258735"/>
                  <a:pt x="1801577" y="261128"/>
                  <a:pt x="1798407" y="247548"/>
                </a:cubicBezTo>
                <a:cubicBezTo>
                  <a:pt x="1803850" y="242583"/>
                  <a:pt x="1816174" y="238395"/>
                  <a:pt x="1823233" y="235105"/>
                </a:cubicBezTo>
                <a:cubicBezTo>
                  <a:pt x="1848060" y="223439"/>
                  <a:pt x="1886766" y="205313"/>
                  <a:pt x="1913866" y="205313"/>
                </a:cubicBezTo>
                <a:close/>
                <a:moveTo>
                  <a:pt x="435034" y="187246"/>
                </a:moveTo>
                <a:lnTo>
                  <a:pt x="440528" y="187579"/>
                </a:lnTo>
                <a:lnTo>
                  <a:pt x="445743" y="191613"/>
                </a:lnTo>
                <a:cubicBezTo>
                  <a:pt x="444008" y="192271"/>
                  <a:pt x="442751" y="192271"/>
                  <a:pt x="439820" y="190955"/>
                </a:cubicBezTo>
                <a:cubicBezTo>
                  <a:pt x="439641" y="190895"/>
                  <a:pt x="437487" y="189818"/>
                  <a:pt x="437427" y="189758"/>
                </a:cubicBezTo>
                <a:cubicBezTo>
                  <a:pt x="437307" y="189698"/>
                  <a:pt x="436231" y="188801"/>
                  <a:pt x="436171" y="188741"/>
                </a:cubicBezTo>
                <a:cubicBezTo>
                  <a:pt x="434974" y="187485"/>
                  <a:pt x="436111" y="189100"/>
                  <a:pt x="435034" y="187246"/>
                </a:cubicBezTo>
                <a:close/>
                <a:moveTo>
                  <a:pt x="439593" y="186855"/>
                </a:moveTo>
                <a:lnTo>
                  <a:pt x="440957" y="187605"/>
                </a:lnTo>
                <a:lnTo>
                  <a:pt x="440528" y="187579"/>
                </a:lnTo>
                <a:close/>
                <a:moveTo>
                  <a:pt x="728108" y="185452"/>
                </a:moveTo>
                <a:cubicBezTo>
                  <a:pt x="716862" y="190955"/>
                  <a:pt x="712435" y="194784"/>
                  <a:pt x="704897" y="204475"/>
                </a:cubicBezTo>
                <a:cubicBezTo>
                  <a:pt x="701846" y="208424"/>
                  <a:pt x="688445" y="228644"/>
                  <a:pt x="696163" y="236182"/>
                </a:cubicBezTo>
                <a:cubicBezTo>
                  <a:pt x="706213" y="245993"/>
                  <a:pt x="727151" y="194664"/>
                  <a:pt x="728108" y="185452"/>
                </a:cubicBezTo>
                <a:close/>
                <a:moveTo>
                  <a:pt x="419959" y="181683"/>
                </a:moveTo>
                <a:cubicBezTo>
                  <a:pt x="424146" y="181862"/>
                  <a:pt x="429052" y="187486"/>
                  <a:pt x="432821" y="189939"/>
                </a:cubicBezTo>
                <a:cubicBezTo>
                  <a:pt x="437367" y="192930"/>
                  <a:pt x="443230" y="195024"/>
                  <a:pt x="442392" y="201604"/>
                </a:cubicBezTo>
                <a:cubicBezTo>
                  <a:pt x="437008" y="201126"/>
                  <a:pt x="433299" y="197536"/>
                  <a:pt x="429411" y="195442"/>
                </a:cubicBezTo>
                <a:cubicBezTo>
                  <a:pt x="428753" y="192631"/>
                  <a:pt x="431325" y="196220"/>
                  <a:pt x="429530" y="193767"/>
                </a:cubicBezTo>
                <a:cubicBezTo>
                  <a:pt x="429052" y="193109"/>
                  <a:pt x="427855" y="192631"/>
                  <a:pt x="426719" y="192690"/>
                </a:cubicBezTo>
                <a:cubicBezTo>
                  <a:pt x="422710" y="192930"/>
                  <a:pt x="412660" y="204476"/>
                  <a:pt x="409250" y="201305"/>
                </a:cubicBezTo>
                <a:cubicBezTo>
                  <a:pt x="408233" y="200348"/>
                  <a:pt x="408114" y="186110"/>
                  <a:pt x="409250" y="184734"/>
                </a:cubicBezTo>
                <a:cubicBezTo>
                  <a:pt x="410327" y="186170"/>
                  <a:pt x="411583" y="191913"/>
                  <a:pt x="412660" y="194126"/>
                </a:cubicBezTo>
                <a:cubicBezTo>
                  <a:pt x="415891" y="194246"/>
                  <a:pt x="420318" y="192810"/>
                  <a:pt x="422890" y="191135"/>
                </a:cubicBezTo>
                <a:cubicBezTo>
                  <a:pt x="423069" y="185930"/>
                  <a:pt x="419181" y="188084"/>
                  <a:pt x="419959" y="181683"/>
                </a:cubicBezTo>
                <a:close/>
                <a:moveTo>
                  <a:pt x="1870374" y="172948"/>
                </a:moveTo>
                <a:cubicBezTo>
                  <a:pt x="1886945" y="172948"/>
                  <a:pt x="1902259" y="169837"/>
                  <a:pt x="1891491" y="184135"/>
                </a:cubicBezTo>
                <a:cubicBezTo>
                  <a:pt x="1887663" y="189280"/>
                  <a:pt x="1885988" y="190237"/>
                  <a:pt x="1881261" y="193766"/>
                </a:cubicBezTo>
                <a:cubicBezTo>
                  <a:pt x="1874382" y="198971"/>
                  <a:pt x="1864152" y="206270"/>
                  <a:pt x="1853683" y="206509"/>
                </a:cubicBezTo>
                <a:cubicBezTo>
                  <a:pt x="1855777" y="202202"/>
                  <a:pt x="1866306" y="191972"/>
                  <a:pt x="1871391" y="184434"/>
                </a:cubicBezTo>
                <a:cubicBezTo>
                  <a:pt x="1858708" y="180366"/>
                  <a:pt x="1845667" y="191972"/>
                  <a:pt x="1832685" y="201005"/>
                </a:cubicBezTo>
                <a:cubicBezTo>
                  <a:pt x="1814319" y="213747"/>
                  <a:pt x="1757188" y="257478"/>
                  <a:pt x="1738942" y="256162"/>
                </a:cubicBezTo>
                <a:cubicBezTo>
                  <a:pt x="1731943" y="255624"/>
                  <a:pt x="1718961" y="252812"/>
                  <a:pt x="1718901" y="246231"/>
                </a:cubicBezTo>
                <a:cubicBezTo>
                  <a:pt x="1718901" y="237019"/>
                  <a:pt x="1748514" y="232831"/>
                  <a:pt x="1757966" y="229481"/>
                </a:cubicBezTo>
                <a:cubicBezTo>
                  <a:pt x="1772024" y="224456"/>
                  <a:pt x="1782553" y="217815"/>
                  <a:pt x="1795475" y="211055"/>
                </a:cubicBezTo>
                <a:cubicBezTo>
                  <a:pt x="1803731" y="206748"/>
                  <a:pt x="1865707" y="172948"/>
                  <a:pt x="1870374" y="172948"/>
                </a:cubicBezTo>
                <a:close/>
                <a:moveTo>
                  <a:pt x="411284" y="165829"/>
                </a:moveTo>
                <a:cubicBezTo>
                  <a:pt x="415053" y="165829"/>
                  <a:pt x="414276" y="167265"/>
                  <a:pt x="420377" y="171991"/>
                </a:cubicBezTo>
                <a:lnTo>
                  <a:pt x="439593" y="186855"/>
                </a:lnTo>
                <a:lnTo>
                  <a:pt x="424625" y="178631"/>
                </a:lnTo>
                <a:cubicBezTo>
                  <a:pt x="418224" y="175819"/>
                  <a:pt x="410507" y="175042"/>
                  <a:pt x="411284" y="165829"/>
                </a:cubicBezTo>
                <a:close/>
                <a:moveTo>
                  <a:pt x="79923" y="164633"/>
                </a:moveTo>
                <a:cubicBezTo>
                  <a:pt x="78667" y="169658"/>
                  <a:pt x="80402" y="171333"/>
                  <a:pt x="82196" y="174923"/>
                </a:cubicBezTo>
                <a:cubicBezTo>
                  <a:pt x="83752" y="178273"/>
                  <a:pt x="84589" y="180726"/>
                  <a:pt x="88119" y="179350"/>
                </a:cubicBezTo>
                <a:cubicBezTo>
                  <a:pt x="88777" y="176000"/>
                  <a:pt x="82914" y="165052"/>
                  <a:pt x="79923" y="164633"/>
                </a:cubicBezTo>
                <a:close/>
                <a:moveTo>
                  <a:pt x="1437313" y="164274"/>
                </a:moveTo>
                <a:cubicBezTo>
                  <a:pt x="1438509" y="165590"/>
                  <a:pt x="1436715" y="163915"/>
                  <a:pt x="1439108" y="165949"/>
                </a:cubicBezTo>
                <a:cubicBezTo>
                  <a:pt x="1445927" y="171752"/>
                  <a:pt x="1444133" y="165770"/>
                  <a:pt x="1445329" y="185571"/>
                </a:cubicBezTo>
                <a:cubicBezTo>
                  <a:pt x="1446645" y="207586"/>
                  <a:pt x="1444791" y="199031"/>
                  <a:pt x="1441979" y="211475"/>
                </a:cubicBezTo>
                <a:cubicBezTo>
                  <a:pt x="1453465" y="211475"/>
                  <a:pt x="1455439" y="215243"/>
                  <a:pt x="1452508" y="227029"/>
                </a:cubicBezTo>
                <a:cubicBezTo>
                  <a:pt x="1447602" y="246531"/>
                  <a:pt x="1420802" y="261606"/>
                  <a:pt x="1419605" y="276084"/>
                </a:cubicBezTo>
                <a:cubicBezTo>
                  <a:pt x="1433664" y="275485"/>
                  <a:pt x="1447423" y="269922"/>
                  <a:pt x="1462259" y="267828"/>
                </a:cubicBezTo>
                <a:cubicBezTo>
                  <a:pt x="1468182" y="266931"/>
                  <a:pt x="1473386" y="267888"/>
                  <a:pt x="1479249" y="266751"/>
                </a:cubicBezTo>
                <a:cubicBezTo>
                  <a:pt x="1479488" y="266990"/>
                  <a:pt x="1479787" y="267050"/>
                  <a:pt x="1479907" y="267529"/>
                </a:cubicBezTo>
                <a:lnTo>
                  <a:pt x="1481103" y="269144"/>
                </a:lnTo>
                <a:cubicBezTo>
                  <a:pt x="1483377" y="272973"/>
                  <a:pt x="1485530" y="275246"/>
                  <a:pt x="1479548" y="277519"/>
                </a:cubicBezTo>
                <a:cubicBezTo>
                  <a:pt x="1478112" y="278058"/>
                  <a:pt x="1476078" y="278237"/>
                  <a:pt x="1474463" y="278596"/>
                </a:cubicBezTo>
                <a:cubicBezTo>
                  <a:pt x="1463755" y="280869"/>
                  <a:pt x="1406923" y="295706"/>
                  <a:pt x="1405367" y="294689"/>
                </a:cubicBezTo>
                <a:cubicBezTo>
                  <a:pt x="1399385" y="290740"/>
                  <a:pt x="1400522" y="277280"/>
                  <a:pt x="1402316" y="273571"/>
                </a:cubicBezTo>
                <a:cubicBezTo>
                  <a:pt x="1405008" y="268127"/>
                  <a:pt x="1411409" y="263461"/>
                  <a:pt x="1414700" y="258675"/>
                </a:cubicBezTo>
                <a:cubicBezTo>
                  <a:pt x="1414341" y="253590"/>
                  <a:pt x="1412187" y="251736"/>
                  <a:pt x="1412845" y="246830"/>
                </a:cubicBezTo>
                <a:cubicBezTo>
                  <a:pt x="1420203" y="245394"/>
                  <a:pt x="1420323" y="248625"/>
                  <a:pt x="1422237" y="242583"/>
                </a:cubicBezTo>
                <a:cubicBezTo>
                  <a:pt x="1423374" y="238993"/>
                  <a:pt x="1422955" y="234506"/>
                  <a:pt x="1424690" y="230139"/>
                </a:cubicBezTo>
                <a:cubicBezTo>
                  <a:pt x="1420383" y="229960"/>
                  <a:pt x="1419007" y="230498"/>
                  <a:pt x="1416076" y="228883"/>
                </a:cubicBezTo>
                <a:cubicBezTo>
                  <a:pt x="1419545" y="215124"/>
                  <a:pt x="1425946" y="229541"/>
                  <a:pt x="1425946" y="180486"/>
                </a:cubicBezTo>
                <a:cubicBezTo>
                  <a:pt x="1413862" y="188383"/>
                  <a:pt x="1403872" y="205313"/>
                  <a:pt x="1384788" y="205313"/>
                </a:cubicBezTo>
                <a:cubicBezTo>
                  <a:pt x="1386104" y="201484"/>
                  <a:pt x="1386942" y="201843"/>
                  <a:pt x="1390112" y="199390"/>
                </a:cubicBezTo>
                <a:cubicBezTo>
                  <a:pt x="1392984" y="197356"/>
                  <a:pt x="1394360" y="196459"/>
                  <a:pt x="1396693" y="194724"/>
                </a:cubicBezTo>
                <a:cubicBezTo>
                  <a:pt x="1401598" y="191075"/>
                  <a:pt x="1405307" y="187785"/>
                  <a:pt x="1409854" y="184315"/>
                </a:cubicBezTo>
                <a:cubicBezTo>
                  <a:pt x="1415477" y="180008"/>
                  <a:pt x="1432048" y="165590"/>
                  <a:pt x="1437313" y="164274"/>
                </a:cubicBezTo>
                <a:close/>
                <a:moveTo>
                  <a:pt x="66642" y="160206"/>
                </a:moveTo>
                <a:cubicBezTo>
                  <a:pt x="65206" y="161941"/>
                  <a:pt x="65565" y="163078"/>
                  <a:pt x="65745" y="165770"/>
                </a:cubicBezTo>
                <a:cubicBezTo>
                  <a:pt x="67899" y="165650"/>
                  <a:pt x="68796" y="166249"/>
                  <a:pt x="68676" y="163915"/>
                </a:cubicBezTo>
                <a:cubicBezTo>
                  <a:pt x="68557" y="162240"/>
                  <a:pt x="67599" y="161044"/>
                  <a:pt x="66642" y="160206"/>
                </a:cubicBezTo>
                <a:close/>
                <a:moveTo>
                  <a:pt x="67472" y="139971"/>
                </a:moveTo>
                <a:cubicBezTo>
                  <a:pt x="69200" y="139776"/>
                  <a:pt x="70680" y="141421"/>
                  <a:pt x="70052" y="146686"/>
                </a:cubicBezTo>
                <a:cubicBezTo>
                  <a:pt x="69155" y="154344"/>
                  <a:pt x="69454" y="156796"/>
                  <a:pt x="69574" y="164454"/>
                </a:cubicBezTo>
                <a:cubicBezTo>
                  <a:pt x="72565" y="164274"/>
                  <a:pt x="71727" y="163796"/>
                  <a:pt x="73881" y="165112"/>
                </a:cubicBezTo>
                <a:cubicBezTo>
                  <a:pt x="75676" y="166189"/>
                  <a:pt x="73761" y="165531"/>
                  <a:pt x="75376" y="166368"/>
                </a:cubicBezTo>
                <a:lnTo>
                  <a:pt x="76992" y="166607"/>
                </a:lnTo>
                <a:cubicBezTo>
                  <a:pt x="79085" y="161044"/>
                  <a:pt x="74419" y="157036"/>
                  <a:pt x="84350" y="157634"/>
                </a:cubicBezTo>
                <a:cubicBezTo>
                  <a:pt x="86085" y="160924"/>
                  <a:pt x="88119" y="164573"/>
                  <a:pt x="90153" y="168342"/>
                </a:cubicBezTo>
                <a:cubicBezTo>
                  <a:pt x="91708" y="171214"/>
                  <a:pt x="96015" y="176658"/>
                  <a:pt x="94041" y="179230"/>
                </a:cubicBezTo>
                <a:cubicBezTo>
                  <a:pt x="91589" y="182401"/>
                  <a:pt x="83273" y="179529"/>
                  <a:pt x="89136" y="185990"/>
                </a:cubicBezTo>
                <a:cubicBezTo>
                  <a:pt x="94101" y="184734"/>
                  <a:pt x="90392" y="180965"/>
                  <a:pt x="96255" y="181085"/>
                </a:cubicBezTo>
                <a:cubicBezTo>
                  <a:pt x="97451" y="183418"/>
                  <a:pt x="97032" y="186409"/>
                  <a:pt x="96913" y="189580"/>
                </a:cubicBezTo>
                <a:cubicBezTo>
                  <a:pt x="94580" y="187725"/>
                  <a:pt x="96973" y="188443"/>
                  <a:pt x="94161" y="187665"/>
                </a:cubicBezTo>
                <a:lnTo>
                  <a:pt x="92306" y="191972"/>
                </a:lnTo>
                <a:cubicBezTo>
                  <a:pt x="87521" y="192092"/>
                  <a:pt x="88119" y="189759"/>
                  <a:pt x="85487" y="187246"/>
                </a:cubicBezTo>
                <a:cubicBezTo>
                  <a:pt x="83632" y="187546"/>
                  <a:pt x="81897" y="187845"/>
                  <a:pt x="80402" y="188922"/>
                </a:cubicBezTo>
                <a:lnTo>
                  <a:pt x="80402" y="195981"/>
                </a:lnTo>
                <a:cubicBezTo>
                  <a:pt x="85307" y="198074"/>
                  <a:pt x="90811" y="196340"/>
                  <a:pt x="89734" y="203279"/>
                </a:cubicBezTo>
                <a:cubicBezTo>
                  <a:pt x="84111" y="205373"/>
                  <a:pt x="77470" y="198972"/>
                  <a:pt x="74778" y="196220"/>
                </a:cubicBezTo>
                <a:lnTo>
                  <a:pt x="78188" y="194904"/>
                </a:lnTo>
                <a:cubicBezTo>
                  <a:pt x="78128" y="190597"/>
                  <a:pt x="78727" y="187546"/>
                  <a:pt x="75855" y="185571"/>
                </a:cubicBezTo>
                <a:cubicBezTo>
                  <a:pt x="73701" y="184076"/>
                  <a:pt x="70291" y="183358"/>
                  <a:pt x="69992" y="180726"/>
                </a:cubicBezTo>
                <a:cubicBezTo>
                  <a:pt x="72864" y="179828"/>
                  <a:pt x="81239" y="181144"/>
                  <a:pt x="75975" y="173906"/>
                </a:cubicBezTo>
                <a:cubicBezTo>
                  <a:pt x="73283" y="170197"/>
                  <a:pt x="68796" y="169718"/>
                  <a:pt x="64728" y="171154"/>
                </a:cubicBezTo>
                <a:lnTo>
                  <a:pt x="63771" y="176478"/>
                </a:lnTo>
                <a:lnTo>
                  <a:pt x="58267" y="176598"/>
                </a:lnTo>
                <a:lnTo>
                  <a:pt x="63053" y="153446"/>
                </a:lnTo>
                <a:cubicBezTo>
                  <a:pt x="63472" y="150455"/>
                  <a:pt x="62993" y="146926"/>
                  <a:pt x="63412" y="144293"/>
                </a:cubicBezTo>
                <a:cubicBezTo>
                  <a:pt x="63771" y="142199"/>
                  <a:pt x="65745" y="140165"/>
                  <a:pt x="67472" y="139971"/>
                </a:cubicBezTo>
                <a:close/>
                <a:moveTo>
                  <a:pt x="1152614" y="131386"/>
                </a:moveTo>
                <a:cubicBezTo>
                  <a:pt x="1166613" y="131461"/>
                  <a:pt x="1180343" y="131850"/>
                  <a:pt x="1183184" y="132628"/>
                </a:cubicBezTo>
                <a:cubicBezTo>
                  <a:pt x="1188748" y="134183"/>
                  <a:pt x="1197123" y="141183"/>
                  <a:pt x="1200832" y="146028"/>
                </a:cubicBezTo>
                <a:cubicBezTo>
                  <a:pt x="1207891" y="155181"/>
                  <a:pt x="1200114" y="162121"/>
                  <a:pt x="1195448" y="167505"/>
                </a:cubicBezTo>
                <a:cubicBezTo>
                  <a:pt x="1187551" y="176538"/>
                  <a:pt x="1134428" y="219491"/>
                  <a:pt x="1122942" y="221764"/>
                </a:cubicBezTo>
                <a:cubicBezTo>
                  <a:pt x="1124797" y="214167"/>
                  <a:pt x="1132933" y="209022"/>
                  <a:pt x="1137898" y="202920"/>
                </a:cubicBezTo>
                <a:cubicBezTo>
                  <a:pt x="1143402" y="196100"/>
                  <a:pt x="1148247" y="192152"/>
                  <a:pt x="1153871" y="185332"/>
                </a:cubicBezTo>
                <a:cubicBezTo>
                  <a:pt x="1161050" y="176658"/>
                  <a:pt x="1180492" y="158053"/>
                  <a:pt x="1181509" y="144473"/>
                </a:cubicBezTo>
                <a:cubicBezTo>
                  <a:pt x="1164579" y="145789"/>
                  <a:pt x="1171040" y="153147"/>
                  <a:pt x="1126651" y="153147"/>
                </a:cubicBezTo>
                <a:cubicBezTo>
                  <a:pt x="1120071" y="143456"/>
                  <a:pt x="1120429" y="147703"/>
                  <a:pt x="1120429" y="132030"/>
                </a:cubicBezTo>
                <a:cubicBezTo>
                  <a:pt x="1124347" y="131551"/>
                  <a:pt x="1138615" y="131311"/>
                  <a:pt x="1152614" y="131386"/>
                </a:cubicBezTo>
                <a:close/>
                <a:moveTo>
                  <a:pt x="383825" y="128859"/>
                </a:moveTo>
                <a:cubicBezTo>
                  <a:pt x="387355" y="140225"/>
                  <a:pt x="378202" y="140465"/>
                  <a:pt x="378800" y="134004"/>
                </a:cubicBezTo>
                <a:lnTo>
                  <a:pt x="381432" y="133226"/>
                </a:lnTo>
                <a:cubicBezTo>
                  <a:pt x="382150" y="128500"/>
                  <a:pt x="381971" y="129457"/>
                  <a:pt x="383825" y="128859"/>
                </a:cubicBezTo>
                <a:close/>
                <a:moveTo>
                  <a:pt x="251975" y="112586"/>
                </a:moveTo>
                <a:cubicBezTo>
                  <a:pt x="299475" y="111749"/>
                  <a:pt x="339436" y="134482"/>
                  <a:pt x="363964" y="166906"/>
                </a:cubicBezTo>
                <a:cubicBezTo>
                  <a:pt x="368750" y="173187"/>
                  <a:pt x="372758" y="179708"/>
                  <a:pt x="376706" y="187425"/>
                </a:cubicBezTo>
                <a:cubicBezTo>
                  <a:pt x="382808" y="199210"/>
                  <a:pt x="391423" y="224635"/>
                  <a:pt x="390825" y="240249"/>
                </a:cubicBezTo>
                <a:lnTo>
                  <a:pt x="293133" y="239292"/>
                </a:lnTo>
                <a:lnTo>
                  <a:pt x="293133" y="266512"/>
                </a:lnTo>
                <a:lnTo>
                  <a:pt x="390884" y="265315"/>
                </a:lnTo>
                <a:cubicBezTo>
                  <a:pt x="389748" y="289603"/>
                  <a:pt x="379578" y="317242"/>
                  <a:pt x="366118" y="335727"/>
                </a:cubicBezTo>
                <a:cubicBezTo>
                  <a:pt x="352957" y="353853"/>
                  <a:pt x="336924" y="369228"/>
                  <a:pt x="314729" y="379159"/>
                </a:cubicBezTo>
                <a:cubicBezTo>
                  <a:pt x="301688" y="385021"/>
                  <a:pt x="281169" y="391961"/>
                  <a:pt x="265196" y="392798"/>
                </a:cubicBezTo>
                <a:lnTo>
                  <a:pt x="264717" y="364143"/>
                </a:lnTo>
                <a:cubicBezTo>
                  <a:pt x="303483" y="358639"/>
                  <a:pt x="344581" y="332915"/>
                  <a:pt x="353674" y="293611"/>
                </a:cubicBezTo>
                <a:lnTo>
                  <a:pt x="301867" y="294808"/>
                </a:lnTo>
                <a:cubicBezTo>
                  <a:pt x="292056" y="294987"/>
                  <a:pt x="293014" y="294030"/>
                  <a:pt x="292774" y="298278"/>
                </a:cubicBezTo>
                <a:cubicBezTo>
                  <a:pt x="292715" y="299354"/>
                  <a:pt x="292894" y="301688"/>
                  <a:pt x="293014" y="302824"/>
                </a:cubicBezTo>
                <a:lnTo>
                  <a:pt x="304799" y="303064"/>
                </a:lnTo>
                <a:lnTo>
                  <a:pt x="304739" y="318318"/>
                </a:lnTo>
                <a:lnTo>
                  <a:pt x="292954" y="318438"/>
                </a:lnTo>
                <a:lnTo>
                  <a:pt x="292894" y="324420"/>
                </a:lnTo>
                <a:lnTo>
                  <a:pt x="304320" y="324540"/>
                </a:lnTo>
                <a:lnTo>
                  <a:pt x="304380" y="339735"/>
                </a:lnTo>
                <a:lnTo>
                  <a:pt x="262564" y="339974"/>
                </a:lnTo>
                <a:cubicBezTo>
                  <a:pt x="260530" y="335368"/>
                  <a:pt x="262145" y="205911"/>
                  <a:pt x="262145" y="178093"/>
                </a:cubicBezTo>
                <a:cubicBezTo>
                  <a:pt x="262145" y="176418"/>
                  <a:pt x="262085" y="174683"/>
                  <a:pt x="262085" y="173008"/>
                </a:cubicBezTo>
                <a:lnTo>
                  <a:pt x="262623" y="168401"/>
                </a:lnTo>
                <a:cubicBezTo>
                  <a:pt x="262683" y="168282"/>
                  <a:pt x="262743" y="168043"/>
                  <a:pt x="262863" y="167863"/>
                </a:cubicBezTo>
                <a:lnTo>
                  <a:pt x="304440" y="167504"/>
                </a:lnTo>
                <a:lnTo>
                  <a:pt x="304619" y="182819"/>
                </a:lnTo>
                <a:lnTo>
                  <a:pt x="293133" y="182998"/>
                </a:lnTo>
                <a:lnTo>
                  <a:pt x="293193" y="188981"/>
                </a:lnTo>
                <a:lnTo>
                  <a:pt x="304918" y="189040"/>
                </a:lnTo>
                <a:lnTo>
                  <a:pt x="305038" y="204475"/>
                </a:lnTo>
                <a:lnTo>
                  <a:pt x="293432" y="204475"/>
                </a:lnTo>
                <a:lnTo>
                  <a:pt x="293133" y="211594"/>
                </a:lnTo>
                <a:lnTo>
                  <a:pt x="353794" y="211833"/>
                </a:lnTo>
                <a:cubicBezTo>
                  <a:pt x="347333" y="190476"/>
                  <a:pt x="335668" y="174563"/>
                  <a:pt x="317960" y="161941"/>
                </a:cubicBezTo>
                <a:cubicBezTo>
                  <a:pt x="302107" y="150694"/>
                  <a:pt x="277101" y="140703"/>
                  <a:pt x="252693" y="140943"/>
                </a:cubicBezTo>
                <a:cubicBezTo>
                  <a:pt x="229840" y="141182"/>
                  <a:pt x="202501" y="152130"/>
                  <a:pt x="187904" y="162419"/>
                </a:cubicBezTo>
                <a:cubicBezTo>
                  <a:pt x="172589" y="173247"/>
                  <a:pt x="158112" y="189340"/>
                  <a:pt x="151591" y="212491"/>
                </a:cubicBezTo>
                <a:cubicBezTo>
                  <a:pt x="156676" y="213149"/>
                  <a:pt x="209441" y="212671"/>
                  <a:pt x="212492" y="211773"/>
                </a:cubicBezTo>
                <a:lnTo>
                  <a:pt x="212432" y="204595"/>
                </a:lnTo>
                <a:lnTo>
                  <a:pt x="200647" y="204236"/>
                </a:lnTo>
                <a:lnTo>
                  <a:pt x="200647" y="188921"/>
                </a:lnTo>
                <a:lnTo>
                  <a:pt x="212372" y="188861"/>
                </a:lnTo>
                <a:lnTo>
                  <a:pt x="212492" y="182819"/>
                </a:lnTo>
                <a:lnTo>
                  <a:pt x="201125" y="182759"/>
                </a:lnTo>
                <a:lnTo>
                  <a:pt x="201005" y="167684"/>
                </a:lnTo>
                <a:lnTo>
                  <a:pt x="242942" y="167444"/>
                </a:lnTo>
                <a:cubicBezTo>
                  <a:pt x="244497" y="171512"/>
                  <a:pt x="244317" y="337103"/>
                  <a:pt x="242942" y="340573"/>
                </a:cubicBezTo>
                <a:lnTo>
                  <a:pt x="201125" y="340692"/>
                </a:lnTo>
                <a:lnTo>
                  <a:pt x="201005" y="325557"/>
                </a:lnTo>
                <a:lnTo>
                  <a:pt x="212492" y="325258"/>
                </a:lnTo>
                <a:lnTo>
                  <a:pt x="212432" y="319276"/>
                </a:lnTo>
                <a:lnTo>
                  <a:pt x="200706" y="319276"/>
                </a:lnTo>
                <a:lnTo>
                  <a:pt x="200587" y="303961"/>
                </a:lnTo>
                <a:lnTo>
                  <a:pt x="212372" y="303781"/>
                </a:lnTo>
                <a:lnTo>
                  <a:pt x="212492" y="295107"/>
                </a:lnTo>
                <a:cubicBezTo>
                  <a:pt x="208483" y="293671"/>
                  <a:pt x="161462" y="293312"/>
                  <a:pt x="153147" y="293133"/>
                </a:cubicBezTo>
                <a:cubicBezTo>
                  <a:pt x="163018" y="329206"/>
                  <a:pt x="192511" y="350503"/>
                  <a:pt x="225772" y="360075"/>
                </a:cubicBezTo>
                <a:cubicBezTo>
                  <a:pt x="230618" y="361451"/>
                  <a:pt x="238036" y="362169"/>
                  <a:pt x="242044" y="364203"/>
                </a:cubicBezTo>
                <a:lnTo>
                  <a:pt x="241984" y="392380"/>
                </a:lnTo>
                <a:cubicBezTo>
                  <a:pt x="212252" y="391063"/>
                  <a:pt x="174623" y="372997"/>
                  <a:pt x="155061" y="352537"/>
                </a:cubicBezTo>
                <a:cubicBezTo>
                  <a:pt x="137413" y="334112"/>
                  <a:pt x="117373" y="302764"/>
                  <a:pt x="116116" y="265136"/>
                </a:cubicBezTo>
                <a:lnTo>
                  <a:pt x="212432" y="265913"/>
                </a:lnTo>
                <a:lnTo>
                  <a:pt x="212432" y="240010"/>
                </a:lnTo>
                <a:lnTo>
                  <a:pt x="114501" y="241206"/>
                </a:lnTo>
                <a:cubicBezTo>
                  <a:pt x="114800" y="210816"/>
                  <a:pt x="130115" y="181024"/>
                  <a:pt x="148540" y="158770"/>
                </a:cubicBezTo>
                <a:cubicBezTo>
                  <a:pt x="172051" y="130474"/>
                  <a:pt x="215782" y="113244"/>
                  <a:pt x="251975" y="112586"/>
                </a:cubicBezTo>
                <a:close/>
                <a:moveTo>
                  <a:pt x="411345" y="100682"/>
                </a:moveTo>
                <a:cubicBezTo>
                  <a:pt x="412900" y="104272"/>
                  <a:pt x="411404" y="110673"/>
                  <a:pt x="406619" y="114023"/>
                </a:cubicBezTo>
                <a:cubicBezTo>
                  <a:pt x="398782" y="119527"/>
                  <a:pt x="394953" y="117193"/>
                  <a:pt x="393398" y="120125"/>
                </a:cubicBezTo>
                <a:cubicBezTo>
                  <a:pt x="396030" y="121321"/>
                  <a:pt x="397526" y="120544"/>
                  <a:pt x="400636" y="120065"/>
                </a:cubicBezTo>
                <a:cubicBezTo>
                  <a:pt x="400696" y="127603"/>
                  <a:pt x="397825" y="125090"/>
                  <a:pt x="392321" y="123295"/>
                </a:cubicBezTo>
                <a:cubicBezTo>
                  <a:pt x="382091" y="120005"/>
                  <a:pt x="358401" y="127483"/>
                  <a:pt x="356068" y="117253"/>
                </a:cubicBezTo>
                <a:cubicBezTo>
                  <a:pt x="357923" y="116535"/>
                  <a:pt x="362050" y="119108"/>
                  <a:pt x="367793" y="118510"/>
                </a:cubicBezTo>
                <a:lnTo>
                  <a:pt x="379698" y="116535"/>
                </a:lnTo>
                <a:cubicBezTo>
                  <a:pt x="376886" y="111809"/>
                  <a:pt x="371682" y="113783"/>
                  <a:pt x="371323" y="107562"/>
                </a:cubicBezTo>
                <a:cubicBezTo>
                  <a:pt x="377604" y="109177"/>
                  <a:pt x="380655" y="118629"/>
                  <a:pt x="394295" y="113963"/>
                </a:cubicBezTo>
                <a:cubicBezTo>
                  <a:pt x="410208" y="108519"/>
                  <a:pt x="405362" y="100443"/>
                  <a:pt x="411345" y="100682"/>
                </a:cubicBezTo>
                <a:close/>
                <a:moveTo>
                  <a:pt x="253470" y="98708"/>
                </a:moveTo>
                <a:cubicBezTo>
                  <a:pt x="233370" y="98708"/>
                  <a:pt x="212910" y="102716"/>
                  <a:pt x="193228" y="111031"/>
                </a:cubicBezTo>
                <a:cubicBezTo>
                  <a:pt x="134901" y="135559"/>
                  <a:pt x="98648" y="189639"/>
                  <a:pt x="98648" y="252095"/>
                </a:cubicBezTo>
                <a:cubicBezTo>
                  <a:pt x="98648" y="338958"/>
                  <a:pt x="166966" y="406977"/>
                  <a:pt x="254128" y="406977"/>
                </a:cubicBezTo>
                <a:cubicBezTo>
                  <a:pt x="305576" y="406977"/>
                  <a:pt x="353315" y="380714"/>
                  <a:pt x="381791" y="336685"/>
                </a:cubicBezTo>
                <a:cubicBezTo>
                  <a:pt x="410805" y="291877"/>
                  <a:pt x="414754" y="237857"/>
                  <a:pt x="392619" y="188443"/>
                </a:cubicBezTo>
                <a:cubicBezTo>
                  <a:pt x="387774" y="177615"/>
                  <a:pt x="373954" y="155420"/>
                  <a:pt x="365459" y="148062"/>
                </a:cubicBezTo>
                <a:cubicBezTo>
                  <a:pt x="364263" y="147045"/>
                  <a:pt x="363485" y="146207"/>
                  <a:pt x="362648" y="145250"/>
                </a:cubicBezTo>
                <a:cubicBezTo>
                  <a:pt x="362050" y="144652"/>
                  <a:pt x="361451" y="143994"/>
                  <a:pt x="360733" y="143276"/>
                </a:cubicBezTo>
                <a:cubicBezTo>
                  <a:pt x="330822" y="114023"/>
                  <a:pt x="292655" y="98708"/>
                  <a:pt x="253470" y="98708"/>
                </a:cubicBezTo>
                <a:close/>
                <a:moveTo>
                  <a:pt x="237332" y="97667"/>
                </a:moveTo>
                <a:cubicBezTo>
                  <a:pt x="282522" y="92860"/>
                  <a:pt x="327636" y="108295"/>
                  <a:pt x="362050" y="141900"/>
                </a:cubicBezTo>
                <a:cubicBezTo>
                  <a:pt x="362827" y="142678"/>
                  <a:pt x="363425" y="143336"/>
                  <a:pt x="364024" y="143994"/>
                </a:cubicBezTo>
                <a:cubicBezTo>
                  <a:pt x="364801" y="144891"/>
                  <a:pt x="365579" y="145729"/>
                  <a:pt x="366656" y="146686"/>
                </a:cubicBezTo>
                <a:cubicBezTo>
                  <a:pt x="375450" y="154343"/>
                  <a:pt x="389269" y="176478"/>
                  <a:pt x="394294" y="187665"/>
                </a:cubicBezTo>
                <a:cubicBezTo>
                  <a:pt x="416668" y="237677"/>
                  <a:pt x="412720" y="292356"/>
                  <a:pt x="383347" y="337642"/>
                </a:cubicBezTo>
                <a:cubicBezTo>
                  <a:pt x="354512" y="382210"/>
                  <a:pt x="306175" y="408772"/>
                  <a:pt x="254128" y="408772"/>
                </a:cubicBezTo>
                <a:cubicBezTo>
                  <a:pt x="211654" y="408772"/>
                  <a:pt x="171991" y="392559"/>
                  <a:pt x="142498" y="363126"/>
                </a:cubicBezTo>
                <a:cubicBezTo>
                  <a:pt x="113065" y="333753"/>
                  <a:pt x="96853" y="294270"/>
                  <a:pt x="96853" y="252035"/>
                </a:cubicBezTo>
                <a:cubicBezTo>
                  <a:pt x="96853" y="188802"/>
                  <a:pt x="133525" y="134123"/>
                  <a:pt x="192510" y="109297"/>
                </a:cubicBezTo>
                <a:cubicBezTo>
                  <a:pt x="207197" y="103120"/>
                  <a:pt x="222269" y="99269"/>
                  <a:pt x="237332" y="97667"/>
                </a:cubicBezTo>
                <a:close/>
                <a:moveTo>
                  <a:pt x="137593" y="97212"/>
                </a:moveTo>
                <a:cubicBezTo>
                  <a:pt x="136875" y="99007"/>
                  <a:pt x="137533" y="100443"/>
                  <a:pt x="138012" y="102536"/>
                </a:cubicBezTo>
                <a:cubicBezTo>
                  <a:pt x="138790" y="106126"/>
                  <a:pt x="138191" y="106485"/>
                  <a:pt x="141242" y="106425"/>
                </a:cubicBezTo>
                <a:cubicBezTo>
                  <a:pt x="142618" y="103075"/>
                  <a:pt x="141601" y="97451"/>
                  <a:pt x="137593" y="97212"/>
                </a:cubicBezTo>
                <a:close/>
                <a:moveTo>
                  <a:pt x="762645" y="87501"/>
                </a:moveTo>
                <a:cubicBezTo>
                  <a:pt x="766840" y="87166"/>
                  <a:pt x="771525" y="88209"/>
                  <a:pt x="777582" y="91170"/>
                </a:cubicBezTo>
                <a:lnTo>
                  <a:pt x="781471" y="93503"/>
                </a:lnTo>
                <a:cubicBezTo>
                  <a:pt x="778958" y="112946"/>
                  <a:pt x="722784" y="127961"/>
                  <a:pt x="709443" y="149378"/>
                </a:cubicBezTo>
                <a:cubicBezTo>
                  <a:pt x="711238" y="155360"/>
                  <a:pt x="714648" y="153745"/>
                  <a:pt x="714469" y="161702"/>
                </a:cubicBezTo>
                <a:cubicBezTo>
                  <a:pt x="714349" y="167445"/>
                  <a:pt x="711956" y="171154"/>
                  <a:pt x="711956" y="178153"/>
                </a:cubicBezTo>
                <a:cubicBezTo>
                  <a:pt x="732595" y="176538"/>
                  <a:pt x="730382" y="159129"/>
                  <a:pt x="745158" y="165889"/>
                </a:cubicBezTo>
                <a:cubicBezTo>
                  <a:pt x="763942" y="174564"/>
                  <a:pt x="757960" y="185272"/>
                  <a:pt x="753234" y="194545"/>
                </a:cubicBezTo>
                <a:cubicBezTo>
                  <a:pt x="742406" y="216201"/>
                  <a:pt x="731279" y="237318"/>
                  <a:pt x="719314" y="258675"/>
                </a:cubicBezTo>
                <a:lnTo>
                  <a:pt x="705643" y="258557"/>
                </a:lnTo>
                <a:lnTo>
                  <a:pt x="705615" y="258496"/>
                </a:lnTo>
                <a:lnTo>
                  <a:pt x="705509" y="258497"/>
                </a:lnTo>
                <a:lnTo>
                  <a:pt x="696215" y="246463"/>
                </a:lnTo>
                <a:cubicBezTo>
                  <a:pt x="692499" y="243151"/>
                  <a:pt x="688476" y="242104"/>
                  <a:pt x="685036" y="247967"/>
                </a:cubicBezTo>
                <a:cubicBezTo>
                  <a:pt x="683959" y="249821"/>
                  <a:pt x="682284" y="256103"/>
                  <a:pt x="682104" y="258675"/>
                </a:cubicBezTo>
                <a:lnTo>
                  <a:pt x="705509" y="258497"/>
                </a:lnTo>
                <a:lnTo>
                  <a:pt x="705555" y="258556"/>
                </a:lnTo>
                <a:lnTo>
                  <a:pt x="705643" y="258557"/>
                </a:lnTo>
                <a:lnTo>
                  <a:pt x="710573" y="269144"/>
                </a:lnTo>
                <a:cubicBezTo>
                  <a:pt x="710206" y="271373"/>
                  <a:pt x="707619" y="273212"/>
                  <a:pt x="702205" y="277460"/>
                </a:cubicBezTo>
                <a:cubicBezTo>
                  <a:pt x="687728" y="288826"/>
                  <a:pt x="687548" y="285296"/>
                  <a:pt x="686950" y="273691"/>
                </a:cubicBezTo>
                <a:cubicBezTo>
                  <a:pt x="679771" y="275725"/>
                  <a:pt x="674088" y="277519"/>
                  <a:pt x="663978" y="275605"/>
                </a:cubicBezTo>
                <a:cubicBezTo>
                  <a:pt x="661405" y="258017"/>
                  <a:pt x="668883" y="258017"/>
                  <a:pt x="669721" y="246052"/>
                </a:cubicBezTo>
                <a:cubicBezTo>
                  <a:pt x="663439" y="240190"/>
                  <a:pt x="658953" y="236959"/>
                  <a:pt x="652312" y="232532"/>
                </a:cubicBezTo>
                <a:cubicBezTo>
                  <a:pt x="648424" y="234566"/>
                  <a:pt x="632451" y="248924"/>
                  <a:pt x="629819" y="252394"/>
                </a:cubicBezTo>
                <a:cubicBezTo>
                  <a:pt x="630656" y="259034"/>
                  <a:pt x="635442" y="264299"/>
                  <a:pt x="636997" y="271477"/>
                </a:cubicBezTo>
                <a:cubicBezTo>
                  <a:pt x="639211" y="281647"/>
                  <a:pt x="633946" y="286732"/>
                  <a:pt x="631195" y="290860"/>
                </a:cubicBezTo>
                <a:cubicBezTo>
                  <a:pt x="617555" y="290860"/>
                  <a:pt x="613487" y="279494"/>
                  <a:pt x="613607" y="267290"/>
                </a:cubicBezTo>
                <a:cubicBezTo>
                  <a:pt x="613666" y="260290"/>
                  <a:pt x="616299" y="235464"/>
                  <a:pt x="618811" y="231396"/>
                </a:cubicBezTo>
                <a:lnTo>
                  <a:pt x="628503" y="240250"/>
                </a:lnTo>
                <a:cubicBezTo>
                  <a:pt x="634784" y="237019"/>
                  <a:pt x="646689" y="228524"/>
                  <a:pt x="650757" y="223499"/>
                </a:cubicBezTo>
                <a:cubicBezTo>
                  <a:pt x="657636" y="215004"/>
                  <a:pt x="653868" y="204356"/>
                  <a:pt x="655064" y="188084"/>
                </a:cubicBezTo>
                <a:cubicBezTo>
                  <a:pt x="663380" y="188981"/>
                  <a:pt x="664935" y="194365"/>
                  <a:pt x="669721" y="201484"/>
                </a:cubicBezTo>
                <a:cubicBezTo>
                  <a:pt x="683420" y="201544"/>
                  <a:pt x="686411" y="199809"/>
                  <a:pt x="690958" y="189161"/>
                </a:cubicBezTo>
                <a:cubicBezTo>
                  <a:pt x="693710" y="182760"/>
                  <a:pt x="695325" y="166966"/>
                  <a:pt x="691018" y="160326"/>
                </a:cubicBezTo>
                <a:cubicBezTo>
                  <a:pt x="689163" y="157514"/>
                  <a:pt x="685694" y="154643"/>
                  <a:pt x="682702" y="152429"/>
                </a:cubicBezTo>
                <a:cubicBezTo>
                  <a:pt x="671037" y="143934"/>
                  <a:pt x="657636" y="162838"/>
                  <a:pt x="646150" y="144353"/>
                </a:cubicBezTo>
                <a:cubicBezTo>
                  <a:pt x="649321" y="131850"/>
                  <a:pt x="695983" y="120663"/>
                  <a:pt x="714289" y="113185"/>
                </a:cubicBezTo>
                <a:cubicBezTo>
                  <a:pt x="741882" y="101923"/>
                  <a:pt x="750060" y="88508"/>
                  <a:pt x="762645" y="87501"/>
                </a:cubicBezTo>
                <a:close/>
                <a:moveTo>
                  <a:pt x="1613373" y="78607"/>
                </a:moveTo>
                <a:cubicBezTo>
                  <a:pt x="1620492" y="78607"/>
                  <a:pt x="1623662" y="81359"/>
                  <a:pt x="1627910" y="85128"/>
                </a:cubicBezTo>
                <a:cubicBezTo>
                  <a:pt x="1641370" y="97092"/>
                  <a:pt x="1648190" y="108997"/>
                  <a:pt x="1648130" y="128260"/>
                </a:cubicBezTo>
                <a:cubicBezTo>
                  <a:pt x="1647951" y="179409"/>
                  <a:pt x="1635866" y="168940"/>
                  <a:pt x="1631439" y="196578"/>
                </a:cubicBezTo>
                <a:cubicBezTo>
                  <a:pt x="1638319" y="195920"/>
                  <a:pt x="1644182" y="194185"/>
                  <a:pt x="1647891" y="190117"/>
                </a:cubicBezTo>
                <a:cubicBezTo>
                  <a:pt x="1652318" y="185332"/>
                  <a:pt x="1652677" y="179230"/>
                  <a:pt x="1654053" y="175162"/>
                </a:cubicBezTo>
                <a:cubicBezTo>
                  <a:pt x="1654890" y="172529"/>
                  <a:pt x="1658001" y="174205"/>
                  <a:pt x="1659676" y="174922"/>
                </a:cubicBezTo>
                <a:cubicBezTo>
                  <a:pt x="1667633" y="178272"/>
                  <a:pt x="1672059" y="183776"/>
                  <a:pt x="1665778" y="191852"/>
                </a:cubicBezTo>
                <a:cubicBezTo>
                  <a:pt x="1657164" y="202979"/>
                  <a:pt x="1628747" y="211773"/>
                  <a:pt x="1606613" y="249402"/>
                </a:cubicBezTo>
                <a:cubicBezTo>
                  <a:pt x="1595426" y="268665"/>
                  <a:pt x="1589144" y="278417"/>
                  <a:pt x="1573291" y="294330"/>
                </a:cubicBezTo>
                <a:cubicBezTo>
                  <a:pt x="1564796" y="302824"/>
                  <a:pt x="1540867" y="324780"/>
                  <a:pt x="1524296" y="322805"/>
                </a:cubicBezTo>
                <a:cubicBezTo>
                  <a:pt x="1530278" y="303782"/>
                  <a:pt x="1545174" y="312157"/>
                  <a:pt x="1562523" y="282365"/>
                </a:cubicBezTo>
                <a:cubicBezTo>
                  <a:pt x="1565813" y="276741"/>
                  <a:pt x="1571018" y="271178"/>
                  <a:pt x="1572334" y="264238"/>
                </a:cubicBezTo>
                <a:cubicBezTo>
                  <a:pt x="1576462" y="262563"/>
                  <a:pt x="1587888" y="239831"/>
                  <a:pt x="1588486" y="232532"/>
                </a:cubicBezTo>
                <a:cubicBezTo>
                  <a:pt x="1579692" y="232652"/>
                  <a:pt x="1545713" y="242941"/>
                  <a:pt x="1534047" y="244796"/>
                </a:cubicBezTo>
                <a:cubicBezTo>
                  <a:pt x="1533748" y="234506"/>
                  <a:pt x="1549063" y="231515"/>
                  <a:pt x="1561267" y="227686"/>
                </a:cubicBezTo>
                <a:cubicBezTo>
                  <a:pt x="1603382" y="214466"/>
                  <a:pt x="1614091" y="196698"/>
                  <a:pt x="1623244" y="158052"/>
                </a:cubicBezTo>
                <a:cubicBezTo>
                  <a:pt x="1623902" y="125748"/>
                  <a:pt x="1627671" y="126645"/>
                  <a:pt x="1613732" y="96853"/>
                </a:cubicBezTo>
                <a:cubicBezTo>
                  <a:pt x="1609724" y="88239"/>
                  <a:pt x="1608407" y="86145"/>
                  <a:pt x="1613373" y="78607"/>
                </a:cubicBezTo>
                <a:close/>
                <a:moveTo>
                  <a:pt x="1360201" y="77471"/>
                </a:moveTo>
                <a:cubicBezTo>
                  <a:pt x="1367799" y="81479"/>
                  <a:pt x="1375337" y="86444"/>
                  <a:pt x="1377490" y="96016"/>
                </a:cubicBezTo>
                <a:cubicBezTo>
                  <a:pt x="1371927" y="104272"/>
                  <a:pt x="1346562" y="118809"/>
                  <a:pt x="1332503" y="132927"/>
                </a:cubicBezTo>
                <a:cubicBezTo>
                  <a:pt x="1328914" y="136517"/>
                  <a:pt x="1326102" y="139149"/>
                  <a:pt x="1322513" y="142798"/>
                </a:cubicBezTo>
                <a:cubicBezTo>
                  <a:pt x="1317009" y="148481"/>
                  <a:pt x="1320539" y="147464"/>
                  <a:pt x="1313240" y="154643"/>
                </a:cubicBezTo>
                <a:cubicBezTo>
                  <a:pt x="1308933" y="158890"/>
                  <a:pt x="1299421" y="174205"/>
                  <a:pt x="1298045" y="180726"/>
                </a:cubicBezTo>
                <a:cubicBezTo>
                  <a:pt x="1326461" y="178512"/>
                  <a:pt x="1328794" y="153446"/>
                  <a:pt x="1347698" y="140704"/>
                </a:cubicBezTo>
                <a:cubicBezTo>
                  <a:pt x="1368517" y="150994"/>
                  <a:pt x="1347280" y="171693"/>
                  <a:pt x="1339323" y="180726"/>
                </a:cubicBezTo>
                <a:cubicBezTo>
                  <a:pt x="1331426" y="189759"/>
                  <a:pt x="1332862" y="192571"/>
                  <a:pt x="1332922" y="207826"/>
                </a:cubicBezTo>
                <a:cubicBezTo>
                  <a:pt x="1332982" y="217338"/>
                  <a:pt x="1334298" y="230499"/>
                  <a:pt x="1337768" y="236361"/>
                </a:cubicBezTo>
                <a:cubicBezTo>
                  <a:pt x="1342015" y="233310"/>
                  <a:pt x="1360859" y="203399"/>
                  <a:pt x="1365765" y="196041"/>
                </a:cubicBezTo>
                <a:cubicBezTo>
                  <a:pt x="1370910" y="188323"/>
                  <a:pt x="1391010" y="160207"/>
                  <a:pt x="1392386" y="154404"/>
                </a:cubicBezTo>
                <a:cubicBezTo>
                  <a:pt x="1396155" y="155780"/>
                  <a:pt x="1394600" y="153686"/>
                  <a:pt x="1394719" y="157873"/>
                </a:cubicBezTo>
                <a:lnTo>
                  <a:pt x="1389515" y="172590"/>
                </a:lnTo>
                <a:cubicBezTo>
                  <a:pt x="1377251" y="199809"/>
                  <a:pt x="1344049" y="231875"/>
                  <a:pt x="1335494" y="275007"/>
                </a:cubicBezTo>
                <a:cubicBezTo>
                  <a:pt x="1333939" y="282605"/>
                  <a:pt x="1334238" y="290920"/>
                  <a:pt x="1332802" y="298398"/>
                </a:cubicBezTo>
                <a:lnTo>
                  <a:pt x="1329093" y="298398"/>
                </a:lnTo>
                <a:cubicBezTo>
                  <a:pt x="1328256" y="295407"/>
                  <a:pt x="1320299" y="284699"/>
                  <a:pt x="1317906" y="284758"/>
                </a:cubicBezTo>
                <a:cubicBezTo>
                  <a:pt x="1309710" y="284878"/>
                  <a:pt x="1297566" y="314550"/>
                  <a:pt x="1283149" y="314491"/>
                </a:cubicBezTo>
                <a:cubicBezTo>
                  <a:pt x="1275970" y="314491"/>
                  <a:pt x="1272381" y="303543"/>
                  <a:pt x="1273398" y="294869"/>
                </a:cubicBezTo>
                <a:cubicBezTo>
                  <a:pt x="1275432" y="277639"/>
                  <a:pt x="1304087" y="256761"/>
                  <a:pt x="1317906" y="249941"/>
                </a:cubicBezTo>
                <a:lnTo>
                  <a:pt x="1321137" y="192750"/>
                </a:lnTo>
                <a:lnTo>
                  <a:pt x="1318325" y="192451"/>
                </a:lnTo>
                <a:cubicBezTo>
                  <a:pt x="1314676" y="192990"/>
                  <a:pt x="1310249" y="196160"/>
                  <a:pt x="1306839" y="197955"/>
                </a:cubicBezTo>
                <a:cubicBezTo>
                  <a:pt x="1301934" y="200527"/>
                  <a:pt x="1296131" y="202801"/>
                  <a:pt x="1289371" y="202801"/>
                </a:cubicBezTo>
                <a:cubicBezTo>
                  <a:pt x="1282311" y="202741"/>
                  <a:pt x="1283149" y="195562"/>
                  <a:pt x="1283149" y="191614"/>
                </a:cubicBezTo>
                <a:cubicBezTo>
                  <a:pt x="1283149" y="182042"/>
                  <a:pt x="1316231" y="144473"/>
                  <a:pt x="1322513" y="135380"/>
                </a:cubicBezTo>
                <a:close/>
                <a:moveTo>
                  <a:pt x="137174" y="73642"/>
                </a:moveTo>
                <a:cubicBezTo>
                  <a:pt x="135021" y="74659"/>
                  <a:pt x="134602" y="74778"/>
                  <a:pt x="134183" y="77710"/>
                </a:cubicBezTo>
                <a:cubicBezTo>
                  <a:pt x="133705" y="80880"/>
                  <a:pt x="134363" y="81299"/>
                  <a:pt x="136157" y="82436"/>
                </a:cubicBezTo>
                <a:cubicBezTo>
                  <a:pt x="138191" y="80043"/>
                  <a:pt x="137832" y="77291"/>
                  <a:pt x="137174" y="73642"/>
                </a:cubicBezTo>
                <a:close/>
                <a:moveTo>
                  <a:pt x="942635" y="71309"/>
                </a:moveTo>
                <a:cubicBezTo>
                  <a:pt x="944729" y="71787"/>
                  <a:pt x="948677" y="72924"/>
                  <a:pt x="950592" y="73462"/>
                </a:cubicBezTo>
                <a:cubicBezTo>
                  <a:pt x="956155" y="75138"/>
                  <a:pt x="960881" y="77411"/>
                  <a:pt x="963274" y="81898"/>
                </a:cubicBezTo>
                <a:cubicBezTo>
                  <a:pt x="972128" y="98289"/>
                  <a:pt x="956873" y="99246"/>
                  <a:pt x="956574" y="113424"/>
                </a:cubicBezTo>
                <a:cubicBezTo>
                  <a:pt x="965547" y="111331"/>
                  <a:pt x="969197" y="104451"/>
                  <a:pt x="978948" y="102237"/>
                </a:cubicBezTo>
                <a:cubicBezTo>
                  <a:pt x="983674" y="105408"/>
                  <a:pt x="993604" y="119407"/>
                  <a:pt x="993844" y="127064"/>
                </a:cubicBezTo>
                <a:cubicBezTo>
                  <a:pt x="989477" y="133645"/>
                  <a:pt x="960044" y="164334"/>
                  <a:pt x="952865" y="164334"/>
                </a:cubicBezTo>
                <a:cubicBezTo>
                  <a:pt x="948737" y="164334"/>
                  <a:pt x="945746" y="158591"/>
                  <a:pt x="944190" y="155660"/>
                </a:cubicBezTo>
                <a:cubicBezTo>
                  <a:pt x="950831" y="145190"/>
                  <a:pt x="964411" y="136396"/>
                  <a:pt x="965308" y="120723"/>
                </a:cubicBezTo>
                <a:cubicBezTo>
                  <a:pt x="958608" y="122757"/>
                  <a:pt x="950951" y="128799"/>
                  <a:pt x="944190" y="132089"/>
                </a:cubicBezTo>
                <a:cubicBezTo>
                  <a:pt x="944250" y="157215"/>
                  <a:pt x="928337" y="168522"/>
                  <a:pt x="926782" y="186708"/>
                </a:cubicBezTo>
                <a:cubicBezTo>
                  <a:pt x="934200" y="185571"/>
                  <a:pt x="969914" y="172530"/>
                  <a:pt x="979666" y="168821"/>
                </a:cubicBezTo>
                <a:cubicBezTo>
                  <a:pt x="991331" y="164394"/>
                  <a:pt x="991092" y="164394"/>
                  <a:pt x="1003774" y="164334"/>
                </a:cubicBezTo>
                <a:cubicBezTo>
                  <a:pt x="1009936" y="164274"/>
                  <a:pt x="1013406" y="163317"/>
                  <a:pt x="1016158" y="166966"/>
                </a:cubicBezTo>
                <a:cubicBezTo>
                  <a:pt x="1025251" y="180546"/>
                  <a:pt x="1005689" y="189161"/>
                  <a:pt x="995040" y="189161"/>
                </a:cubicBezTo>
                <a:cubicBezTo>
                  <a:pt x="963872" y="189161"/>
                  <a:pt x="971530" y="185511"/>
                  <a:pt x="951130" y="193647"/>
                </a:cubicBezTo>
                <a:cubicBezTo>
                  <a:pt x="945507" y="195861"/>
                  <a:pt x="932286" y="200108"/>
                  <a:pt x="928218" y="202860"/>
                </a:cubicBezTo>
                <a:cubicBezTo>
                  <a:pt x="929474" y="208842"/>
                  <a:pt x="940840" y="215602"/>
                  <a:pt x="941558" y="221645"/>
                </a:cubicBezTo>
                <a:cubicBezTo>
                  <a:pt x="942635" y="230439"/>
                  <a:pt x="931747" y="241386"/>
                  <a:pt x="933063" y="247548"/>
                </a:cubicBezTo>
                <a:cubicBezTo>
                  <a:pt x="934320" y="253590"/>
                  <a:pt x="954061" y="255923"/>
                  <a:pt x="945327" y="270939"/>
                </a:cubicBezTo>
                <a:cubicBezTo>
                  <a:pt x="941797" y="276921"/>
                  <a:pt x="939405" y="276144"/>
                  <a:pt x="931807" y="276144"/>
                </a:cubicBezTo>
                <a:cubicBezTo>
                  <a:pt x="921996" y="276144"/>
                  <a:pt x="929294" y="266273"/>
                  <a:pt x="909732" y="286373"/>
                </a:cubicBezTo>
                <a:cubicBezTo>
                  <a:pt x="898964" y="297381"/>
                  <a:pt x="886401" y="315088"/>
                  <a:pt x="872103" y="325677"/>
                </a:cubicBezTo>
                <a:cubicBezTo>
                  <a:pt x="850567" y="341530"/>
                  <a:pt x="845542" y="338180"/>
                  <a:pt x="817545" y="338180"/>
                </a:cubicBezTo>
                <a:cubicBezTo>
                  <a:pt x="810366" y="338180"/>
                  <a:pt x="805401" y="320831"/>
                  <a:pt x="823766" y="320831"/>
                </a:cubicBezTo>
                <a:cubicBezTo>
                  <a:pt x="855532" y="320891"/>
                  <a:pt x="856190" y="319515"/>
                  <a:pt x="873838" y="303842"/>
                </a:cubicBezTo>
                <a:cubicBezTo>
                  <a:pt x="882154" y="296483"/>
                  <a:pt x="903929" y="279135"/>
                  <a:pt x="904348" y="267469"/>
                </a:cubicBezTo>
                <a:cubicBezTo>
                  <a:pt x="895195" y="261487"/>
                  <a:pt x="885564" y="260530"/>
                  <a:pt x="884606" y="246232"/>
                </a:cubicBezTo>
                <a:cubicBezTo>
                  <a:pt x="883948" y="237019"/>
                  <a:pt x="887538" y="239651"/>
                  <a:pt x="889931" y="231874"/>
                </a:cubicBezTo>
                <a:lnTo>
                  <a:pt x="895076" y="217218"/>
                </a:lnTo>
                <a:cubicBezTo>
                  <a:pt x="877607" y="215184"/>
                  <a:pt x="826339" y="252573"/>
                  <a:pt x="810067" y="252573"/>
                </a:cubicBezTo>
                <a:cubicBezTo>
                  <a:pt x="800674" y="252573"/>
                  <a:pt x="795350" y="239891"/>
                  <a:pt x="796846" y="229422"/>
                </a:cubicBezTo>
                <a:cubicBezTo>
                  <a:pt x="816707" y="226550"/>
                  <a:pt x="816827" y="225892"/>
                  <a:pt x="835970" y="218953"/>
                </a:cubicBezTo>
                <a:cubicBezTo>
                  <a:pt x="852242" y="213030"/>
                  <a:pt x="900579" y="199330"/>
                  <a:pt x="907698" y="188742"/>
                </a:cubicBezTo>
                <a:cubicBezTo>
                  <a:pt x="912006" y="182341"/>
                  <a:pt x="918108" y="159488"/>
                  <a:pt x="918108" y="148241"/>
                </a:cubicBezTo>
                <a:cubicBezTo>
                  <a:pt x="909074" y="150335"/>
                  <a:pt x="895375" y="171991"/>
                  <a:pt x="885683" y="179110"/>
                </a:cubicBezTo>
                <a:cubicBezTo>
                  <a:pt x="871146" y="189759"/>
                  <a:pt x="873420" y="170436"/>
                  <a:pt x="873420" y="164394"/>
                </a:cubicBezTo>
                <a:cubicBezTo>
                  <a:pt x="873420" y="150934"/>
                  <a:pt x="882094" y="158651"/>
                  <a:pt x="882094" y="117193"/>
                </a:cubicBezTo>
                <a:cubicBezTo>
                  <a:pt x="893999" y="119945"/>
                  <a:pt x="892563" y="131850"/>
                  <a:pt x="896990" y="143276"/>
                </a:cubicBezTo>
                <a:cubicBezTo>
                  <a:pt x="920500" y="139148"/>
                  <a:pt x="932884" y="117851"/>
                  <a:pt x="934200" y="96076"/>
                </a:cubicBezTo>
                <a:cubicBezTo>
                  <a:pt x="934439" y="92127"/>
                  <a:pt x="935516" y="72027"/>
                  <a:pt x="935456" y="71668"/>
                </a:cubicBezTo>
                <a:cubicBezTo>
                  <a:pt x="936772" y="70591"/>
                  <a:pt x="936354" y="69753"/>
                  <a:pt x="942635" y="71309"/>
                </a:cubicBezTo>
                <a:close/>
                <a:moveTo>
                  <a:pt x="1471045" y="70471"/>
                </a:moveTo>
                <a:cubicBezTo>
                  <a:pt x="1476616" y="69230"/>
                  <a:pt x="1482868" y="69035"/>
                  <a:pt x="1489239" y="72386"/>
                </a:cubicBezTo>
                <a:cubicBezTo>
                  <a:pt x="1483915" y="80282"/>
                  <a:pt x="1444312" y="113185"/>
                  <a:pt x="1436296" y="124073"/>
                </a:cubicBezTo>
                <a:cubicBezTo>
                  <a:pt x="1444731" y="122936"/>
                  <a:pt x="1449756" y="122039"/>
                  <a:pt x="1456935" y="125808"/>
                </a:cubicBezTo>
                <a:cubicBezTo>
                  <a:pt x="1455200" y="133405"/>
                  <a:pt x="1451311" y="137952"/>
                  <a:pt x="1444970" y="141182"/>
                </a:cubicBezTo>
                <a:cubicBezTo>
                  <a:pt x="1440244" y="143635"/>
                  <a:pt x="1428100" y="146148"/>
                  <a:pt x="1420921" y="146088"/>
                </a:cubicBezTo>
                <a:cubicBezTo>
                  <a:pt x="1402496" y="145968"/>
                  <a:pt x="1403991" y="123175"/>
                  <a:pt x="1404530" y="121859"/>
                </a:cubicBezTo>
                <a:cubicBezTo>
                  <a:pt x="1405008" y="120902"/>
                  <a:pt x="1409973" y="114860"/>
                  <a:pt x="1410990" y="113305"/>
                </a:cubicBezTo>
                <a:cubicBezTo>
                  <a:pt x="1417212" y="116595"/>
                  <a:pt x="1421220" y="121740"/>
                  <a:pt x="1427143" y="125748"/>
                </a:cubicBezTo>
                <a:cubicBezTo>
                  <a:pt x="1430732" y="120483"/>
                  <a:pt x="1461481" y="90093"/>
                  <a:pt x="1464413" y="83513"/>
                </a:cubicBezTo>
                <a:cubicBezTo>
                  <a:pt x="1461362" y="81838"/>
                  <a:pt x="1461900" y="82316"/>
                  <a:pt x="1456935" y="82316"/>
                </a:cubicBezTo>
                <a:lnTo>
                  <a:pt x="1456935" y="74838"/>
                </a:lnTo>
                <a:cubicBezTo>
                  <a:pt x="1460584" y="74000"/>
                  <a:pt x="1465474" y="71712"/>
                  <a:pt x="1471045" y="70471"/>
                </a:cubicBezTo>
                <a:close/>
                <a:moveTo>
                  <a:pt x="332676" y="70112"/>
                </a:moveTo>
                <a:cubicBezTo>
                  <a:pt x="331958" y="74240"/>
                  <a:pt x="331719" y="74060"/>
                  <a:pt x="329984" y="77410"/>
                </a:cubicBezTo>
                <a:cubicBezTo>
                  <a:pt x="327711" y="81718"/>
                  <a:pt x="330642" y="77650"/>
                  <a:pt x="330223" y="83512"/>
                </a:cubicBezTo>
                <a:cubicBezTo>
                  <a:pt x="327292" y="86145"/>
                  <a:pt x="321848" y="87700"/>
                  <a:pt x="318797" y="90392"/>
                </a:cubicBezTo>
                <a:cubicBezTo>
                  <a:pt x="324062" y="92127"/>
                  <a:pt x="331360" y="90811"/>
                  <a:pt x="331599" y="95657"/>
                </a:cubicBezTo>
                <a:cubicBezTo>
                  <a:pt x="329565" y="96315"/>
                  <a:pt x="316883" y="94221"/>
                  <a:pt x="314550" y="93264"/>
                </a:cubicBezTo>
                <a:cubicBezTo>
                  <a:pt x="314131" y="88717"/>
                  <a:pt x="315567" y="89016"/>
                  <a:pt x="321310" y="84470"/>
                </a:cubicBezTo>
                <a:cubicBezTo>
                  <a:pt x="323463" y="82735"/>
                  <a:pt x="322267" y="84350"/>
                  <a:pt x="323523" y="81658"/>
                </a:cubicBezTo>
                <a:lnTo>
                  <a:pt x="321310" y="80581"/>
                </a:lnTo>
                <a:cubicBezTo>
                  <a:pt x="325378" y="78427"/>
                  <a:pt x="324839" y="78487"/>
                  <a:pt x="327830" y="72744"/>
                </a:cubicBezTo>
                <a:cubicBezTo>
                  <a:pt x="324421" y="73821"/>
                  <a:pt x="321011" y="75496"/>
                  <a:pt x="317960" y="73941"/>
                </a:cubicBezTo>
                <a:cubicBezTo>
                  <a:pt x="318797" y="71548"/>
                  <a:pt x="315866" y="73223"/>
                  <a:pt x="324361" y="70830"/>
                </a:cubicBezTo>
                <a:cubicBezTo>
                  <a:pt x="327950" y="69813"/>
                  <a:pt x="329386" y="68796"/>
                  <a:pt x="332676" y="70112"/>
                </a:cubicBezTo>
                <a:close/>
                <a:moveTo>
                  <a:pt x="132299" y="67218"/>
                </a:moveTo>
                <a:cubicBezTo>
                  <a:pt x="133301" y="68960"/>
                  <a:pt x="133077" y="71577"/>
                  <a:pt x="133346" y="72445"/>
                </a:cubicBezTo>
                <a:cubicBezTo>
                  <a:pt x="137653" y="71488"/>
                  <a:pt x="134961" y="66642"/>
                  <a:pt x="142080" y="69454"/>
                </a:cubicBezTo>
                <a:cubicBezTo>
                  <a:pt x="143217" y="72386"/>
                  <a:pt x="142259" y="75436"/>
                  <a:pt x="141422" y="79086"/>
                </a:cubicBezTo>
                <a:cubicBezTo>
                  <a:pt x="140046" y="85307"/>
                  <a:pt x="140584" y="84171"/>
                  <a:pt x="135619" y="83453"/>
                </a:cubicBezTo>
                <a:cubicBezTo>
                  <a:pt x="135499" y="85786"/>
                  <a:pt x="135798" y="89375"/>
                  <a:pt x="136935" y="91110"/>
                </a:cubicBezTo>
                <a:cubicBezTo>
                  <a:pt x="143575" y="88598"/>
                  <a:pt x="144533" y="75496"/>
                  <a:pt x="153446" y="77650"/>
                </a:cubicBezTo>
                <a:cubicBezTo>
                  <a:pt x="154882" y="86324"/>
                  <a:pt x="142259" y="85726"/>
                  <a:pt x="140106" y="94879"/>
                </a:cubicBezTo>
                <a:cubicBezTo>
                  <a:pt x="142499" y="96375"/>
                  <a:pt x="143276" y="94759"/>
                  <a:pt x="144832" y="97092"/>
                </a:cubicBezTo>
                <a:cubicBezTo>
                  <a:pt x="145789" y="98468"/>
                  <a:pt x="145490" y="101220"/>
                  <a:pt x="146088" y="102955"/>
                </a:cubicBezTo>
                <a:cubicBezTo>
                  <a:pt x="147883" y="103793"/>
                  <a:pt x="148900" y="103733"/>
                  <a:pt x="150754" y="104810"/>
                </a:cubicBezTo>
                <a:cubicBezTo>
                  <a:pt x="151053" y="111570"/>
                  <a:pt x="147763" y="105827"/>
                  <a:pt x="146327" y="113005"/>
                </a:cubicBezTo>
                <a:cubicBezTo>
                  <a:pt x="145550" y="116715"/>
                  <a:pt x="145490" y="120424"/>
                  <a:pt x="144353" y="124073"/>
                </a:cubicBezTo>
                <a:cubicBezTo>
                  <a:pt x="142020" y="131551"/>
                  <a:pt x="133764" y="138191"/>
                  <a:pt x="130893" y="134841"/>
                </a:cubicBezTo>
                <a:cubicBezTo>
                  <a:pt x="128620" y="129756"/>
                  <a:pt x="136277" y="132209"/>
                  <a:pt x="139208" y="126884"/>
                </a:cubicBezTo>
                <a:cubicBezTo>
                  <a:pt x="141003" y="123654"/>
                  <a:pt x="141541" y="115518"/>
                  <a:pt x="141900" y="111390"/>
                </a:cubicBezTo>
                <a:cubicBezTo>
                  <a:pt x="135559" y="111271"/>
                  <a:pt x="135021" y="107861"/>
                  <a:pt x="134423" y="101579"/>
                </a:cubicBezTo>
                <a:cubicBezTo>
                  <a:pt x="130654" y="103434"/>
                  <a:pt x="124671" y="115698"/>
                  <a:pt x="123355" y="119407"/>
                </a:cubicBezTo>
                <a:cubicBezTo>
                  <a:pt x="120185" y="119347"/>
                  <a:pt x="118689" y="119167"/>
                  <a:pt x="116655" y="117193"/>
                </a:cubicBezTo>
                <a:cubicBezTo>
                  <a:pt x="117433" y="113305"/>
                  <a:pt x="117074" y="117492"/>
                  <a:pt x="122159" y="109715"/>
                </a:cubicBezTo>
                <a:cubicBezTo>
                  <a:pt x="131312" y="95776"/>
                  <a:pt x="134542" y="99964"/>
                  <a:pt x="132329" y="89136"/>
                </a:cubicBezTo>
                <a:cubicBezTo>
                  <a:pt x="131730" y="86324"/>
                  <a:pt x="132149" y="86264"/>
                  <a:pt x="130235" y="84829"/>
                </a:cubicBezTo>
                <a:cubicBezTo>
                  <a:pt x="127962" y="89555"/>
                  <a:pt x="128919" y="91768"/>
                  <a:pt x="127543" y="96255"/>
                </a:cubicBezTo>
                <a:cubicBezTo>
                  <a:pt x="123355" y="96016"/>
                  <a:pt x="123714" y="94400"/>
                  <a:pt x="122578" y="90273"/>
                </a:cubicBezTo>
                <a:cubicBezTo>
                  <a:pt x="121441" y="85846"/>
                  <a:pt x="120304" y="86444"/>
                  <a:pt x="119467" y="82496"/>
                </a:cubicBezTo>
                <a:cubicBezTo>
                  <a:pt x="124492" y="83273"/>
                  <a:pt x="121441" y="85188"/>
                  <a:pt x="126406" y="86324"/>
                </a:cubicBezTo>
                <a:cubicBezTo>
                  <a:pt x="127483" y="82496"/>
                  <a:pt x="131431" y="78547"/>
                  <a:pt x="126945" y="71548"/>
                </a:cubicBezTo>
                <a:lnTo>
                  <a:pt x="123894" y="67241"/>
                </a:lnTo>
                <a:cubicBezTo>
                  <a:pt x="129069" y="64608"/>
                  <a:pt x="131297" y="65476"/>
                  <a:pt x="132299" y="67218"/>
                </a:cubicBezTo>
                <a:close/>
                <a:moveTo>
                  <a:pt x="242702" y="62933"/>
                </a:moveTo>
                <a:cubicBezTo>
                  <a:pt x="242523" y="65925"/>
                  <a:pt x="239053" y="68856"/>
                  <a:pt x="237318" y="70710"/>
                </a:cubicBezTo>
                <a:cubicBezTo>
                  <a:pt x="236062" y="72086"/>
                  <a:pt x="232472" y="75676"/>
                  <a:pt x="231156" y="76454"/>
                </a:cubicBezTo>
                <a:cubicBezTo>
                  <a:pt x="232173" y="72804"/>
                  <a:pt x="234207" y="72206"/>
                  <a:pt x="235523" y="68677"/>
                </a:cubicBezTo>
                <a:cubicBezTo>
                  <a:pt x="233370" y="69514"/>
                  <a:pt x="219790" y="78069"/>
                  <a:pt x="218175" y="80761"/>
                </a:cubicBezTo>
                <a:cubicBezTo>
                  <a:pt x="215842" y="81419"/>
                  <a:pt x="215901" y="81897"/>
                  <a:pt x="213987" y="83632"/>
                </a:cubicBezTo>
                <a:cubicBezTo>
                  <a:pt x="212372" y="85128"/>
                  <a:pt x="211235" y="85606"/>
                  <a:pt x="210398" y="86803"/>
                </a:cubicBezTo>
                <a:cubicBezTo>
                  <a:pt x="205672" y="87940"/>
                  <a:pt x="203279" y="88059"/>
                  <a:pt x="198074" y="87820"/>
                </a:cubicBezTo>
                <a:cubicBezTo>
                  <a:pt x="199091" y="84829"/>
                  <a:pt x="199988" y="84948"/>
                  <a:pt x="203159" y="83632"/>
                </a:cubicBezTo>
                <a:cubicBezTo>
                  <a:pt x="209022" y="81180"/>
                  <a:pt x="213987" y="77471"/>
                  <a:pt x="219730" y="74120"/>
                </a:cubicBezTo>
                <a:cubicBezTo>
                  <a:pt x="229122" y="68677"/>
                  <a:pt x="236421" y="62156"/>
                  <a:pt x="242702" y="62933"/>
                </a:cubicBezTo>
                <a:close/>
                <a:moveTo>
                  <a:pt x="1878450" y="58088"/>
                </a:moveTo>
                <a:cubicBezTo>
                  <a:pt x="1884492" y="58686"/>
                  <a:pt x="1884133" y="58985"/>
                  <a:pt x="1888979" y="62395"/>
                </a:cubicBezTo>
                <a:cubicBezTo>
                  <a:pt x="1889696" y="81240"/>
                  <a:pt x="1869955" y="89256"/>
                  <a:pt x="1867562" y="102118"/>
                </a:cubicBezTo>
                <a:cubicBezTo>
                  <a:pt x="1894183" y="109955"/>
                  <a:pt x="1885928" y="93444"/>
                  <a:pt x="1917574" y="93444"/>
                </a:cubicBezTo>
                <a:cubicBezTo>
                  <a:pt x="1926069" y="93444"/>
                  <a:pt x="1925052" y="98708"/>
                  <a:pt x="1925052" y="105887"/>
                </a:cubicBezTo>
                <a:cubicBezTo>
                  <a:pt x="1925052" y="113305"/>
                  <a:pt x="1910276" y="131850"/>
                  <a:pt x="1906327" y="136875"/>
                </a:cubicBezTo>
                <a:cubicBezTo>
                  <a:pt x="1893884" y="152788"/>
                  <a:pt x="1889696" y="155540"/>
                  <a:pt x="1875399" y="155540"/>
                </a:cubicBezTo>
                <a:cubicBezTo>
                  <a:pt x="1875997" y="144293"/>
                  <a:pt x="1887483" y="134243"/>
                  <a:pt x="1894542" y="128679"/>
                </a:cubicBezTo>
                <a:cubicBezTo>
                  <a:pt x="1898670" y="125449"/>
                  <a:pt x="1919249" y="111510"/>
                  <a:pt x="1911412" y="102238"/>
                </a:cubicBezTo>
                <a:cubicBezTo>
                  <a:pt x="1909857" y="100802"/>
                  <a:pt x="1910395" y="100503"/>
                  <a:pt x="1907404" y="99904"/>
                </a:cubicBezTo>
                <a:cubicBezTo>
                  <a:pt x="1902439" y="98947"/>
                  <a:pt x="1892269" y="104511"/>
                  <a:pt x="1888859" y="106904"/>
                </a:cubicBezTo>
                <a:lnTo>
                  <a:pt x="1877792" y="115758"/>
                </a:lnTo>
                <a:cubicBezTo>
                  <a:pt x="1873185" y="118928"/>
                  <a:pt x="1851769" y="134602"/>
                  <a:pt x="1851769" y="141900"/>
                </a:cubicBezTo>
                <a:cubicBezTo>
                  <a:pt x="1851769" y="147284"/>
                  <a:pt x="1861819" y="157753"/>
                  <a:pt x="1859246" y="160565"/>
                </a:cubicBezTo>
                <a:cubicBezTo>
                  <a:pt x="1859007" y="160745"/>
                  <a:pt x="1858588" y="160565"/>
                  <a:pt x="1858469" y="160864"/>
                </a:cubicBezTo>
                <a:lnTo>
                  <a:pt x="1854939" y="161223"/>
                </a:lnTo>
                <a:cubicBezTo>
                  <a:pt x="1847042" y="160565"/>
                  <a:pt x="1845367" y="155600"/>
                  <a:pt x="1841838" y="155600"/>
                </a:cubicBezTo>
                <a:cubicBezTo>
                  <a:pt x="1836932" y="155600"/>
                  <a:pt x="1825267" y="168940"/>
                  <a:pt x="1820421" y="171752"/>
                </a:cubicBezTo>
                <a:cubicBezTo>
                  <a:pt x="1821976" y="164514"/>
                  <a:pt x="1826643" y="160924"/>
                  <a:pt x="1828198" y="154344"/>
                </a:cubicBezTo>
                <a:cubicBezTo>
                  <a:pt x="1805645" y="154344"/>
                  <a:pt x="1792065" y="184794"/>
                  <a:pt x="1782254" y="181683"/>
                </a:cubicBezTo>
                <a:cubicBezTo>
                  <a:pt x="1778784" y="180606"/>
                  <a:pt x="1770289" y="161522"/>
                  <a:pt x="1774716" y="149318"/>
                </a:cubicBezTo>
                <a:cubicBezTo>
                  <a:pt x="1787159" y="152250"/>
                  <a:pt x="1784407" y="160505"/>
                  <a:pt x="1795834" y="160505"/>
                </a:cubicBezTo>
                <a:cubicBezTo>
                  <a:pt x="1800739" y="160505"/>
                  <a:pt x="1805944" y="153207"/>
                  <a:pt x="1801696" y="142199"/>
                </a:cubicBezTo>
                <a:cubicBezTo>
                  <a:pt x="1798765" y="134542"/>
                  <a:pt x="1795834" y="129457"/>
                  <a:pt x="1795834" y="119526"/>
                </a:cubicBezTo>
                <a:cubicBezTo>
                  <a:pt x="1817909" y="121800"/>
                  <a:pt x="1817968" y="155301"/>
                  <a:pt x="1839086" y="133046"/>
                </a:cubicBezTo>
                <a:cubicBezTo>
                  <a:pt x="1844769" y="127004"/>
                  <a:pt x="1845068" y="127004"/>
                  <a:pt x="1848658" y="118689"/>
                </a:cubicBezTo>
                <a:cubicBezTo>
                  <a:pt x="1838009" y="117074"/>
                  <a:pt x="1841778" y="125569"/>
                  <a:pt x="1828497" y="125389"/>
                </a:cubicBezTo>
                <a:lnTo>
                  <a:pt x="1828019" y="113365"/>
                </a:lnTo>
                <a:cubicBezTo>
                  <a:pt x="1824250" y="111211"/>
                  <a:pt x="1824908" y="112108"/>
                  <a:pt x="1821917" y="108340"/>
                </a:cubicBezTo>
                <a:cubicBezTo>
                  <a:pt x="1826104" y="105947"/>
                  <a:pt x="1823053" y="107921"/>
                  <a:pt x="1824429" y="105229"/>
                </a:cubicBezTo>
                <a:cubicBezTo>
                  <a:pt x="1833463" y="102656"/>
                  <a:pt x="1840881" y="106365"/>
                  <a:pt x="1859366" y="89854"/>
                </a:cubicBezTo>
                <a:cubicBezTo>
                  <a:pt x="1862836" y="86803"/>
                  <a:pt x="1867562" y="80223"/>
                  <a:pt x="1870194" y="75915"/>
                </a:cubicBezTo>
                <a:cubicBezTo>
                  <a:pt x="1876176" y="66104"/>
                  <a:pt x="1875399" y="63113"/>
                  <a:pt x="1878450" y="58088"/>
                </a:cubicBezTo>
                <a:close/>
                <a:moveTo>
                  <a:pt x="339317" y="52584"/>
                </a:moveTo>
                <a:cubicBezTo>
                  <a:pt x="343684" y="52584"/>
                  <a:pt x="346256" y="53003"/>
                  <a:pt x="348888" y="55037"/>
                </a:cubicBezTo>
                <a:cubicBezTo>
                  <a:pt x="347752" y="59344"/>
                  <a:pt x="341351" y="58447"/>
                  <a:pt x="335967" y="61557"/>
                </a:cubicBezTo>
                <a:cubicBezTo>
                  <a:pt x="337163" y="62395"/>
                  <a:pt x="338001" y="62933"/>
                  <a:pt x="339077" y="64250"/>
                </a:cubicBezTo>
                <a:lnTo>
                  <a:pt x="329446" y="65147"/>
                </a:lnTo>
                <a:cubicBezTo>
                  <a:pt x="327532" y="62694"/>
                  <a:pt x="327472" y="63233"/>
                  <a:pt x="327591" y="58925"/>
                </a:cubicBezTo>
                <a:lnTo>
                  <a:pt x="330523" y="57310"/>
                </a:lnTo>
                <a:cubicBezTo>
                  <a:pt x="332258" y="58626"/>
                  <a:pt x="331420" y="57609"/>
                  <a:pt x="331959" y="60481"/>
                </a:cubicBezTo>
                <a:cubicBezTo>
                  <a:pt x="336206" y="59523"/>
                  <a:pt x="340035" y="57490"/>
                  <a:pt x="343026" y="55635"/>
                </a:cubicBezTo>
                <a:lnTo>
                  <a:pt x="339736" y="53122"/>
                </a:lnTo>
                <a:cubicBezTo>
                  <a:pt x="339616" y="52823"/>
                  <a:pt x="339436" y="52763"/>
                  <a:pt x="339317" y="52584"/>
                </a:cubicBezTo>
                <a:close/>
                <a:moveTo>
                  <a:pt x="320981" y="47133"/>
                </a:moveTo>
                <a:cubicBezTo>
                  <a:pt x="323569" y="45944"/>
                  <a:pt x="324750" y="46661"/>
                  <a:pt x="325139" y="50550"/>
                </a:cubicBezTo>
                <a:cubicBezTo>
                  <a:pt x="322746" y="52823"/>
                  <a:pt x="316165" y="53960"/>
                  <a:pt x="312576" y="55695"/>
                </a:cubicBezTo>
                <a:cubicBezTo>
                  <a:pt x="308687" y="57609"/>
                  <a:pt x="304320" y="59165"/>
                  <a:pt x="302166" y="62036"/>
                </a:cubicBezTo>
                <a:cubicBezTo>
                  <a:pt x="311439" y="62216"/>
                  <a:pt x="309525" y="58028"/>
                  <a:pt x="315627" y="57430"/>
                </a:cubicBezTo>
                <a:lnTo>
                  <a:pt x="314751" y="58833"/>
                </a:lnTo>
                <a:lnTo>
                  <a:pt x="311260" y="64429"/>
                </a:lnTo>
                <a:cubicBezTo>
                  <a:pt x="307850" y="65984"/>
                  <a:pt x="307251" y="68138"/>
                  <a:pt x="306055" y="75078"/>
                </a:cubicBezTo>
                <a:cubicBezTo>
                  <a:pt x="311798" y="73462"/>
                  <a:pt x="321549" y="64609"/>
                  <a:pt x="324062" y="63891"/>
                </a:cubicBezTo>
                <a:cubicBezTo>
                  <a:pt x="319695" y="67600"/>
                  <a:pt x="321789" y="66643"/>
                  <a:pt x="314610" y="72086"/>
                </a:cubicBezTo>
                <a:cubicBezTo>
                  <a:pt x="311738" y="74300"/>
                  <a:pt x="306055" y="77530"/>
                  <a:pt x="304500" y="80641"/>
                </a:cubicBezTo>
                <a:lnTo>
                  <a:pt x="299235" y="87341"/>
                </a:lnTo>
                <a:cubicBezTo>
                  <a:pt x="298697" y="86444"/>
                  <a:pt x="298158" y="85248"/>
                  <a:pt x="297919" y="83752"/>
                </a:cubicBezTo>
                <a:cubicBezTo>
                  <a:pt x="295048" y="85068"/>
                  <a:pt x="290860" y="87640"/>
                  <a:pt x="287988" y="87102"/>
                </a:cubicBezTo>
                <a:cubicBezTo>
                  <a:pt x="286732" y="84171"/>
                  <a:pt x="287091" y="82197"/>
                  <a:pt x="290262" y="80462"/>
                </a:cubicBezTo>
                <a:cubicBezTo>
                  <a:pt x="302107" y="73941"/>
                  <a:pt x="298697" y="79804"/>
                  <a:pt x="302406" y="72326"/>
                </a:cubicBezTo>
                <a:cubicBezTo>
                  <a:pt x="303542" y="70052"/>
                  <a:pt x="304799" y="68318"/>
                  <a:pt x="305576" y="65805"/>
                </a:cubicBezTo>
                <a:cubicBezTo>
                  <a:pt x="301149" y="65805"/>
                  <a:pt x="293492" y="66702"/>
                  <a:pt x="299654" y="60899"/>
                </a:cubicBezTo>
                <a:cubicBezTo>
                  <a:pt x="301329" y="59344"/>
                  <a:pt x="305995" y="56652"/>
                  <a:pt x="308388" y="55156"/>
                </a:cubicBezTo>
                <a:cubicBezTo>
                  <a:pt x="314401" y="51417"/>
                  <a:pt x="318394" y="48322"/>
                  <a:pt x="320981" y="47133"/>
                </a:cubicBezTo>
                <a:close/>
                <a:moveTo>
                  <a:pt x="227447" y="41218"/>
                </a:moveTo>
                <a:cubicBezTo>
                  <a:pt x="231994" y="41218"/>
                  <a:pt x="231515" y="42833"/>
                  <a:pt x="233968" y="44149"/>
                </a:cubicBezTo>
                <a:cubicBezTo>
                  <a:pt x="234506" y="51508"/>
                  <a:pt x="230438" y="54798"/>
                  <a:pt x="227148" y="59105"/>
                </a:cubicBezTo>
                <a:cubicBezTo>
                  <a:pt x="224576" y="62515"/>
                  <a:pt x="220268" y="69155"/>
                  <a:pt x="217756" y="70172"/>
                </a:cubicBezTo>
                <a:cubicBezTo>
                  <a:pt x="218773" y="63472"/>
                  <a:pt x="227746" y="52046"/>
                  <a:pt x="227866" y="45107"/>
                </a:cubicBezTo>
                <a:cubicBezTo>
                  <a:pt x="227328" y="45226"/>
                  <a:pt x="211594" y="56712"/>
                  <a:pt x="211295" y="46303"/>
                </a:cubicBezTo>
                <a:lnTo>
                  <a:pt x="213688" y="45645"/>
                </a:lnTo>
                <a:cubicBezTo>
                  <a:pt x="214645" y="45406"/>
                  <a:pt x="215004" y="45465"/>
                  <a:pt x="216141" y="45166"/>
                </a:cubicBezTo>
                <a:cubicBezTo>
                  <a:pt x="218354" y="44508"/>
                  <a:pt x="218234" y="44389"/>
                  <a:pt x="219371" y="43073"/>
                </a:cubicBezTo>
                <a:cubicBezTo>
                  <a:pt x="222302" y="42893"/>
                  <a:pt x="223738" y="41218"/>
                  <a:pt x="227447" y="41218"/>
                </a:cubicBezTo>
                <a:close/>
                <a:moveTo>
                  <a:pt x="244198" y="22433"/>
                </a:moveTo>
                <a:cubicBezTo>
                  <a:pt x="194545" y="25305"/>
                  <a:pt x="153805" y="39483"/>
                  <a:pt x="116116" y="67181"/>
                </a:cubicBezTo>
                <a:lnTo>
                  <a:pt x="100084" y="80043"/>
                </a:lnTo>
                <a:cubicBezTo>
                  <a:pt x="71488" y="106545"/>
                  <a:pt x="53482" y="131671"/>
                  <a:pt x="39961" y="164095"/>
                </a:cubicBezTo>
                <a:cubicBezTo>
                  <a:pt x="9452" y="237079"/>
                  <a:pt x="18545" y="319695"/>
                  <a:pt x="64250" y="385082"/>
                </a:cubicBezTo>
                <a:cubicBezTo>
                  <a:pt x="109596" y="449930"/>
                  <a:pt x="183597" y="486542"/>
                  <a:pt x="262205" y="483072"/>
                </a:cubicBezTo>
                <a:cubicBezTo>
                  <a:pt x="308508" y="480978"/>
                  <a:pt x="357324" y="463749"/>
                  <a:pt x="389628" y="438025"/>
                </a:cubicBezTo>
                <a:cubicBezTo>
                  <a:pt x="391124" y="436829"/>
                  <a:pt x="392679" y="435632"/>
                  <a:pt x="394175" y="434436"/>
                </a:cubicBezTo>
                <a:cubicBezTo>
                  <a:pt x="403807" y="426898"/>
                  <a:pt x="412900" y="419719"/>
                  <a:pt x="420138" y="410925"/>
                </a:cubicBezTo>
                <a:cubicBezTo>
                  <a:pt x="421634" y="409131"/>
                  <a:pt x="423249" y="407336"/>
                  <a:pt x="424984" y="405481"/>
                </a:cubicBezTo>
                <a:cubicBezTo>
                  <a:pt x="427497" y="402730"/>
                  <a:pt x="430428" y="399559"/>
                  <a:pt x="433599" y="395491"/>
                </a:cubicBezTo>
                <a:cubicBezTo>
                  <a:pt x="467817" y="351760"/>
                  <a:pt x="485405" y="297800"/>
                  <a:pt x="483072" y="243540"/>
                </a:cubicBezTo>
                <a:lnTo>
                  <a:pt x="464172" y="178263"/>
                </a:lnTo>
                <a:lnTo>
                  <a:pt x="463921" y="178438"/>
                </a:lnTo>
                <a:cubicBezTo>
                  <a:pt x="462298" y="178363"/>
                  <a:pt x="460070" y="177734"/>
                  <a:pt x="456869" y="177495"/>
                </a:cubicBezTo>
                <a:cubicBezTo>
                  <a:pt x="457527" y="184196"/>
                  <a:pt x="465604" y="182281"/>
                  <a:pt x="463988" y="188981"/>
                </a:cubicBezTo>
                <a:cubicBezTo>
                  <a:pt x="460758" y="190477"/>
                  <a:pt x="453459" y="189580"/>
                  <a:pt x="450229" y="188563"/>
                </a:cubicBezTo>
                <a:cubicBezTo>
                  <a:pt x="447776" y="187725"/>
                  <a:pt x="447896" y="188024"/>
                  <a:pt x="447357" y="185392"/>
                </a:cubicBezTo>
                <a:cubicBezTo>
                  <a:pt x="452742" y="182820"/>
                  <a:pt x="453938" y="187247"/>
                  <a:pt x="461236" y="186768"/>
                </a:cubicBezTo>
                <a:cubicBezTo>
                  <a:pt x="460758" y="182042"/>
                  <a:pt x="452263" y="179410"/>
                  <a:pt x="446999" y="179828"/>
                </a:cubicBezTo>
                <a:cubicBezTo>
                  <a:pt x="445982" y="181803"/>
                  <a:pt x="446580" y="182580"/>
                  <a:pt x="443948" y="183298"/>
                </a:cubicBezTo>
                <a:cubicBezTo>
                  <a:pt x="442871" y="182102"/>
                  <a:pt x="443230" y="181563"/>
                  <a:pt x="442691" y="180307"/>
                </a:cubicBezTo>
                <a:cubicBezTo>
                  <a:pt x="441973" y="178692"/>
                  <a:pt x="442751" y="179769"/>
                  <a:pt x="441854" y="178871"/>
                </a:cubicBezTo>
                <a:cubicBezTo>
                  <a:pt x="440657" y="177675"/>
                  <a:pt x="439162" y="178213"/>
                  <a:pt x="437367" y="176718"/>
                </a:cubicBezTo>
                <a:cubicBezTo>
                  <a:pt x="437546" y="176598"/>
                  <a:pt x="437786" y="176419"/>
                  <a:pt x="437905" y="176598"/>
                </a:cubicBezTo>
                <a:cubicBezTo>
                  <a:pt x="437965" y="176777"/>
                  <a:pt x="438324" y="176538"/>
                  <a:pt x="438444" y="176478"/>
                </a:cubicBezTo>
                <a:lnTo>
                  <a:pt x="441734" y="175222"/>
                </a:lnTo>
                <a:cubicBezTo>
                  <a:pt x="438444" y="172530"/>
                  <a:pt x="434137" y="173427"/>
                  <a:pt x="431265" y="171274"/>
                </a:cubicBezTo>
                <a:cubicBezTo>
                  <a:pt x="431265" y="168462"/>
                  <a:pt x="434436" y="165232"/>
                  <a:pt x="437128" y="165351"/>
                </a:cubicBezTo>
                <a:cubicBezTo>
                  <a:pt x="438145" y="169778"/>
                  <a:pt x="434316" y="169838"/>
                  <a:pt x="439580" y="171393"/>
                </a:cubicBezTo>
                <a:cubicBezTo>
                  <a:pt x="442153" y="169659"/>
                  <a:pt x="441315" y="167146"/>
                  <a:pt x="445204" y="166009"/>
                </a:cubicBezTo>
                <a:cubicBezTo>
                  <a:pt x="447058" y="169180"/>
                  <a:pt x="444546" y="169958"/>
                  <a:pt x="444785" y="174325"/>
                </a:cubicBezTo>
                <a:cubicBezTo>
                  <a:pt x="446759" y="175222"/>
                  <a:pt x="448374" y="176060"/>
                  <a:pt x="451246" y="176000"/>
                </a:cubicBezTo>
                <a:lnTo>
                  <a:pt x="450408" y="175282"/>
                </a:lnTo>
                <a:cubicBezTo>
                  <a:pt x="447896" y="173068"/>
                  <a:pt x="449212" y="174983"/>
                  <a:pt x="448075" y="173009"/>
                </a:cubicBezTo>
                <a:cubicBezTo>
                  <a:pt x="448913" y="172051"/>
                  <a:pt x="449571" y="171094"/>
                  <a:pt x="450408" y="169958"/>
                </a:cubicBezTo>
                <a:cubicBezTo>
                  <a:pt x="454955" y="172231"/>
                  <a:pt x="450408" y="174205"/>
                  <a:pt x="462134" y="174863"/>
                </a:cubicBezTo>
                <a:lnTo>
                  <a:pt x="463262" y="175123"/>
                </a:lnTo>
                <a:lnTo>
                  <a:pt x="452630" y="138401"/>
                </a:lnTo>
                <a:cubicBezTo>
                  <a:pt x="434571" y="106635"/>
                  <a:pt x="409251" y="79295"/>
                  <a:pt x="378621" y="59823"/>
                </a:cubicBezTo>
                <a:cubicBezTo>
                  <a:pt x="348949" y="40979"/>
                  <a:pt x="301569" y="19143"/>
                  <a:pt x="244198" y="22433"/>
                </a:cubicBezTo>
                <a:close/>
                <a:moveTo>
                  <a:pt x="244078" y="20579"/>
                </a:moveTo>
                <a:cubicBezTo>
                  <a:pt x="301928" y="17289"/>
                  <a:pt x="349667" y="39244"/>
                  <a:pt x="379578" y="58268"/>
                </a:cubicBezTo>
                <a:cubicBezTo>
                  <a:pt x="410447" y="77919"/>
                  <a:pt x="435977" y="105483"/>
                  <a:pt x="454185" y="137496"/>
                </a:cubicBezTo>
                <a:lnTo>
                  <a:pt x="465214" y="175571"/>
                </a:lnTo>
                <a:lnTo>
                  <a:pt x="467338" y="176060"/>
                </a:lnTo>
                <a:lnTo>
                  <a:pt x="465688" y="177208"/>
                </a:lnTo>
                <a:lnTo>
                  <a:pt x="484867" y="243420"/>
                </a:lnTo>
                <a:cubicBezTo>
                  <a:pt x="487200" y="298159"/>
                  <a:pt x="469493" y="352538"/>
                  <a:pt x="435034" y="396628"/>
                </a:cubicBezTo>
                <a:cubicBezTo>
                  <a:pt x="431804" y="400755"/>
                  <a:pt x="428873" y="403926"/>
                  <a:pt x="426300" y="406738"/>
                </a:cubicBezTo>
                <a:cubicBezTo>
                  <a:pt x="424625" y="408592"/>
                  <a:pt x="423010" y="410327"/>
                  <a:pt x="421514" y="412122"/>
                </a:cubicBezTo>
                <a:cubicBezTo>
                  <a:pt x="414096" y="421035"/>
                  <a:pt x="404943" y="428274"/>
                  <a:pt x="395252" y="435931"/>
                </a:cubicBezTo>
                <a:cubicBezTo>
                  <a:pt x="393756" y="437128"/>
                  <a:pt x="392201" y="438324"/>
                  <a:pt x="390705" y="439521"/>
                </a:cubicBezTo>
                <a:cubicBezTo>
                  <a:pt x="358161" y="465424"/>
                  <a:pt x="308927" y="482833"/>
                  <a:pt x="262265" y="484927"/>
                </a:cubicBezTo>
                <a:cubicBezTo>
                  <a:pt x="258795" y="485106"/>
                  <a:pt x="255325" y="485166"/>
                  <a:pt x="251855" y="485166"/>
                </a:cubicBezTo>
                <a:cubicBezTo>
                  <a:pt x="176538" y="485166"/>
                  <a:pt x="106485" y="448674"/>
                  <a:pt x="62814" y="386039"/>
                </a:cubicBezTo>
                <a:cubicBezTo>
                  <a:pt x="16750" y="320174"/>
                  <a:pt x="7597" y="236900"/>
                  <a:pt x="38286" y="163317"/>
                </a:cubicBezTo>
                <a:cubicBezTo>
                  <a:pt x="51926" y="130654"/>
                  <a:pt x="70053" y="105348"/>
                  <a:pt x="98887" y="78607"/>
                </a:cubicBezTo>
                <a:lnTo>
                  <a:pt x="114980" y="65686"/>
                </a:lnTo>
                <a:cubicBezTo>
                  <a:pt x="153027" y="37748"/>
                  <a:pt x="194066" y="23450"/>
                  <a:pt x="244078" y="20579"/>
                </a:cubicBezTo>
                <a:close/>
                <a:moveTo>
                  <a:pt x="238934" y="10349"/>
                </a:moveTo>
                <a:cubicBezTo>
                  <a:pt x="190537" y="12982"/>
                  <a:pt x="141602" y="31467"/>
                  <a:pt x="105827" y="59584"/>
                </a:cubicBezTo>
                <a:cubicBezTo>
                  <a:pt x="93623" y="69156"/>
                  <a:pt x="83573" y="77710"/>
                  <a:pt x="74360" y="88239"/>
                </a:cubicBezTo>
                <a:cubicBezTo>
                  <a:pt x="65148" y="98768"/>
                  <a:pt x="56114" y="108998"/>
                  <a:pt x="47918" y="122578"/>
                </a:cubicBezTo>
                <a:cubicBezTo>
                  <a:pt x="21656" y="166069"/>
                  <a:pt x="6820" y="211595"/>
                  <a:pt x="10230" y="266512"/>
                </a:cubicBezTo>
                <a:cubicBezTo>
                  <a:pt x="13460" y="318319"/>
                  <a:pt x="33980" y="370605"/>
                  <a:pt x="66224" y="408054"/>
                </a:cubicBezTo>
                <a:cubicBezTo>
                  <a:pt x="79864" y="423907"/>
                  <a:pt x="88538" y="432223"/>
                  <a:pt x="104631" y="444965"/>
                </a:cubicBezTo>
                <a:cubicBezTo>
                  <a:pt x="148541" y="479722"/>
                  <a:pt x="208305" y="498387"/>
                  <a:pt x="266513" y="495097"/>
                </a:cubicBezTo>
                <a:cubicBezTo>
                  <a:pt x="395372" y="487858"/>
                  <a:pt x="502755" y="377425"/>
                  <a:pt x="495097" y="239113"/>
                </a:cubicBezTo>
                <a:cubicBezTo>
                  <a:pt x="487978" y="109835"/>
                  <a:pt x="377066" y="2812"/>
                  <a:pt x="238934" y="10349"/>
                </a:cubicBezTo>
                <a:close/>
                <a:moveTo>
                  <a:pt x="241028" y="0"/>
                </a:moveTo>
                <a:lnTo>
                  <a:pt x="264299" y="0"/>
                </a:lnTo>
                <a:cubicBezTo>
                  <a:pt x="270341" y="2333"/>
                  <a:pt x="308269" y="-538"/>
                  <a:pt x="360316" y="24169"/>
                </a:cubicBezTo>
                <a:cubicBezTo>
                  <a:pt x="387655" y="37150"/>
                  <a:pt x="418045" y="58627"/>
                  <a:pt x="438026" y="81120"/>
                </a:cubicBezTo>
                <a:cubicBezTo>
                  <a:pt x="444487" y="88419"/>
                  <a:pt x="452563" y="98050"/>
                  <a:pt x="458127" y="105947"/>
                </a:cubicBezTo>
                <a:cubicBezTo>
                  <a:pt x="476014" y="131551"/>
                  <a:pt x="487919" y="155660"/>
                  <a:pt x="496653" y="186888"/>
                </a:cubicBezTo>
                <a:cubicBezTo>
                  <a:pt x="498866" y="194725"/>
                  <a:pt x="500601" y="202920"/>
                  <a:pt x="501977" y="211296"/>
                </a:cubicBezTo>
                <a:cubicBezTo>
                  <a:pt x="502994" y="217577"/>
                  <a:pt x="503772" y="233729"/>
                  <a:pt x="505447" y="237857"/>
                </a:cubicBezTo>
                <a:lnTo>
                  <a:pt x="505447" y="266453"/>
                </a:lnTo>
                <a:cubicBezTo>
                  <a:pt x="504370" y="269264"/>
                  <a:pt x="502994" y="288228"/>
                  <a:pt x="502097" y="293612"/>
                </a:cubicBezTo>
                <a:cubicBezTo>
                  <a:pt x="486184" y="391423"/>
                  <a:pt x="413977" y="470569"/>
                  <a:pt x="318559" y="496772"/>
                </a:cubicBezTo>
                <a:cubicBezTo>
                  <a:pt x="310902" y="498866"/>
                  <a:pt x="302287" y="500840"/>
                  <a:pt x="294211" y="502096"/>
                </a:cubicBezTo>
                <a:cubicBezTo>
                  <a:pt x="288109" y="503053"/>
                  <a:pt x="271897" y="503771"/>
                  <a:pt x="267709" y="505506"/>
                </a:cubicBezTo>
                <a:lnTo>
                  <a:pt x="241088" y="505506"/>
                </a:lnTo>
                <a:cubicBezTo>
                  <a:pt x="238874" y="504669"/>
                  <a:pt x="218774" y="503173"/>
                  <a:pt x="213868" y="502455"/>
                </a:cubicBezTo>
                <a:cubicBezTo>
                  <a:pt x="205373" y="501199"/>
                  <a:pt x="196878" y="499404"/>
                  <a:pt x="188683" y="497191"/>
                </a:cubicBezTo>
                <a:cubicBezTo>
                  <a:pt x="172770" y="492943"/>
                  <a:pt x="158053" y="487440"/>
                  <a:pt x="144234" y="480799"/>
                </a:cubicBezTo>
                <a:cubicBezTo>
                  <a:pt x="110972" y="464826"/>
                  <a:pt x="83693" y="443111"/>
                  <a:pt x="62336" y="418583"/>
                </a:cubicBezTo>
                <a:cubicBezTo>
                  <a:pt x="60960" y="417028"/>
                  <a:pt x="60481" y="416130"/>
                  <a:pt x="59046" y="414635"/>
                </a:cubicBezTo>
                <a:cubicBezTo>
                  <a:pt x="56294" y="411763"/>
                  <a:pt x="54858" y="409430"/>
                  <a:pt x="52226" y="406200"/>
                </a:cubicBezTo>
                <a:cubicBezTo>
                  <a:pt x="42116" y="393697"/>
                  <a:pt x="31347" y="374673"/>
                  <a:pt x="23750" y="359358"/>
                </a:cubicBezTo>
                <a:cubicBezTo>
                  <a:pt x="13520" y="338659"/>
                  <a:pt x="6162" y="312696"/>
                  <a:pt x="2692" y="289185"/>
                </a:cubicBezTo>
                <a:cubicBezTo>
                  <a:pt x="1855" y="283562"/>
                  <a:pt x="1017" y="265854"/>
                  <a:pt x="0" y="262444"/>
                </a:cubicBezTo>
                <a:lnTo>
                  <a:pt x="0" y="239712"/>
                </a:lnTo>
                <a:cubicBezTo>
                  <a:pt x="897" y="237319"/>
                  <a:pt x="2453" y="217577"/>
                  <a:pt x="3350" y="212492"/>
                </a:cubicBezTo>
                <a:cubicBezTo>
                  <a:pt x="4666" y="204117"/>
                  <a:pt x="6401" y="195921"/>
                  <a:pt x="8555" y="187965"/>
                </a:cubicBezTo>
                <a:cubicBezTo>
                  <a:pt x="19861" y="146148"/>
                  <a:pt x="35296" y="121202"/>
                  <a:pt x="60362" y="89196"/>
                </a:cubicBezTo>
                <a:cubicBezTo>
                  <a:pt x="67540" y="80043"/>
                  <a:pt x="77950" y="70472"/>
                  <a:pt x="86564" y="62575"/>
                </a:cubicBezTo>
                <a:cubicBezTo>
                  <a:pt x="119647" y="32245"/>
                  <a:pt x="169001" y="9751"/>
                  <a:pt x="214466" y="2931"/>
                </a:cubicBezTo>
                <a:cubicBezTo>
                  <a:pt x="219192" y="2273"/>
                  <a:pt x="238755" y="838"/>
                  <a:pt x="241028" y="0"/>
                </a:cubicBezTo>
                <a:close/>
              </a:path>
            </a:pathLst>
          </a:custGeom>
          <a:solidFill>
            <a:schemeClr val="bg1"/>
          </a:solidFill>
          <a:ln w="597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25868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iṩḷíḓê">
            <a:extLst>
              <a:ext uri="{FF2B5EF4-FFF2-40B4-BE49-F238E27FC236}">
                <a16:creationId xmlns:a16="http://schemas.microsoft.com/office/drawing/2014/main" id="{74EFFD4B-8658-4C98-A2C9-47B743AF5CB6}"/>
              </a:ext>
            </a:extLst>
          </p:cNvPr>
          <p:cNvSpPr/>
          <p:nvPr userDrawn="1"/>
        </p:nvSpPr>
        <p:spPr>
          <a:xfrm>
            <a:off x="0" y="0"/>
            <a:ext cx="5354425" cy="6858000"/>
          </a:xfrm>
          <a:prstGeom prst="rect">
            <a:avLst/>
          </a:prstGeom>
          <a:blipFill>
            <a:blip r:embed="rId2" cstate="screen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122DEA10-D9FC-4082-92C7-1DBB6E8025F5}"/>
              </a:ext>
            </a:extLst>
          </p:cNvPr>
          <p:cNvGrpSpPr/>
          <p:nvPr userDrawn="1"/>
        </p:nvGrpSpPr>
        <p:grpSpPr>
          <a:xfrm>
            <a:off x="11393588" y="647174"/>
            <a:ext cx="200363" cy="200363"/>
            <a:chOff x="11660158" y="6263773"/>
            <a:chExt cx="200363" cy="200363"/>
          </a:xfrm>
          <a:solidFill>
            <a:schemeClr val="accent1"/>
          </a:solidFill>
        </p:grpSpPr>
        <p:sp>
          <p:nvSpPr>
            <p:cNvPr id="19" name="ïsḷiḍe">
              <a:extLst>
                <a:ext uri="{FF2B5EF4-FFF2-40B4-BE49-F238E27FC236}">
                  <a16:creationId xmlns:a16="http://schemas.microsoft.com/office/drawing/2014/main" id="{8E9F5DB5-8874-4ACD-A59E-568E7588E2FF}"/>
                </a:ext>
              </a:extLst>
            </p:cNvPr>
            <p:cNvSpPr/>
            <p:nvPr userDrawn="1"/>
          </p:nvSpPr>
          <p:spPr>
            <a:xfrm>
              <a:off x="11745940" y="6263773"/>
              <a:ext cx="28800" cy="20036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iṩliďé">
              <a:extLst>
                <a:ext uri="{FF2B5EF4-FFF2-40B4-BE49-F238E27FC236}">
                  <a16:creationId xmlns:a16="http://schemas.microsoft.com/office/drawing/2014/main" id="{F4B5E491-1A75-4DB5-BD59-D95A704D0439}"/>
                </a:ext>
              </a:extLst>
            </p:cNvPr>
            <p:cNvSpPr/>
            <p:nvPr userDrawn="1"/>
          </p:nvSpPr>
          <p:spPr>
            <a:xfrm rot="16200000">
              <a:off x="11745940" y="6263773"/>
              <a:ext cx="28800" cy="20036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" name="竖排文字占位符 4">
            <a:extLst>
              <a:ext uri="{FF2B5EF4-FFF2-40B4-BE49-F238E27FC236}">
                <a16:creationId xmlns:a16="http://schemas.microsoft.com/office/drawing/2014/main" id="{C35F84B1-A7B1-4554-8976-4016BE80AB59}"/>
              </a:ext>
            </a:extLst>
          </p:cNvPr>
          <p:cNvSpPr>
            <a:spLocks noGrp="1"/>
          </p:cNvSpPr>
          <p:nvPr>
            <p:ph type="body" orient="vert" sz="quarter" idx="10" hasCustomPrompt="1"/>
          </p:nvPr>
        </p:nvSpPr>
        <p:spPr>
          <a:xfrm>
            <a:off x="4965700" y="520700"/>
            <a:ext cx="815975" cy="2908300"/>
          </a:xfrm>
        </p:spPr>
        <p:txBody>
          <a:bodyPr vert="eaVert">
            <a:normAutofit/>
          </a:bodyPr>
          <a:lstStyle>
            <a:lvl1pPr marL="0" indent="0">
              <a:buNone/>
              <a:defRPr sz="4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Contents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417993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iṥ1îďê">
            <a:extLst>
              <a:ext uri="{FF2B5EF4-FFF2-40B4-BE49-F238E27FC236}">
                <a16:creationId xmlns:a16="http://schemas.microsoft.com/office/drawing/2014/main" id="{0FDE230A-6B21-4AC3-B1B2-6D04D3E6E8C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screen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38100">
            <a:noFill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zh-CN" altLang="en-US" dirty="0"/>
          </a:p>
        </p:txBody>
      </p:sp>
      <p:sp>
        <p:nvSpPr>
          <p:cNvPr id="38" name="ïṥlîde">
            <a:extLst>
              <a:ext uri="{FF2B5EF4-FFF2-40B4-BE49-F238E27FC236}">
                <a16:creationId xmlns:a16="http://schemas.microsoft.com/office/drawing/2014/main" id="{E32C2817-B4F5-4CA3-A29A-6047F55B0623}"/>
              </a:ext>
            </a:extLst>
          </p:cNvPr>
          <p:cNvSpPr/>
          <p:nvPr userDrawn="1"/>
        </p:nvSpPr>
        <p:spPr>
          <a:xfrm>
            <a:off x="0" y="5051720"/>
            <a:ext cx="12192000" cy="18062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标题 38">
            <a:extLst>
              <a:ext uri="{FF2B5EF4-FFF2-40B4-BE49-F238E27FC236}">
                <a16:creationId xmlns:a16="http://schemas.microsoft.com/office/drawing/2014/main" id="{A813671A-AA76-4957-81A1-45D6BD0D08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413581" y="5527686"/>
            <a:ext cx="5419185" cy="1806280"/>
          </a:xfrm>
        </p:spPr>
        <p:txBody>
          <a:bodyPr anchor="b">
            <a:noAutofit/>
          </a:bodyPr>
          <a:lstStyle>
            <a:lvl1pPr algn="l">
              <a:defRPr sz="13800" b="0">
                <a:solidFill>
                  <a:schemeClr val="bg1"/>
                </a:solidFill>
                <a:latin typeface="+mn-lt"/>
                <a:ea typeface="+mn-ea"/>
              </a:defRPr>
            </a:lvl1pPr>
          </a:lstStyle>
          <a:p>
            <a:r>
              <a:rPr lang="en-US" dirty="0"/>
              <a:t>ONE.</a:t>
            </a:r>
            <a:endParaRPr lang="zh-CN" altLang="en-US" dirty="0"/>
          </a:p>
        </p:txBody>
      </p:sp>
      <p:sp>
        <p:nvSpPr>
          <p:cNvPr id="40" name="文本占位符 39">
            <a:extLst>
              <a:ext uri="{FF2B5EF4-FFF2-40B4-BE49-F238E27FC236}">
                <a16:creationId xmlns:a16="http://schemas.microsoft.com/office/drawing/2014/main" id="{AD762AFF-5E13-4F67-B52A-44D86E3C90E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651753" y="5527687"/>
            <a:ext cx="4787648" cy="430054"/>
          </a:xfrm>
        </p:spPr>
        <p:txBody>
          <a:bodyPr anchor="t">
            <a:normAutofit/>
          </a:bodyPr>
          <a:lstStyle>
            <a:lvl1pPr marL="0" marR="0" indent="0" algn="l" defTabSz="914354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>
                <a:solidFill>
                  <a:schemeClr val="bg1"/>
                </a:solidFill>
                <a:latin typeface="+mn-ea"/>
                <a:ea typeface="+mn-ea"/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1" name="文本占位符 40">
            <a:extLst>
              <a:ext uri="{FF2B5EF4-FFF2-40B4-BE49-F238E27FC236}">
                <a16:creationId xmlns:a16="http://schemas.microsoft.com/office/drawing/2014/main" id="{CCDCE20D-EF8A-4767-AFE1-521F1B402BCD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5651753" y="5954859"/>
            <a:ext cx="4787648" cy="719317"/>
          </a:xfrm>
        </p:spPr>
        <p:txBody>
          <a:bodyPr anchor="t">
            <a:normAutofit/>
          </a:bodyPr>
          <a:lstStyle>
            <a:lvl1pPr marL="0" marR="0" indent="0" algn="l" defTabSz="914354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>
                <a:solidFill>
                  <a:schemeClr val="bg1"/>
                </a:solidFill>
                <a:latin typeface="+mn-ea"/>
                <a:ea typeface="+mn-ea"/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354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edit Master title style</a:t>
            </a:r>
          </a:p>
        </p:txBody>
      </p: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462BADE2-A64A-4A9B-86A9-1CAB85A49F64}"/>
              </a:ext>
            </a:extLst>
          </p:cNvPr>
          <p:cNvGrpSpPr/>
          <p:nvPr userDrawn="1"/>
        </p:nvGrpSpPr>
        <p:grpSpPr>
          <a:xfrm>
            <a:off x="11495058" y="6266334"/>
            <a:ext cx="200363" cy="200363"/>
            <a:chOff x="11660158" y="6263773"/>
            <a:chExt cx="200363" cy="200363"/>
          </a:xfrm>
        </p:grpSpPr>
        <p:sp>
          <p:nvSpPr>
            <p:cNvPr id="43" name="íṣḻîḓé">
              <a:extLst>
                <a:ext uri="{FF2B5EF4-FFF2-40B4-BE49-F238E27FC236}">
                  <a16:creationId xmlns:a16="http://schemas.microsoft.com/office/drawing/2014/main" id="{514D0CA1-3B3E-4D6C-B5C5-F9CBC3A75BA1}"/>
                </a:ext>
              </a:extLst>
            </p:cNvPr>
            <p:cNvSpPr/>
            <p:nvPr userDrawn="1"/>
          </p:nvSpPr>
          <p:spPr>
            <a:xfrm>
              <a:off x="11745940" y="6263773"/>
              <a:ext cx="28800" cy="2003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ísḷîḋe">
              <a:extLst>
                <a:ext uri="{FF2B5EF4-FFF2-40B4-BE49-F238E27FC236}">
                  <a16:creationId xmlns:a16="http://schemas.microsoft.com/office/drawing/2014/main" id="{42A9DBE0-C4BD-4BDE-BC35-E20BFD1A2CAF}"/>
                </a:ext>
              </a:extLst>
            </p:cNvPr>
            <p:cNvSpPr/>
            <p:nvPr userDrawn="1"/>
          </p:nvSpPr>
          <p:spPr>
            <a:xfrm rot="16200000">
              <a:off x="11745940" y="6263773"/>
              <a:ext cx="28800" cy="2003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5" name="î$ḻïďê">
            <a:extLst>
              <a:ext uri="{FF2B5EF4-FFF2-40B4-BE49-F238E27FC236}">
                <a16:creationId xmlns:a16="http://schemas.microsoft.com/office/drawing/2014/main" id="{4D6732C6-F4E4-49A1-8A1C-9802C52124B2}"/>
              </a:ext>
            </a:extLst>
          </p:cNvPr>
          <p:cNvSpPr/>
          <p:nvPr userDrawn="1"/>
        </p:nvSpPr>
        <p:spPr>
          <a:xfrm>
            <a:off x="10751111" y="5527686"/>
            <a:ext cx="944311" cy="247939"/>
          </a:xfrm>
          <a:custGeom>
            <a:avLst/>
            <a:gdLst>
              <a:gd name="connsiteX0" fmla="*/ 212671 w 1925292"/>
              <a:gd name="connsiteY0" fmla="*/ 447537 h 505506"/>
              <a:gd name="connsiteX1" fmla="*/ 209336 w 1925292"/>
              <a:gd name="connsiteY1" fmla="*/ 449825 h 505506"/>
              <a:gd name="connsiteX2" fmla="*/ 208968 w 1925292"/>
              <a:gd name="connsiteY2" fmla="*/ 449801 h 505506"/>
              <a:gd name="connsiteX3" fmla="*/ 226049 w 1925292"/>
              <a:gd name="connsiteY3" fmla="*/ 437121 h 505506"/>
              <a:gd name="connsiteX4" fmla="*/ 231096 w 1925292"/>
              <a:gd name="connsiteY4" fmla="*/ 443828 h 505506"/>
              <a:gd name="connsiteX5" fmla="*/ 225772 w 1925292"/>
              <a:gd name="connsiteY5" fmla="*/ 438444 h 505506"/>
              <a:gd name="connsiteX6" fmla="*/ 220328 w 1925292"/>
              <a:gd name="connsiteY6" fmla="*/ 444067 h 505506"/>
              <a:gd name="connsiteX7" fmla="*/ 230738 w 1925292"/>
              <a:gd name="connsiteY7" fmla="*/ 449272 h 505506"/>
              <a:gd name="connsiteX8" fmla="*/ 222362 w 1925292"/>
              <a:gd name="connsiteY8" fmla="*/ 455673 h 505506"/>
              <a:gd name="connsiteX9" fmla="*/ 216559 w 1925292"/>
              <a:gd name="connsiteY9" fmla="*/ 445443 h 505506"/>
              <a:gd name="connsiteX10" fmla="*/ 226049 w 1925292"/>
              <a:gd name="connsiteY10" fmla="*/ 437121 h 505506"/>
              <a:gd name="connsiteX11" fmla="*/ 259393 w 1925292"/>
              <a:gd name="connsiteY11" fmla="*/ 436350 h 505506"/>
              <a:gd name="connsiteX12" fmla="*/ 259632 w 1925292"/>
              <a:gd name="connsiteY12" fmla="*/ 439341 h 505506"/>
              <a:gd name="connsiteX13" fmla="*/ 269862 w 1925292"/>
              <a:gd name="connsiteY13" fmla="*/ 446041 h 505506"/>
              <a:gd name="connsiteX14" fmla="*/ 272375 w 1925292"/>
              <a:gd name="connsiteY14" fmla="*/ 455314 h 505506"/>
              <a:gd name="connsiteX15" fmla="*/ 263820 w 1925292"/>
              <a:gd name="connsiteY15" fmla="*/ 455254 h 505506"/>
              <a:gd name="connsiteX16" fmla="*/ 266392 w 1925292"/>
              <a:gd name="connsiteY16" fmla="*/ 453400 h 505506"/>
              <a:gd name="connsiteX17" fmla="*/ 265854 w 1925292"/>
              <a:gd name="connsiteY17" fmla="*/ 439640 h 505506"/>
              <a:gd name="connsiteX18" fmla="*/ 259572 w 1925292"/>
              <a:gd name="connsiteY18" fmla="*/ 451725 h 505506"/>
              <a:gd name="connsiteX19" fmla="*/ 262085 w 1925292"/>
              <a:gd name="connsiteY19" fmla="*/ 455254 h 505506"/>
              <a:gd name="connsiteX20" fmla="*/ 253590 w 1925292"/>
              <a:gd name="connsiteY20" fmla="*/ 455314 h 505506"/>
              <a:gd name="connsiteX21" fmla="*/ 255684 w 1925292"/>
              <a:gd name="connsiteY21" fmla="*/ 452801 h 505506"/>
              <a:gd name="connsiteX22" fmla="*/ 256043 w 1925292"/>
              <a:gd name="connsiteY22" fmla="*/ 441854 h 505506"/>
              <a:gd name="connsiteX23" fmla="*/ 255205 w 1925292"/>
              <a:gd name="connsiteY23" fmla="*/ 439939 h 505506"/>
              <a:gd name="connsiteX24" fmla="*/ 253829 w 1925292"/>
              <a:gd name="connsiteY24" fmla="*/ 438863 h 505506"/>
              <a:gd name="connsiteX25" fmla="*/ 253291 w 1925292"/>
              <a:gd name="connsiteY25" fmla="*/ 438504 h 505506"/>
              <a:gd name="connsiteX26" fmla="*/ 279913 w 1925292"/>
              <a:gd name="connsiteY26" fmla="*/ 435513 h 505506"/>
              <a:gd name="connsiteX27" fmla="*/ 282425 w 1925292"/>
              <a:gd name="connsiteY27" fmla="*/ 452622 h 505506"/>
              <a:gd name="connsiteX28" fmla="*/ 284160 w 1925292"/>
              <a:gd name="connsiteY28" fmla="*/ 454058 h 505506"/>
              <a:gd name="connsiteX29" fmla="*/ 275546 w 1925292"/>
              <a:gd name="connsiteY29" fmla="*/ 454656 h 505506"/>
              <a:gd name="connsiteX30" fmla="*/ 277340 w 1925292"/>
              <a:gd name="connsiteY30" fmla="*/ 444666 h 505506"/>
              <a:gd name="connsiteX31" fmla="*/ 275187 w 1925292"/>
              <a:gd name="connsiteY31" fmla="*/ 438624 h 505506"/>
              <a:gd name="connsiteX32" fmla="*/ 274050 w 1925292"/>
              <a:gd name="connsiteY32" fmla="*/ 437846 h 505506"/>
              <a:gd name="connsiteX33" fmla="*/ 207466 w 1925292"/>
              <a:gd name="connsiteY33" fmla="*/ 435415 h 505506"/>
              <a:gd name="connsiteX34" fmla="*/ 202920 w 1925292"/>
              <a:gd name="connsiteY34" fmla="*/ 439520 h 505506"/>
              <a:gd name="connsiteX35" fmla="*/ 210936 w 1925292"/>
              <a:gd name="connsiteY35" fmla="*/ 441315 h 505506"/>
              <a:gd name="connsiteX36" fmla="*/ 207466 w 1925292"/>
              <a:gd name="connsiteY36" fmla="*/ 435415 h 505506"/>
              <a:gd name="connsiteX37" fmla="*/ 206973 w 1925292"/>
              <a:gd name="connsiteY37" fmla="*/ 434211 h 505506"/>
              <a:gd name="connsiteX38" fmla="*/ 213568 w 1925292"/>
              <a:gd name="connsiteY38" fmla="*/ 443110 h 505506"/>
              <a:gd name="connsiteX39" fmla="*/ 201663 w 1925292"/>
              <a:gd name="connsiteY39" fmla="*/ 441076 h 505506"/>
              <a:gd name="connsiteX40" fmla="*/ 204475 w 1925292"/>
              <a:gd name="connsiteY40" fmla="*/ 449511 h 505506"/>
              <a:gd name="connsiteX41" fmla="*/ 208968 w 1925292"/>
              <a:gd name="connsiteY41" fmla="*/ 449801 h 505506"/>
              <a:gd name="connsiteX42" fmla="*/ 203473 w 1925292"/>
              <a:gd name="connsiteY42" fmla="*/ 453160 h 505506"/>
              <a:gd name="connsiteX43" fmla="*/ 198313 w 1925292"/>
              <a:gd name="connsiteY43" fmla="*/ 442452 h 505506"/>
              <a:gd name="connsiteX44" fmla="*/ 206973 w 1925292"/>
              <a:gd name="connsiteY44" fmla="*/ 434211 h 505506"/>
              <a:gd name="connsiteX45" fmla="*/ 294158 w 1925292"/>
              <a:gd name="connsiteY45" fmla="*/ 432686 h 505506"/>
              <a:gd name="connsiteX46" fmla="*/ 300611 w 1925292"/>
              <a:gd name="connsiteY46" fmla="*/ 437367 h 505506"/>
              <a:gd name="connsiteX47" fmla="*/ 298996 w 1925292"/>
              <a:gd name="connsiteY47" fmla="*/ 437906 h 505506"/>
              <a:gd name="connsiteX48" fmla="*/ 294031 w 1925292"/>
              <a:gd name="connsiteY48" fmla="*/ 434256 h 505506"/>
              <a:gd name="connsiteX49" fmla="*/ 295526 w 1925292"/>
              <a:gd name="connsiteY49" fmla="*/ 448255 h 505506"/>
              <a:gd name="connsiteX50" fmla="*/ 301748 w 1925292"/>
              <a:gd name="connsiteY50" fmla="*/ 443469 h 505506"/>
              <a:gd name="connsiteX51" fmla="*/ 287211 w 1925292"/>
              <a:gd name="connsiteY51" fmla="*/ 443888 h 505506"/>
              <a:gd name="connsiteX52" fmla="*/ 294158 w 1925292"/>
              <a:gd name="connsiteY52" fmla="*/ 432686 h 505506"/>
              <a:gd name="connsiteX53" fmla="*/ 344663 w 1925292"/>
              <a:gd name="connsiteY53" fmla="*/ 431468 h 505506"/>
              <a:gd name="connsiteX54" fmla="*/ 344701 w 1925292"/>
              <a:gd name="connsiteY54" fmla="*/ 431684 h 505506"/>
              <a:gd name="connsiteX55" fmla="*/ 344608 w 1925292"/>
              <a:gd name="connsiteY55" fmla="*/ 431688 h 505506"/>
              <a:gd name="connsiteX56" fmla="*/ 238754 w 1925292"/>
              <a:gd name="connsiteY56" fmla="*/ 427377 h 505506"/>
              <a:gd name="connsiteX57" fmla="*/ 239173 w 1925292"/>
              <a:gd name="connsiteY57" fmla="*/ 440000 h 505506"/>
              <a:gd name="connsiteX58" fmla="*/ 248984 w 1925292"/>
              <a:gd name="connsiteY58" fmla="*/ 440359 h 505506"/>
              <a:gd name="connsiteX59" fmla="*/ 249642 w 1925292"/>
              <a:gd name="connsiteY59" fmla="*/ 452563 h 505506"/>
              <a:gd name="connsiteX60" fmla="*/ 250300 w 1925292"/>
              <a:gd name="connsiteY60" fmla="*/ 454118 h 505506"/>
              <a:gd name="connsiteX61" fmla="*/ 251975 w 1925292"/>
              <a:gd name="connsiteY61" fmla="*/ 455614 h 505506"/>
              <a:gd name="connsiteX62" fmla="*/ 243181 w 1925292"/>
              <a:gd name="connsiteY62" fmla="*/ 455614 h 505506"/>
              <a:gd name="connsiteX63" fmla="*/ 245992 w 1925292"/>
              <a:gd name="connsiteY63" fmla="*/ 443828 h 505506"/>
              <a:gd name="connsiteX64" fmla="*/ 239113 w 1925292"/>
              <a:gd name="connsiteY64" fmla="*/ 441794 h 505506"/>
              <a:gd name="connsiteX65" fmla="*/ 241386 w 1925292"/>
              <a:gd name="connsiteY65" fmla="*/ 455314 h 505506"/>
              <a:gd name="connsiteX66" fmla="*/ 241865 w 1925292"/>
              <a:gd name="connsiteY66" fmla="*/ 455614 h 505506"/>
              <a:gd name="connsiteX67" fmla="*/ 232951 w 1925292"/>
              <a:gd name="connsiteY67" fmla="*/ 455614 h 505506"/>
              <a:gd name="connsiteX68" fmla="*/ 233430 w 1925292"/>
              <a:gd name="connsiteY68" fmla="*/ 455255 h 505506"/>
              <a:gd name="connsiteX69" fmla="*/ 235284 w 1925292"/>
              <a:gd name="connsiteY69" fmla="*/ 453101 h 505506"/>
              <a:gd name="connsiteX70" fmla="*/ 234327 w 1925292"/>
              <a:gd name="connsiteY70" fmla="*/ 430428 h 505506"/>
              <a:gd name="connsiteX71" fmla="*/ 233908 w 1925292"/>
              <a:gd name="connsiteY71" fmla="*/ 430069 h 505506"/>
              <a:gd name="connsiteX72" fmla="*/ 232951 w 1925292"/>
              <a:gd name="connsiteY72" fmla="*/ 429411 h 505506"/>
              <a:gd name="connsiteX73" fmla="*/ 196459 w 1925292"/>
              <a:gd name="connsiteY73" fmla="*/ 427137 h 505506"/>
              <a:gd name="connsiteX74" fmla="*/ 194844 w 1925292"/>
              <a:gd name="connsiteY74" fmla="*/ 432282 h 505506"/>
              <a:gd name="connsiteX75" fmla="*/ 198374 w 1925292"/>
              <a:gd name="connsiteY75" fmla="*/ 434256 h 505506"/>
              <a:gd name="connsiteX76" fmla="*/ 194066 w 1925292"/>
              <a:gd name="connsiteY76" fmla="*/ 434435 h 505506"/>
              <a:gd name="connsiteX77" fmla="*/ 190238 w 1925292"/>
              <a:gd name="connsiteY77" fmla="*/ 447776 h 505506"/>
              <a:gd name="connsiteX78" fmla="*/ 193887 w 1925292"/>
              <a:gd name="connsiteY78" fmla="*/ 447955 h 505506"/>
              <a:gd name="connsiteX79" fmla="*/ 187665 w 1925292"/>
              <a:gd name="connsiteY79" fmla="*/ 449690 h 505506"/>
              <a:gd name="connsiteX80" fmla="*/ 190597 w 1925292"/>
              <a:gd name="connsiteY80" fmla="*/ 433777 h 505506"/>
              <a:gd name="connsiteX81" fmla="*/ 188443 w 1925292"/>
              <a:gd name="connsiteY81" fmla="*/ 431564 h 505506"/>
              <a:gd name="connsiteX82" fmla="*/ 196459 w 1925292"/>
              <a:gd name="connsiteY82" fmla="*/ 427137 h 505506"/>
              <a:gd name="connsiteX83" fmla="*/ 275964 w 1925292"/>
              <a:gd name="connsiteY83" fmla="*/ 426779 h 505506"/>
              <a:gd name="connsiteX84" fmla="*/ 279194 w 1925292"/>
              <a:gd name="connsiteY84" fmla="*/ 427556 h 505506"/>
              <a:gd name="connsiteX85" fmla="*/ 276143 w 1925292"/>
              <a:gd name="connsiteY85" fmla="*/ 429889 h 505506"/>
              <a:gd name="connsiteX86" fmla="*/ 781231 w 1925292"/>
              <a:gd name="connsiteY86" fmla="*/ 424206 h 505506"/>
              <a:gd name="connsiteX87" fmla="*/ 772617 w 1925292"/>
              <a:gd name="connsiteY87" fmla="*/ 431504 h 505506"/>
              <a:gd name="connsiteX88" fmla="*/ 770762 w 1925292"/>
              <a:gd name="connsiteY88" fmla="*/ 436709 h 505506"/>
              <a:gd name="connsiteX89" fmla="*/ 772318 w 1925292"/>
              <a:gd name="connsiteY89" fmla="*/ 440597 h 505506"/>
              <a:gd name="connsiteX90" fmla="*/ 775668 w 1925292"/>
              <a:gd name="connsiteY90" fmla="*/ 441913 h 505506"/>
              <a:gd name="connsiteX91" fmla="*/ 781231 w 1925292"/>
              <a:gd name="connsiteY91" fmla="*/ 439221 h 505506"/>
              <a:gd name="connsiteX92" fmla="*/ 170436 w 1925292"/>
              <a:gd name="connsiteY92" fmla="*/ 421693 h 505506"/>
              <a:gd name="connsiteX93" fmla="*/ 177974 w 1925292"/>
              <a:gd name="connsiteY93" fmla="*/ 425103 h 505506"/>
              <a:gd name="connsiteX94" fmla="*/ 175162 w 1925292"/>
              <a:gd name="connsiteY94" fmla="*/ 426120 h 505506"/>
              <a:gd name="connsiteX95" fmla="*/ 175102 w 1925292"/>
              <a:gd name="connsiteY95" fmla="*/ 437606 h 505506"/>
              <a:gd name="connsiteX96" fmla="*/ 180307 w 1925292"/>
              <a:gd name="connsiteY96" fmla="*/ 433000 h 505506"/>
              <a:gd name="connsiteX97" fmla="*/ 183119 w 1925292"/>
              <a:gd name="connsiteY97" fmla="*/ 427496 h 505506"/>
              <a:gd name="connsiteX98" fmla="*/ 187605 w 1925292"/>
              <a:gd name="connsiteY98" fmla="*/ 430128 h 505506"/>
              <a:gd name="connsiteX99" fmla="*/ 175701 w 1925292"/>
              <a:gd name="connsiteY99" fmla="*/ 439999 h 505506"/>
              <a:gd name="connsiteX100" fmla="*/ 161343 w 1925292"/>
              <a:gd name="connsiteY100" fmla="*/ 446938 h 505506"/>
              <a:gd name="connsiteX101" fmla="*/ 171393 w 1925292"/>
              <a:gd name="connsiteY101" fmla="*/ 441435 h 505506"/>
              <a:gd name="connsiteX102" fmla="*/ 170436 w 1925292"/>
              <a:gd name="connsiteY102" fmla="*/ 421693 h 505506"/>
              <a:gd name="connsiteX103" fmla="*/ 329147 w 1925292"/>
              <a:gd name="connsiteY103" fmla="*/ 412181 h 505506"/>
              <a:gd name="connsiteX104" fmla="*/ 332438 w 1925292"/>
              <a:gd name="connsiteY104" fmla="*/ 425642 h 505506"/>
              <a:gd name="connsiteX105" fmla="*/ 336820 w 1925292"/>
              <a:gd name="connsiteY105" fmla="*/ 432050 h 505506"/>
              <a:gd name="connsiteX106" fmla="*/ 344608 w 1925292"/>
              <a:gd name="connsiteY106" fmla="*/ 431688 h 505506"/>
              <a:gd name="connsiteX107" fmla="*/ 343924 w 1925292"/>
              <a:gd name="connsiteY107" fmla="*/ 434436 h 505506"/>
              <a:gd name="connsiteX108" fmla="*/ 325378 w 1925292"/>
              <a:gd name="connsiteY108" fmla="*/ 421155 h 505506"/>
              <a:gd name="connsiteX109" fmla="*/ 319097 w 1925292"/>
              <a:gd name="connsiteY109" fmla="*/ 417087 h 505506"/>
              <a:gd name="connsiteX110" fmla="*/ 329147 w 1925292"/>
              <a:gd name="connsiteY110" fmla="*/ 412181 h 505506"/>
              <a:gd name="connsiteX111" fmla="*/ 153012 w 1925292"/>
              <a:gd name="connsiteY111" fmla="*/ 409706 h 505506"/>
              <a:gd name="connsiteX112" fmla="*/ 143934 w 1925292"/>
              <a:gd name="connsiteY112" fmla="*/ 416249 h 505506"/>
              <a:gd name="connsiteX113" fmla="*/ 155001 w 1925292"/>
              <a:gd name="connsiteY113" fmla="*/ 418104 h 505506"/>
              <a:gd name="connsiteX114" fmla="*/ 153012 w 1925292"/>
              <a:gd name="connsiteY114" fmla="*/ 409706 h 505506"/>
              <a:gd name="connsiteX115" fmla="*/ 167385 w 1925292"/>
              <a:gd name="connsiteY115" fmla="*/ 409370 h 505506"/>
              <a:gd name="connsiteX116" fmla="*/ 171692 w 1925292"/>
              <a:gd name="connsiteY116" fmla="*/ 410387 h 505506"/>
              <a:gd name="connsiteX117" fmla="*/ 173307 w 1925292"/>
              <a:gd name="connsiteY117" fmla="*/ 411284 h 505506"/>
              <a:gd name="connsiteX118" fmla="*/ 161343 w 1925292"/>
              <a:gd name="connsiteY118" fmla="*/ 429291 h 505506"/>
              <a:gd name="connsiteX119" fmla="*/ 160445 w 1925292"/>
              <a:gd name="connsiteY119" fmla="*/ 435573 h 505506"/>
              <a:gd name="connsiteX120" fmla="*/ 153506 w 1925292"/>
              <a:gd name="connsiteY120" fmla="*/ 430787 h 505506"/>
              <a:gd name="connsiteX121" fmla="*/ 153865 w 1925292"/>
              <a:gd name="connsiteY121" fmla="*/ 430727 h 505506"/>
              <a:gd name="connsiteX122" fmla="*/ 158292 w 1925292"/>
              <a:gd name="connsiteY122" fmla="*/ 427676 h 505506"/>
              <a:gd name="connsiteX123" fmla="*/ 168282 w 1925292"/>
              <a:gd name="connsiteY123" fmla="*/ 412421 h 505506"/>
              <a:gd name="connsiteX124" fmla="*/ 152242 w 1925292"/>
              <a:gd name="connsiteY124" fmla="*/ 408135 h 505506"/>
              <a:gd name="connsiteX125" fmla="*/ 157753 w 1925292"/>
              <a:gd name="connsiteY125" fmla="*/ 419240 h 505506"/>
              <a:gd name="connsiteX126" fmla="*/ 140584 w 1925292"/>
              <a:gd name="connsiteY126" fmla="*/ 414395 h 505506"/>
              <a:gd name="connsiteX127" fmla="*/ 152242 w 1925292"/>
              <a:gd name="connsiteY127" fmla="*/ 408135 h 505506"/>
              <a:gd name="connsiteX128" fmla="*/ 975837 w 1925292"/>
              <a:gd name="connsiteY128" fmla="*/ 406498 h 505506"/>
              <a:gd name="connsiteX129" fmla="*/ 971649 w 1925292"/>
              <a:gd name="connsiteY129" fmla="*/ 408353 h 505506"/>
              <a:gd name="connsiteX130" fmla="*/ 969376 w 1925292"/>
              <a:gd name="connsiteY130" fmla="*/ 415651 h 505506"/>
              <a:gd name="connsiteX131" fmla="*/ 968838 w 1925292"/>
              <a:gd name="connsiteY131" fmla="*/ 430786 h 505506"/>
              <a:gd name="connsiteX132" fmla="*/ 969496 w 1925292"/>
              <a:gd name="connsiteY132" fmla="*/ 440358 h 505506"/>
              <a:gd name="connsiteX133" fmla="*/ 971769 w 1925292"/>
              <a:gd name="connsiteY133" fmla="*/ 445563 h 505506"/>
              <a:gd name="connsiteX134" fmla="*/ 975717 w 1925292"/>
              <a:gd name="connsiteY134" fmla="*/ 447357 h 505506"/>
              <a:gd name="connsiteX135" fmla="*/ 979307 w 1925292"/>
              <a:gd name="connsiteY135" fmla="*/ 446161 h 505506"/>
              <a:gd name="connsiteX136" fmla="*/ 981819 w 1925292"/>
              <a:gd name="connsiteY136" fmla="*/ 441614 h 505506"/>
              <a:gd name="connsiteX137" fmla="*/ 982717 w 1925292"/>
              <a:gd name="connsiteY137" fmla="*/ 423129 h 505506"/>
              <a:gd name="connsiteX138" fmla="*/ 981819 w 1925292"/>
              <a:gd name="connsiteY138" fmla="*/ 411942 h 505506"/>
              <a:gd name="connsiteX139" fmla="*/ 979127 w 1925292"/>
              <a:gd name="connsiteY139" fmla="*/ 407515 h 505506"/>
              <a:gd name="connsiteX140" fmla="*/ 975837 w 1925292"/>
              <a:gd name="connsiteY140" fmla="*/ 406498 h 505506"/>
              <a:gd name="connsiteX141" fmla="*/ 1690306 w 1925292"/>
              <a:gd name="connsiteY141" fmla="*/ 406259 h 505506"/>
              <a:gd name="connsiteX142" fmla="*/ 1686238 w 1925292"/>
              <a:gd name="connsiteY142" fmla="*/ 408712 h 505506"/>
              <a:gd name="connsiteX143" fmla="*/ 1683427 w 1925292"/>
              <a:gd name="connsiteY143" fmla="*/ 420437 h 505506"/>
              <a:gd name="connsiteX144" fmla="*/ 1683427 w 1925292"/>
              <a:gd name="connsiteY144" fmla="*/ 422052 h 505506"/>
              <a:gd name="connsiteX145" fmla="*/ 1696468 w 1925292"/>
              <a:gd name="connsiteY145" fmla="*/ 422052 h 505506"/>
              <a:gd name="connsiteX146" fmla="*/ 1695630 w 1925292"/>
              <a:gd name="connsiteY146" fmla="*/ 411463 h 505506"/>
              <a:gd name="connsiteX147" fmla="*/ 1692998 w 1925292"/>
              <a:gd name="connsiteY147" fmla="*/ 407096 h 505506"/>
              <a:gd name="connsiteX148" fmla="*/ 1690306 w 1925292"/>
              <a:gd name="connsiteY148" fmla="*/ 406259 h 505506"/>
              <a:gd name="connsiteX149" fmla="*/ 1152375 w 1925292"/>
              <a:gd name="connsiteY149" fmla="*/ 406259 h 505506"/>
              <a:gd name="connsiteX150" fmla="*/ 1148307 w 1925292"/>
              <a:gd name="connsiteY150" fmla="*/ 408712 h 505506"/>
              <a:gd name="connsiteX151" fmla="*/ 1145496 w 1925292"/>
              <a:gd name="connsiteY151" fmla="*/ 420437 h 505506"/>
              <a:gd name="connsiteX152" fmla="*/ 1145496 w 1925292"/>
              <a:gd name="connsiteY152" fmla="*/ 422052 h 505506"/>
              <a:gd name="connsiteX153" fmla="*/ 1158537 w 1925292"/>
              <a:gd name="connsiteY153" fmla="*/ 422052 h 505506"/>
              <a:gd name="connsiteX154" fmla="*/ 1157699 w 1925292"/>
              <a:gd name="connsiteY154" fmla="*/ 411463 h 505506"/>
              <a:gd name="connsiteX155" fmla="*/ 1155067 w 1925292"/>
              <a:gd name="connsiteY155" fmla="*/ 407096 h 505506"/>
              <a:gd name="connsiteX156" fmla="*/ 1152375 w 1925292"/>
              <a:gd name="connsiteY156" fmla="*/ 406259 h 505506"/>
              <a:gd name="connsiteX157" fmla="*/ 1877792 w 1925292"/>
              <a:gd name="connsiteY157" fmla="*/ 404524 h 505506"/>
              <a:gd name="connsiteX158" fmla="*/ 1901602 w 1925292"/>
              <a:gd name="connsiteY158" fmla="*/ 404524 h 505506"/>
              <a:gd name="connsiteX159" fmla="*/ 1901602 w 1925292"/>
              <a:gd name="connsiteY159" fmla="*/ 406319 h 505506"/>
              <a:gd name="connsiteX160" fmla="*/ 1898311 w 1925292"/>
              <a:gd name="connsiteY160" fmla="*/ 407216 h 505506"/>
              <a:gd name="connsiteX161" fmla="*/ 1897354 w 1925292"/>
              <a:gd name="connsiteY161" fmla="*/ 409190 h 505506"/>
              <a:gd name="connsiteX162" fmla="*/ 1899747 w 1925292"/>
              <a:gd name="connsiteY162" fmla="*/ 416369 h 505506"/>
              <a:gd name="connsiteX163" fmla="*/ 1907404 w 1925292"/>
              <a:gd name="connsiteY163" fmla="*/ 433897 h 505506"/>
              <a:gd name="connsiteX164" fmla="*/ 1912609 w 1925292"/>
              <a:gd name="connsiteY164" fmla="*/ 420317 h 505506"/>
              <a:gd name="connsiteX165" fmla="*/ 1915421 w 1925292"/>
              <a:gd name="connsiteY165" fmla="*/ 410267 h 505506"/>
              <a:gd name="connsiteX166" fmla="*/ 1914224 w 1925292"/>
              <a:gd name="connsiteY166" fmla="*/ 407455 h 505506"/>
              <a:gd name="connsiteX167" fmla="*/ 1910097 w 1925292"/>
              <a:gd name="connsiteY167" fmla="*/ 406319 h 505506"/>
              <a:gd name="connsiteX168" fmla="*/ 1910097 w 1925292"/>
              <a:gd name="connsiteY168" fmla="*/ 404644 h 505506"/>
              <a:gd name="connsiteX169" fmla="*/ 1925292 w 1925292"/>
              <a:gd name="connsiteY169" fmla="*/ 404644 h 505506"/>
              <a:gd name="connsiteX170" fmla="*/ 1925292 w 1925292"/>
              <a:gd name="connsiteY170" fmla="*/ 406438 h 505506"/>
              <a:gd name="connsiteX171" fmla="*/ 1921702 w 1925292"/>
              <a:gd name="connsiteY171" fmla="*/ 408113 h 505506"/>
              <a:gd name="connsiteX172" fmla="*/ 1917036 w 1925292"/>
              <a:gd name="connsiteY172" fmla="*/ 418044 h 505506"/>
              <a:gd name="connsiteX173" fmla="*/ 1904234 w 1925292"/>
              <a:gd name="connsiteY173" fmla="*/ 451246 h 505506"/>
              <a:gd name="connsiteX174" fmla="*/ 1897055 w 1925292"/>
              <a:gd name="connsiteY174" fmla="*/ 466561 h 505506"/>
              <a:gd name="connsiteX175" fmla="*/ 1888740 w 1925292"/>
              <a:gd name="connsiteY175" fmla="*/ 470569 h 505506"/>
              <a:gd name="connsiteX176" fmla="*/ 1882279 w 1925292"/>
              <a:gd name="connsiteY176" fmla="*/ 468296 h 505506"/>
              <a:gd name="connsiteX177" fmla="*/ 1879826 w 1925292"/>
              <a:gd name="connsiteY177" fmla="*/ 462792 h 505506"/>
              <a:gd name="connsiteX178" fmla="*/ 1881501 w 1925292"/>
              <a:gd name="connsiteY178" fmla="*/ 458185 h 505506"/>
              <a:gd name="connsiteX179" fmla="*/ 1885689 w 1925292"/>
              <a:gd name="connsiteY179" fmla="*/ 456391 h 505506"/>
              <a:gd name="connsiteX180" fmla="*/ 1889577 w 1925292"/>
              <a:gd name="connsiteY180" fmla="*/ 457946 h 505506"/>
              <a:gd name="connsiteX181" fmla="*/ 1891073 w 1925292"/>
              <a:gd name="connsiteY181" fmla="*/ 462672 h 505506"/>
              <a:gd name="connsiteX182" fmla="*/ 1891491 w 1925292"/>
              <a:gd name="connsiteY182" fmla="*/ 465005 h 505506"/>
              <a:gd name="connsiteX183" fmla="*/ 1892568 w 1925292"/>
              <a:gd name="connsiteY183" fmla="*/ 465544 h 505506"/>
              <a:gd name="connsiteX184" fmla="*/ 1895021 w 1925292"/>
              <a:gd name="connsiteY184" fmla="*/ 464168 h 505506"/>
              <a:gd name="connsiteX185" fmla="*/ 1899508 w 1925292"/>
              <a:gd name="connsiteY185" fmla="*/ 454955 h 505506"/>
              <a:gd name="connsiteX186" fmla="*/ 1900884 w 1925292"/>
              <a:gd name="connsiteY186" fmla="*/ 451186 h 505506"/>
              <a:gd name="connsiteX187" fmla="*/ 1886406 w 1925292"/>
              <a:gd name="connsiteY187" fmla="*/ 417984 h 505506"/>
              <a:gd name="connsiteX188" fmla="*/ 1881561 w 1925292"/>
              <a:gd name="connsiteY188" fmla="*/ 408712 h 505506"/>
              <a:gd name="connsiteX189" fmla="*/ 1877792 w 1925292"/>
              <a:gd name="connsiteY189" fmla="*/ 406319 h 505506"/>
              <a:gd name="connsiteX190" fmla="*/ 1809115 w 1925292"/>
              <a:gd name="connsiteY190" fmla="*/ 404464 h 505506"/>
              <a:gd name="connsiteX191" fmla="*/ 1827899 w 1925292"/>
              <a:gd name="connsiteY191" fmla="*/ 404464 h 505506"/>
              <a:gd name="connsiteX192" fmla="*/ 1827899 w 1925292"/>
              <a:gd name="connsiteY192" fmla="*/ 439999 h 505506"/>
              <a:gd name="connsiteX193" fmla="*/ 1828976 w 1925292"/>
              <a:gd name="connsiteY193" fmla="*/ 446101 h 505506"/>
              <a:gd name="connsiteX194" fmla="*/ 1833284 w 1925292"/>
              <a:gd name="connsiteY194" fmla="*/ 447597 h 505506"/>
              <a:gd name="connsiteX195" fmla="*/ 1833284 w 1925292"/>
              <a:gd name="connsiteY195" fmla="*/ 449331 h 505506"/>
              <a:gd name="connsiteX196" fmla="*/ 1809055 w 1925292"/>
              <a:gd name="connsiteY196" fmla="*/ 449331 h 505506"/>
              <a:gd name="connsiteX197" fmla="*/ 1809055 w 1925292"/>
              <a:gd name="connsiteY197" fmla="*/ 447597 h 505506"/>
              <a:gd name="connsiteX198" fmla="*/ 1813482 w 1925292"/>
              <a:gd name="connsiteY198" fmla="*/ 445862 h 505506"/>
              <a:gd name="connsiteX199" fmla="*/ 1814439 w 1925292"/>
              <a:gd name="connsiteY199" fmla="*/ 439999 h 505506"/>
              <a:gd name="connsiteX200" fmla="*/ 1814439 w 1925292"/>
              <a:gd name="connsiteY200" fmla="*/ 413796 h 505506"/>
              <a:gd name="connsiteX201" fmla="*/ 1813362 w 1925292"/>
              <a:gd name="connsiteY201" fmla="*/ 407754 h 505506"/>
              <a:gd name="connsiteX202" fmla="*/ 1809115 w 1925292"/>
              <a:gd name="connsiteY202" fmla="*/ 406259 h 505506"/>
              <a:gd name="connsiteX203" fmla="*/ 1613911 w 1925292"/>
              <a:gd name="connsiteY203" fmla="*/ 404464 h 505506"/>
              <a:gd name="connsiteX204" fmla="*/ 1637721 w 1925292"/>
              <a:gd name="connsiteY204" fmla="*/ 404464 h 505506"/>
              <a:gd name="connsiteX205" fmla="*/ 1637721 w 1925292"/>
              <a:gd name="connsiteY205" fmla="*/ 406259 h 505506"/>
              <a:gd name="connsiteX206" fmla="*/ 1634670 w 1925292"/>
              <a:gd name="connsiteY206" fmla="*/ 407096 h 505506"/>
              <a:gd name="connsiteX207" fmla="*/ 1633533 w 1925292"/>
              <a:gd name="connsiteY207" fmla="*/ 409609 h 505506"/>
              <a:gd name="connsiteX208" fmla="*/ 1635627 w 1925292"/>
              <a:gd name="connsiteY208" fmla="*/ 416249 h 505506"/>
              <a:gd name="connsiteX209" fmla="*/ 1642985 w 1925292"/>
              <a:gd name="connsiteY209" fmla="*/ 433059 h 505506"/>
              <a:gd name="connsiteX210" fmla="*/ 1648908 w 1925292"/>
              <a:gd name="connsiteY210" fmla="*/ 418522 h 505506"/>
              <a:gd name="connsiteX211" fmla="*/ 1651420 w 1925292"/>
              <a:gd name="connsiteY211" fmla="*/ 409728 h 505506"/>
              <a:gd name="connsiteX212" fmla="*/ 1650343 w 1925292"/>
              <a:gd name="connsiteY212" fmla="*/ 407276 h 505506"/>
              <a:gd name="connsiteX213" fmla="*/ 1646515 w 1925292"/>
              <a:gd name="connsiteY213" fmla="*/ 406259 h 505506"/>
              <a:gd name="connsiteX214" fmla="*/ 1646574 w 1925292"/>
              <a:gd name="connsiteY214" fmla="*/ 406259 h 505506"/>
              <a:gd name="connsiteX215" fmla="*/ 1646574 w 1925292"/>
              <a:gd name="connsiteY215" fmla="*/ 404524 h 505506"/>
              <a:gd name="connsiteX216" fmla="*/ 1661231 w 1925292"/>
              <a:gd name="connsiteY216" fmla="*/ 404524 h 505506"/>
              <a:gd name="connsiteX217" fmla="*/ 1661231 w 1925292"/>
              <a:gd name="connsiteY217" fmla="*/ 406319 h 505506"/>
              <a:gd name="connsiteX218" fmla="*/ 1657761 w 1925292"/>
              <a:gd name="connsiteY218" fmla="*/ 407874 h 505506"/>
              <a:gd name="connsiteX219" fmla="*/ 1653753 w 1925292"/>
              <a:gd name="connsiteY219" fmla="*/ 415471 h 505506"/>
              <a:gd name="connsiteX220" fmla="*/ 1638797 w 1925292"/>
              <a:gd name="connsiteY220" fmla="*/ 450648 h 505506"/>
              <a:gd name="connsiteX221" fmla="*/ 1636524 w 1925292"/>
              <a:gd name="connsiteY221" fmla="*/ 450648 h 505506"/>
              <a:gd name="connsiteX222" fmla="*/ 1621449 w 1925292"/>
              <a:gd name="connsiteY222" fmla="*/ 415890 h 505506"/>
              <a:gd name="connsiteX223" fmla="*/ 1617201 w 1925292"/>
              <a:gd name="connsiteY223" fmla="*/ 407934 h 505506"/>
              <a:gd name="connsiteX224" fmla="*/ 1613911 w 1925292"/>
              <a:gd name="connsiteY224" fmla="*/ 406259 h 505506"/>
              <a:gd name="connsiteX225" fmla="*/ 1582804 w 1925292"/>
              <a:gd name="connsiteY225" fmla="*/ 404464 h 505506"/>
              <a:gd name="connsiteX226" fmla="*/ 1601588 w 1925292"/>
              <a:gd name="connsiteY226" fmla="*/ 404464 h 505506"/>
              <a:gd name="connsiteX227" fmla="*/ 1601588 w 1925292"/>
              <a:gd name="connsiteY227" fmla="*/ 439999 h 505506"/>
              <a:gd name="connsiteX228" fmla="*/ 1602665 w 1925292"/>
              <a:gd name="connsiteY228" fmla="*/ 446101 h 505506"/>
              <a:gd name="connsiteX229" fmla="*/ 1606972 w 1925292"/>
              <a:gd name="connsiteY229" fmla="*/ 447597 h 505506"/>
              <a:gd name="connsiteX230" fmla="*/ 1606972 w 1925292"/>
              <a:gd name="connsiteY230" fmla="*/ 449331 h 505506"/>
              <a:gd name="connsiteX231" fmla="*/ 1582744 w 1925292"/>
              <a:gd name="connsiteY231" fmla="*/ 449331 h 505506"/>
              <a:gd name="connsiteX232" fmla="*/ 1582744 w 1925292"/>
              <a:gd name="connsiteY232" fmla="*/ 447597 h 505506"/>
              <a:gd name="connsiteX233" fmla="*/ 1587171 w 1925292"/>
              <a:gd name="connsiteY233" fmla="*/ 445862 h 505506"/>
              <a:gd name="connsiteX234" fmla="*/ 1588128 w 1925292"/>
              <a:gd name="connsiteY234" fmla="*/ 439999 h 505506"/>
              <a:gd name="connsiteX235" fmla="*/ 1588128 w 1925292"/>
              <a:gd name="connsiteY235" fmla="*/ 413796 h 505506"/>
              <a:gd name="connsiteX236" fmla="*/ 1587051 w 1925292"/>
              <a:gd name="connsiteY236" fmla="*/ 407754 h 505506"/>
              <a:gd name="connsiteX237" fmla="*/ 1582804 w 1925292"/>
              <a:gd name="connsiteY237" fmla="*/ 406259 h 505506"/>
              <a:gd name="connsiteX238" fmla="*/ 1347160 w 1925292"/>
              <a:gd name="connsiteY238" fmla="*/ 404464 h 505506"/>
              <a:gd name="connsiteX239" fmla="*/ 1365944 w 1925292"/>
              <a:gd name="connsiteY239" fmla="*/ 404464 h 505506"/>
              <a:gd name="connsiteX240" fmla="*/ 1365944 w 1925292"/>
              <a:gd name="connsiteY240" fmla="*/ 439999 h 505506"/>
              <a:gd name="connsiteX241" fmla="*/ 1367021 w 1925292"/>
              <a:gd name="connsiteY241" fmla="*/ 446101 h 505506"/>
              <a:gd name="connsiteX242" fmla="*/ 1371328 w 1925292"/>
              <a:gd name="connsiteY242" fmla="*/ 447597 h 505506"/>
              <a:gd name="connsiteX243" fmla="*/ 1371328 w 1925292"/>
              <a:gd name="connsiteY243" fmla="*/ 449331 h 505506"/>
              <a:gd name="connsiteX244" fmla="*/ 1347100 w 1925292"/>
              <a:gd name="connsiteY244" fmla="*/ 449331 h 505506"/>
              <a:gd name="connsiteX245" fmla="*/ 1347100 w 1925292"/>
              <a:gd name="connsiteY245" fmla="*/ 447597 h 505506"/>
              <a:gd name="connsiteX246" fmla="*/ 1351527 w 1925292"/>
              <a:gd name="connsiteY246" fmla="*/ 445862 h 505506"/>
              <a:gd name="connsiteX247" fmla="*/ 1352484 w 1925292"/>
              <a:gd name="connsiteY247" fmla="*/ 439999 h 505506"/>
              <a:gd name="connsiteX248" fmla="*/ 1352484 w 1925292"/>
              <a:gd name="connsiteY248" fmla="*/ 413796 h 505506"/>
              <a:gd name="connsiteX249" fmla="*/ 1351407 w 1925292"/>
              <a:gd name="connsiteY249" fmla="*/ 407754 h 505506"/>
              <a:gd name="connsiteX250" fmla="*/ 1347160 w 1925292"/>
              <a:gd name="connsiteY250" fmla="*/ 406259 h 505506"/>
              <a:gd name="connsiteX251" fmla="*/ 1038352 w 1925292"/>
              <a:gd name="connsiteY251" fmla="*/ 404464 h 505506"/>
              <a:gd name="connsiteX252" fmla="*/ 1062162 w 1925292"/>
              <a:gd name="connsiteY252" fmla="*/ 404464 h 505506"/>
              <a:gd name="connsiteX253" fmla="*/ 1062162 w 1925292"/>
              <a:gd name="connsiteY253" fmla="*/ 406259 h 505506"/>
              <a:gd name="connsiteX254" fmla="*/ 1058871 w 1925292"/>
              <a:gd name="connsiteY254" fmla="*/ 407156 h 505506"/>
              <a:gd name="connsiteX255" fmla="*/ 1057914 w 1925292"/>
              <a:gd name="connsiteY255" fmla="*/ 409130 h 505506"/>
              <a:gd name="connsiteX256" fmla="*/ 1060307 w 1925292"/>
              <a:gd name="connsiteY256" fmla="*/ 416309 h 505506"/>
              <a:gd name="connsiteX257" fmla="*/ 1067964 w 1925292"/>
              <a:gd name="connsiteY257" fmla="*/ 433837 h 505506"/>
              <a:gd name="connsiteX258" fmla="*/ 1073169 w 1925292"/>
              <a:gd name="connsiteY258" fmla="*/ 420257 h 505506"/>
              <a:gd name="connsiteX259" fmla="*/ 1075981 w 1925292"/>
              <a:gd name="connsiteY259" fmla="*/ 410207 h 505506"/>
              <a:gd name="connsiteX260" fmla="*/ 1074784 w 1925292"/>
              <a:gd name="connsiteY260" fmla="*/ 407395 h 505506"/>
              <a:gd name="connsiteX261" fmla="*/ 1070657 w 1925292"/>
              <a:gd name="connsiteY261" fmla="*/ 406259 h 505506"/>
              <a:gd name="connsiteX262" fmla="*/ 1070836 w 1925292"/>
              <a:gd name="connsiteY262" fmla="*/ 406259 h 505506"/>
              <a:gd name="connsiteX263" fmla="*/ 1070836 w 1925292"/>
              <a:gd name="connsiteY263" fmla="*/ 404584 h 505506"/>
              <a:gd name="connsiteX264" fmla="*/ 1085852 w 1925292"/>
              <a:gd name="connsiteY264" fmla="*/ 404584 h 505506"/>
              <a:gd name="connsiteX265" fmla="*/ 1085852 w 1925292"/>
              <a:gd name="connsiteY265" fmla="*/ 406378 h 505506"/>
              <a:gd name="connsiteX266" fmla="*/ 1082262 w 1925292"/>
              <a:gd name="connsiteY266" fmla="*/ 408053 h 505506"/>
              <a:gd name="connsiteX267" fmla="*/ 1077596 w 1925292"/>
              <a:gd name="connsiteY267" fmla="*/ 417984 h 505506"/>
              <a:gd name="connsiteX268" fmla="*/ 1064794 w 1925292"/>
              <a:gd name="connsiteY268" fmla="*/ 451186 h 505506"/>
              <a:gd name="connsiteX269" fmla="*/ 1057615 w 1925292"/>
              <a:gd name="connsiteY269" fmla="*/ 466501 h 505506"/>
              <a:gd name="connsiteX270" fmla="*/ 1049300 w 1925292"/>
              <a:gd name="connsiteY270" fmla="*/ 470509 h 505506"/>
              <a:gd name="connsiteX271" fmla="*/ 1042839 w 1925292"/>
              <a:gd name="connsiteY271" fmla="*/ 468236 h 505506"/>
              <a:gd name="connsiteX272" fmla="*/ 1040386 w 1925292"/>
              <a:gd name="connsiteY272" fmla="*/ 462732 h 505506"/>
              <a:gd name="connsiteX273" fmla="*/ 1042061 w 1925292"/>
              <a:gd name="connsiteY273" fmla="*/ 458125 h 505506"/>
              <a:gd name="connsiteX274" fmla="*/ 1046249 w 1925292"/>
              <a:gd name="connsiteY274" fmla="*/ 456331 h 505506"/>
              <a:gd name="connsiteX275" fmla="*/ 1050137 w 1925292"/>
              <a:gd name="connsiteY275" fmla="*/ 457886 h 505506"/>
              <a:gd name="connsiteX276" fmla="*/ 1051633 w 1925292"/>
              <a:gd name="connsiteY276" fmla="*/ 462612 h 505506"/>
              <a:gd name="connsiteX277" fmla="*/ 1052051 w 1925292"/>
              <a:gd name="connsiteY277" fmla="*/ 464945 h 505506"/>
              <a:gd name="connsiteX278" fmla="*/ 1053128 w 1925292"/>
              <a:gd name="connsiteY278" fmla="*/ 465484 h 505506"/>
              <a:gd name="connsiteX279" fmla="*/ 1055581 w 1925292"/>
              <a:gd name="connsiteY279" fmla="*/ 464108 h 505506"/>
              <a:gd name="connsiteX280" fmla="*/ 1060068 w 1925292"/>
              <a:gd name="connsiteY280" fmla="*/ 454895 h 505506"/>
              <a:gd name="connsiteX281" fmla="*/ 1061444 w 1925292"/>
              <a:gd name="connsiteY281" fmla="*/ 451126 h 505506"/>
              <a:gd name="connsiteX282" fmla="*/ 1046966 w 1925292"/>
              <a:gd name="connsiteY282" fmla="*/ 417924 h 505506"/>
              <a:gd name="connsiteX283" fmla="*/ 1042121 w 1925292"/>
              <a:gd name="connsiteY283" fmla="*/ 408652 h 505506"/>
              <a:gd name="connsiteX284" fmla="*/ 1038352 w 1925292"/>
              <a:gd name="connsiteY284" fmla="*/ 406259 h 505506"/>
              <a:gd name="connsiteX285" fmla="*/ 690839 w 1925292"/>
              <a:gd name="connsiteY285" fmla="*/ 404464 h 505506"/>
              <a:gd name="connsiteX286" fmla="*/ 709623 w 1925292"/>
              <a:gd name="connsiteY286" fmla="*/ 404464 h 505506"/>
              <a:gd name="connsiteX287" fmla="*/ 709623 w 1925292"/>
              <a:gd name="connsiteY287" fmla="*/ 439999 h 505506"/>
              <a:gd name="connsiteX288" fmla="*/ 710700 w 1925292"/>
              <a:gd name="connsiteY288" fmla="*/ 446101 h 505506"/>
              <a:gd name="connsiteX289" fmla="*/ 715007 w 1925292"/>
              <a:gd name="connsiteY289" fmla="*/ 447597 h 505506"/>
              <a:gd name="connsiteX290" fmla="*/ 715007 w 1925292"/>
              <a:gd name="connsiteY290" fmla="*/ 449331 h 505506"/>
              <a:gd name="connsiteX291" fmla="*/ 690779 w 1925292"/>
              <a:gd name="connsiteY291" fmla="*/ 449331 h 505506"/>
              <a:gd name="connsiteX292" fmla="*/ 690779 w 1925292"/>
              <a:gd name="connsiteY292" fmla="*/ 447597 h 505506"/>
              <a:gd name="connsiteX293" fmla="*/ 695206 w 1925292"/>
              <a:gd name="connsiteY293" fmla="*/ 445862 h 505506"/>
              <a:gd name="connsiteX294" fmla="*/ 696163 w 1925292"/>
              <a:gd name="connsiteY294" fmla="*/ 439999 h 505506"/>
              <a:gd name="connsiteX295" fmla="*/ 696163 w 1925292"/>
              <a:gd name="connsiteY295" fmla="*/ 413796 h 505506"/>
              <a:gd name="connsiteX296" fmla="*/ 695086 w 1925292"/>
              <a:gd name="connsiteY296" fmla="*/ 407754 h 505506"/>
              <a:gd name="connsiteX297" fmla="*/ 690839 w 1925292"/>
              <a:gd name="connsiteY297" fmla="*/ 406259 h 505506"/>
              <a:gd name="connsiteX298" fmla="*/ 1751685 w 1925292"/>
              <a:gd name="connsiteY298" fmla="*/ 403148 h 505506"/>
              <a:gd name="connsiteX299" fmla="*/ 1755992 w 1925292"/>
              <a:gd name="connsiteY299" fmla="*/ 404703 h 505506"/>
              <a:gd name="connsiteX300" fmla="*/ 1757607 w 1925292"/>
              <a:gd name="connsiteY300" fmla="*/ 409370 h 505506"/>
              <a:gd name="connsiteX301" fmla="*/ 1756052 w 1925292"/>
              <a:gd name="connsiteY301" fmla="*/ 414335 h 505506"/>
              <a:gd name="connsiteX302" fmla="*/ 1752283 w 1925292"/>
              <a:gd name="connsiteY302" fmla="*/ 416130 h 505506"/>
              <a:gd name="connsiteX303" fmla="*/ 1747856 w 1925292"/>
              <a:gd name="connsiteY303" fmla="*/ 414514 h 505506"/>
              <a:gd name="connsiteX304" fmla="*/ 1745643 w 1925292"/>
              <a:gd name="connsiteY304" fmla="*/ 412720 h 505506"/>
              <a:gd name="connsiteX305" fmla="*/ 1744566 w 1925292"/>
              <a:gd name="connsiteY305" fmla="*/ 412421 h 505506"/>
              <a:gd name="connsiteX306" fmla="*/ 1741934 w 1925292"/>
              <a:gd name="connsiteY306" fmla="*/ 413497 h 505506"/>
              <a:gd name="connsiteX307" fmla="*/ 1738942 w 1925292"/>
              <a:gd name="connsiteY307" fmla="*/ 418164 h 505506"/>
              <a:gd name="connsiteX308" fmla="*/ 1737387 w 1925292"/>
              <a:gd name="connsiteY308" fmla="*/ 428453 h 505506"/>
              <a:gd name="connsiteX309" fmla="*/ 1737387 w 1925292"/>
              <a:gd name="connsiteY309" fmla="*/ 438743 h 505506"/>
              <a:gd name="connsiteX310" fmla="*/ 1737447 w 1925292"/>
              <a:gd name="connsiteY310" fmla="*/ 441435 h 505506"/>
              <a:gd name="connsiteX311" fmla="*/ 1737806 w 1925292"/>
              <a:gd name="connsiteY311" fmla="*/ 444964 h 505506"/>
              <a:gd name="connsiteX312" fmla="*/ 1739481 w 1925292"/>
              <a:gd name="connsiteY312" fmla="*/ 446879 h 505506"/>
              <a:gd name="connsiteX313" fmla="*/ 1743310 w 1925292"/>
              <a:gd name="connsiteY313" fmla="*/ 447597 h 505506"/>
              <a:gd name="connsiteX314" fmla="*/ 1743310 w 1925292"/>
              <a:gd name="connsiteY314" fmla="*/ 449332 h 505506"/>
              <a:gd name="connsiteX315" fmla="*/ 1719081 w 1925292"/>
              <a:gd name="connsiteY315" fmla="*/ 449332 h 505506"/>
              <a:gd name="connsiteX316" fmla="*/ 1719081 w 1925292"/>
              <a:gd name="connsiteY316" fmla="*/ 447597 h 505506"/>
              <a:gd name="connsiteX317" fmla="*/ 1723029 w 1925292"/>
              <a:gd name="connsiteY317" fmla="*/ 445981 h 505506"/>
              <a:gd name="connsiteX318" fmla="*/ 1724046 w 1925292"/>
              <a:gd name="connsiteY318" fmla="*/ 438743 h 505506"/>
              <a:gd name="connsiteX319" fmla="*/ 1724046 w 1925292"/>
              <a:gd name="connsiteY319" fmla="*/ 413976 h 505506"/>
              <a:gd name="connsiteX320" fmla="*/ 1723688 w 1925292"/>
              <a:gd name="connsiteY320" fmla="*/ 409070 h 505506"/>
              <a:gd name="connsiteX321" fmla="*/ 1722312 w 1925292"/>
              <a:gd name="connsiteY321" fmla="*/ 407096 h 505506"/>
              <a:gd name="connsiteX322" fmla="*/ 1719081 w 1925292"/>
              <a:gd name="connsiteY322" fmla="*/ 406259 h 505506"/>
              <a:gd name="connsiteX323" fmla="*/ 1719081 w 1925292"/>
              <a:gd name="connsiteY323" fmla="*/ 404464 h 505506"/>
              <a:gd name="connsiteX324" fmla="*/ 1737387 w 1925292"/>
              <a:gd name="connsiteY324" fmla="*/ 404464 h 505506"/>
              <a:gd name="connsiteX325" fmla="*/ 1737387 w 1925292"/>
              <a:gd name="connsiteY325" fmla="*/ 414634 h 505506"/>
              <a:gd name="connsiteX326" fmla="*/ 1745224 w 1925292"/>
              <a:gd name="connsiteY326" fmla="*/ 405421 h 505506"/>
              <a:gd name="connsiteX327" fmla="*/ 1751685 w 1925292"/>
              <a:gd name="connsiteY327" fmla="*/ 403148 h 505506"/>
              <a:gd name="connsiteX328" fmla="*/ 1691024 w 1925292"/>
              <a:gd name="connsiteY328" fmla="*/ 403148 h 505506"/>
              <a:gd name="connsiteX329" fmla="*/ 1702869 w 1925292"/>
              <a:gd name="connsiteY329" fmla="*/ 408712 h 505506"/>
              <a:gd name="connsiteX330" fmla="*/ 1708313 w 1925292"/>
              <a:gd name="connsiteY330" fmla="*/ 425342 h 505506"/>
              <a:gd name="connsiteX331" fmla="*/ 1683726 w 1925292"/>
              <a:gd name="connsiteY331" fmla="*/ 425342 h 505506"/>
              <a:gd name="connsiteX332" fmla="*/ 1688452 w 1925292"/>
              <a:gd name="connsiteY332" fmla="*/ 439461 h 505506"/>
              <a:gd name="connsiteX333" fmla="*/ 1696408 w 1925292"/>
              <a:gd name="connsiteY333" fmla="*/ 443409 h 505506"/>
              <a:gd name="connsiteX334" fmla="*/ 1701613 w 1925292"/>
              <a:gd name="connsiteY334" fmla="*/ 441794 h 505506"/>
              <a:gd name="connsiteX335" fmla="*/ 1706638 w 1925292"/>
              <a:gd name="connsiteY335" fmla="*/ 435991 h 505506"/>
              <a:gd name="connsiteX336" fmla="*/ 1708253 w 1925292"/>
              <a:gd name="connsiteY336" fmla="*/ 437068 h 505506"/>
              <a:gd name="connsiteX337" fmla="*/ 1700177 w 1925292"/>
              <a:gd name="connsiteY337" fmla="*/ 447597 h 505506"/>
              <a:gd name="connsiteX338" fmla="*/ 1689947 w 1925292"/>
              <a:gd name="connsiteY338" fmla="*/ 450707 h 505506"/>
              <a:gd name="connsiteX339" fmla="*/ 1674872 w 1925292"/>
              <a:gd name="connsiteY339" fmla="*/ 443050 h 505506"/>
              <a:gd name="connsiteX340" fmla="*/ 1670744 w 1925292"/>
              <a:gd name="connsiteY340" fmla="*/ 427676 h 505506"/>
              <a:gd name="connsiteX341" fmla="*/ 1676786 w 1925292"/>
              <a:gd name="connsiteY341" fmla="*/ 409788 h 505506"/>
              <a:gd name="connsiteX342" fmla="*/ 1691024 w 1925292"/>
              <a:gd name="connsiteY342" fmla="*/ 403148 h 505506"/>
              <a:gd name="connsiteX343" fmla="*/ 1153093 w 1925292"/>
              <a:gd name="connsiteY343" fmla="*/ 403148 h 505506"/>
              <a:gd name="connsiteX344" fmla="*/ 1164938 w 1925292"/>
              <a:gd name="connsiteY344" fmla="*/ 408712 h 505506"/>
              <a:gd name="connsiteX345" fmla="*/ 1170382 w 1925292"/>
              <a:gd name="connsiteY345" fmla="*/ 425342 h 505506"/>
              <a:gd name="connsiteX346" fmla="*/ 1145795 w 1925292"/>
              <a:gd name="connsiteY346" fmla="*/ 425342 h 505506"/>
              <a:gd name="connsiteX347" fmla="*/ 1150521 w 1925292"/>
              <a:gd name="connsiteY347" fmla="*/ 439461 h 505506"/>
              <a:gd name="connsiteX348" fmla="*/ 1158477 w 1925292"/>
              <a:gd name="connsiteY348" fmla="*/ 443409 h 505506"/>
              <a:gd name="connsiteX349" fmla="*/ 1163682 w 1925292"/>
              <a:gd name="connsiteY349" fmla="*/ 441794 h 505506"/>
              <a:gd name="connsiteX350" fmla="*/ 1168707 w 1925292"/>
              <a:gd name="connsiteY350" fmla="*/ 435991 h 505506"/>
              <a:gd name="connsiteX351" fmla="*/ 1170322 w 1925292"/>
              <a:gd name="connsiteY351" fmla="*/ 437068 h 505506"/>
              <a:gd name="connsiteX352" fmla="*/ 1162246 w 1925292"/>
              <a:gd name="connsiteY352" fmla="*/ 447597 h 505506"/>
              <a:gd name="connsiteX353" fmla="*/ 1152016 w 1925292"/>
              <a:gd name="connsiteY353" fmla="*/ 450707 h 505506"/>
              <a:gd name="connsiteX354" fmla="*/ 1136941 w 1925292"/>
              <a:gd name="connsiteY354" fmla="*/ 443050 h 505506"/>
              <a:gd name="connsiteX355" fmla="*/ 1132813 w 1925292"/>
              <a:gd name="connsiteY355" fmla="*/ 427676 h 505506"/>
              <a:gd name="connsiteX356" fmla="*/ 1138855 w 1925292"/>
              <a:gd name="connsiteY356" fmla="*/ 409788 h 505506"/>
              <a:gd name="connsiteX357" fmla="*/ 1153093 w 1925292"/>
              <a:gd name="connsiteY357" fmla="*/ 403148 h 505506"/>
              <a:gd name="connsiteX358" fmla="*/ 975717 w 1925292"/>
              <a:gd name="connsiteY358" fmla="*/ 403148 h 505506"/>
              <a:gd name="connsiteX359" fmla="*/ 986605 w 1925292"/>
              <a:gd name="connsiteY359" fmla="*/ 406199 h 505506"/>
              <a:gd name="connsiteX360" fmla="*/ 994203 w 1925292"/>
              <a:gd name="connsiteY360" fmla="*/ 414754 h 505506"/>
              <a:gd name="connsiteX361" fmla="*/ 996835 w 1925292"/>
              <a:gd name="connsiteY361" fmla="*/ 426958 h 505506"/>
              <a:gd name="connsiteX362" fmla="*/ 991989 w 1925292"/>
              <a:gd name="connsiteY362" fmla="*/ 442930 h 505506"/>
              <a:gd name="connsiteX363" fmla="*/ 975837 w 1925292"/>
              <a:gd name="connsiteY363" fmla="*/ 450707 h 505506"/>
              <a:gd name="connsiteX364" fmla="*/ 960283 w 1925292"/>
              <a:gd name="connsiteY364" fmla="*/ 443589 h 505506"/>
              <a:gd name="connsiteX365" fmla="*/ 954839 w 1925292"/>
              <a:gd name="connsiteY365" fmla="*/ 427137 h 505506"/>
              <a:gd name="connsiteX366" fmla="*/ 960403 w 1925292"/>
              <a:gd name="connsiteY366" fmla="*/ 410327 h 505506"/>
              <a:gd name="connsiteX367" fmla="*/ 975717 w 1925292"/>
              <a:gd name="connsiteY367" fmla="*/ 403148 h 505506"/>
              <a:gd name="connsiteX368" fmla="*/ 779018 w 1925292"/>
              <a:gd name="connsiteY368" fmla="*/ 403148 h 505506"/>
              <a:gd name="connsiteX369" fmla="*/ 789128 w 1925292"/>
              <a:gd name="connsiteY369" fmla="*/ 405840 h 505506"/>
              <a:gd name="connsiteX370" fmla="*/ 793974 w 1925292"/>
              <a:gd name="connsiteY370" fmla="*/ 411703 h 505506"/>
              <a:gd name="connsiteX371" fmla="*/ 794632 w 1925292"/>
              <a:gd name="connsiteY371" fmla="*/ 420975 h 505506"/>
              <a:gd name="connsiteX372" fmla="*/ 794632 w 1925292"/>
              <a:gd name="connsiteY372" fmla="*/ 438384 h 505506"/>
              <a:gd name="connsiteX373" fmla="*/ 794871 w 1925292"/>
              <a:gd name="connsiteY373" fmla="*/ 442272 h 505506"/>
              <a:gd name="connsiteX374" fmla="*/ 795589 w 1925292"/>
              <a:gd name="connsiteY374" fmla="*/ 443469 h 505506"/>
              <a:gd name="connsiteX375" fmla="*/ 796666 w 1925292"/>
              <a:gd name="connsiteY375" fmla="*/ 443828 h 505506"/>
              <a:gd name="connsiteX376" fmla="*/ 799298 w 1925292"/>
              <a:gd name="connsiteY376" fmla="*/ 441794 h 505506"/>
              <a:gd name="connsiteX377" fmla="*/ 800734 w 1925292"/>
              <a:gd name="connsiteY377" fmla="*/ 442930 h 505506"/>
              <a:gd name="connsiteX378" fmla="*/ 795769 w 1925292"/>
              <a:gd name="connsiteY378" fmla="*/ 448075 h 505506"/>
              <a:gd name="connsiteX379" fmla="*/ 789966 w 1925292"/>
              <a:gd name="connsiteY379" fmla="*/ 449690 h 505506"/>
              <a:gd name="connsiteX380" fmla="*/ 783983 w 1925292"/>
              <a:gd name="connsiteY380" fmla="*/ 447896 h 505506"/>
              <a:gd name="connsiteX381" fmla="*/ 781351 w 1925292"/>
              <a:gd name="connsiteY381" fmla="*/ 442452 h 505506"/>
              <a:gd name="connsiteX382" fmla="*/ 766635 w 1925292"/>
              <a:gd name="connsiteY382" fmla="*/ 449690 h 505506"/>
              <a:gd name="connsiteX383" fmla="*/ 760234 w 1925292"/>
              <a:gd name="connsiteY383" fmla="*/ 447178 h 505506"/>
              <a:gd name="connsiteX384" fmla="*/ 757721 w 1925292"/>
              <a:gd name="connsiteY384" fmla="*/ 440896 h 505506"/>
              <a:gd name="connsiteX385" fmla="*/ 762148 w 1925292"/>
              <a:gd name="connsiteY385" fmla="*/ 431684 h 505506"/>
              <a:gd name="connsiteX386" fmla="*/ 781351 w 1925292"/>
              <a:gd name="connsiteY386" fmla="*/ 420796 h 505506"/>
              <a:gd name="connsiteX387" fmla="*/ 781351 w 1925292"/>
              <a:gd name="connsiteY387" fmla="*/ 416309 h 505506"/>
              <a:gd name="connsiteX388" fmla="*/ 780813 w 1925292"/>
              <a:gd name="connsiteY388" fmla="*/ 409908 h 505506"/>
              <a:gd name="connsiteX389" fmla="*/ 778719 w 1925292"/>
              <a:gd name="connsiteY389" fmla="*/ 407635 h 505506"/>
              <a:gd name="connsiteX390" fmla="*/ 775249 w 1925292"/>
              <a:gd name="connsiteY390" fmla="*/ 406678 h 505506"/>
              <a:gd name="connsiteX391" fmla="*/ 770104 w 1925292"/>
              <a:gd name="connsiteY391" fmla="*/ 408054 h 505506"/>
              <a:gd name="connsiteX392" fmla="*/ 768848 w 1925292"/>
              <a:gd name="connsiteY392" fmla="*/ 410088 h 505506"/>
              <a:gd name="connsiteX393" fmla="*/ 770164 w 1925292"/>
              <a:gd name="connsiteY393" fmla="*/ 412600 h 505506"/>
              <a:gd name="connsiteX394" fmla="*/ 771959 w 1925292"/>
              <a:gd name="connsiteY394" fmla="*/ 416608 h 505506"/>
              <a:gd name="connsiteX395" fmla="*/ 770224 w 1925292"/>
              <a:gd name="connsiteY395" fmla="*/ 420616 h 505506"/>
              <a:gd name="connsiteX396" fmla="*/ 765618 w 1925292"/>
              <a:gd name="connsiteY396" fmla="*/ 422291 h 505506"/>
              <a:gd name="connsiteX397" fmla="*/ 760533 w 1925292"/>
              <a:gd name="connsiteY397" fmla="*/ 420497 h 505506"/>
              <a:gd name="connsiteX398" fmla="*/ 758499 w 1925292"/>
              <a:gd name="connsiteY398" fmla="*/ 416249 h 505506"/>
              <a:gd name="connsiteX399" fmla="*/ 761251 w 1925292"/>
              <a:gd name="connsiteY399" fmla="*/ 409669 h 505506"/>
              <a:gd name="connsiteX400" fmla="*/ 768848 w 1925292"/>
              <a:gd name="connsiteY400" fmla="*/ 404823 h 505506"/>
              <a:gd name="connsiteX401" fmla="*/ 779018 w 1925292"/>
              <a:gd name="connsiteY401" fmla="*/ 403148 h 505506"/>
              <a:gd name="connsiteX402" fmla="*/ 343266 w 1925292"/>
              <a:gd name="connsiteY402" fmla="*/ 403148 h 505506"/>
              <a:gd name="connsiteX403" fmla="*/ 347752 w 1925292"/>
              <a:gd name="connsiteY403" fmla="*/ 419061 h 505506"/>
              <a:gd name="connsiteX404" fmla="*/ 344663 w 1925292"/>
              <a:gd name="connsiteY404" fmla="*/ 431468 h 505506"/>
              <a:gd name="connsiteX405" fmla="*/ 341112 w 1925292"/>
              <a:gd name="connsiteY405" fmla="*/ 411224 h 505506"/>
              <a:gd name="connsiteX406" fmla="*/ 338958 w 1925292"/>
              <a:gd name="connsiteY406" fmla="*/ 408412 h 505506"/>
              <a:gd name="connsiteX407" fmla="*/ 335249 w 1925292"/>
              <a:gd name="connsiteY407" fmla="*/ 407635 h 505506"/>
              <a:gd name="connsiteX408" fmla="*/ 1402137 w 1925292"/>
              <a:gd name="connsiteY408" fmla="*/ 403088 h 505506"/>
              <a:gd name="connsiteX409" fmla="*/ 1413205 w 1925292"/>
              <a:gd name="connsiteY409" fmla="*/ 406618 h 505506"/>
              <a:gd name="connsiteX410" fmla="*/ 1417333 w 1925292"/>
              <a:gd name="connsiteY410" fmla="*/ 414454 h 505506"/>
              <a:gd name="connsiteX411" fmla="*/ 1415658 w 1925292"/>
              <a:gd name="connsiteY411" fmla="*/ 418822 h 505506"/>
              <a:gd name="connsiteX412" fmla="*/ 1411290 w 1925292"/>
              <a:gd name="connsiteY412" fmla="*/ 420437 h 505506"/>
              <a:gd name="connsiteX413" fmla="*/ 1406624 w 1925292"/>
              <a:gd name="connsiteY413" fmla="*/ 418582 h 505506"/>
              <a:gd name="connsiteX414" fmla="*/ 1404351 w 1925292"/>
              <a:gd name="connsiteY414" fmla="*/ 411942 h 505506"/>
              <a:gd name="connsiteX415" fmla="*/ 1402975 w 1925292"/>
              <a:gd name="connsiteY415" fmla="*/ 407694 h 505506"/>
              <a:gd name="connsiteX416" fmla="*/ 1400403 w 1925292"/>
              <a:gd name="connsiteY416" fmla="*/ 406498 h 505506"/>
              <a:gd name="connsiteX417" fmla="*/ 1396454 w 1925292"/>
              <a:gd name="connsiteY417" fmla="*/ 408951 h 505506"/>
              <a:gd name="connsiteX418" fmla="*/ 1393942 w 1925292"/>
              <a:gd name="connsiteY418" fmla="*/ 420257 h 505506"/>
              <a:gd name="connsiteX419" fmla="*/ 1395976 w 1925292"/>
              <a:gd name="connsiteY419" fmla="*/ 432342 h 505506"/>
              <a:gd name="connsiteX420" fmla="*/ 1401479 w 1925292"/>
              <a:gd name="connsiteY420" fmla="*/ 440956 h 505506"/>
              <a:gd name="connsiteX421" fmla="*/ 1407701 w 1925292"/>
              <a:gd name="connsiteY421" fmla="*/ 442990 h 505506"/>
              <a:gd name="connsiteX422" fmla="*/ 1412188 w 1925292"/>
              <a:gd name="connsiteY422" fmla="*/ 441913 h 505506"/>
              <a:gd name="connsiteX423" fmla="*/ 1417153 w 1925292"/>
              <a:gd name="connsiteY423" fmla="*/ 437666 h 505506"/>
              <a:gd name="connsiteX424" fmla="*/ 1418649 w 1925292"/>
              <a:gd name="connsiteY424" fmla="*/ 438802 h 505506"/>
              <a:gd name="connsiteX425" fmla="*/ 1410752 w 1925292"/>
              <a:gd name="connsiteY425" fmla="*/ 447656 h 505506"/>
              <a:gd name="connsiteX426" fmla="*/ 1400702 w 1925292"/>
              <a:gd name="connsiteY426" fmla="*/ 450588 h 505506"/>
              <a:gd name="connsiteX427" fmla="*/ 1386344 w 1925292"/>
              <a:gd name="connsiteY427" fmla="*/ 443828 h 505506"/>
              <a:gd name="connsiteX428" fmla="*/ 1380960 w 1925292"/>
              <a:gd name="connsiteY428" fmla="*/ 427556 h 505506"/>
              <a:gd name="connsiteX429" fmla="*/ 1385866 w 1925292"/>
              <a:gd name="connsiteY429" fmla="*/ 411463 h 505506"/>
              <a:gd name="connsiteX430" fmla="*/ 1402137 w 1925292"/>
              <a:gd name="connsiteY430" fmla="*/ 403088 h 505506"/>
              <a:gd name="connsiteX431" fmla="*/ 1202447 w 1925292"/>
              <a:gd name="connsiteY431" fmla="*/ 403088 h 505506"/>
              <a:gd name="connsiteX432" fmla="*/ 1213515 w 1925292"/>
              <a:gd name="connsiteY432" fmla="*/ 406618 h 505506"/>
              <a:gd name="connsiteX433" fmla="*/ 1217642 w 1925292"/>
              <a:gd name="connsiteY433" fmla="*/ 414454 h 505506"/>
              <a:gd name="connsiteX434" fmla="*/ 1215967 w 1925292"/>
              <a:gd name="connsiteY434" fmla="*/ 418822 h 505506"/>
              <a:gd name="connsiteX435" fmla="*/ 1211600 w 1925292"/>
              <a:gd name="connsiteY435" fmla="*/ 420437 h 505506"/>
              <a:gd name="connsiteX436" fmla="*/ 1206934 w 1925292"/>
              <a:gd name="connsiteY436" fmla="*/ 418582 h 505506"/>
              <a:gd name="connsiteX437" fmla="*/ 1204661 w 1925292"/>
              <a:gd name="connsiteY437" fmla="*/ 411942 h 505506"/>
              <a:gd name="connsiteX438" fmla="*/ 1203285 w 1925292"/>
              <a:gd name="connsiteY438" fmla="*/ 407694 h 505506"/>
              <a:gd name="connsiteX439" fmla="*/ 1200713 w 1925292"/>
              <a:gd name="connsiteY439" fmla="*/ 406498 h 505506"/>
              <a:gd name="connsiteX440" fmla="*/ 1196764 w 1925292"/>
              <a:gd name="connsiteY440" fmla="*/ 408951 h 505506"/>
              <a:gd name="connsiteX441" fmla="*/ 1194252 w 1925292"/>
              <a:gd name="connsiteY441" fmla="*/ 420257 h 505506"/>
              <a:gd name="connsiteX442" fmla="*/ 1196286 w 1925292"/>
              <a:gd name="connsiteY442" fmla="*/ 432342 h 505506"/>
              <a:gd name="connsiteX443" fmla="*/ 1201789 w 1925292"/>
              <a:gd name="connsiteY443" fmla="*/ 440956 h 505506"/>
              <a:gd name="connsiteX444" fmla="*/ 1208011 w 1925292"/>
              <a:gd name="connsiteY444" fmla="*/ 442990 h 505506"/>
              <a:gd name="connsiteX445" fmla="*/ 1212498 w 1925292"/>
              <a:gd name="connsiteY445" fmla="*/ 441913 h 505506"/>
              <a:gd name="connsiteX446" fmla="*/ 1217463 w 1925292"/>
              <a:gd name="connsiteY446" fmla="*/ 437666 h 505506"/>
              <a:gd name="connsiteX447" fmla="*/ 1218959 w 1925292"/>
              <a:gd name="connsiteY447" fmla="*/ 438802 h 505506"/>
              <a:gd name="connsiteX448" fmla="*/ 1211062 w 1925292"/>
              <a:gd name="connsiteY448" fmla="*/ 447656 h 505506"/>
              <a:gd name="connsiteX449" fmla="*/ 1201012 w 1925292"/>
              <a:gd name="connsiteY449" fmla="*/ 450588 h 505506"/>
              <a:gd name="connsiteX450" fmla="*/ 1186654 w 1925292"/>
              <a:gd name="connsiteY450" fmla="*/ 443828 h 505506"/>
              <a:gd name="connsiteX451" fmla="*/ 1181270 w 1925292"/>
              <a:gd name="connsiteY451" fmla="*/ 427556 h 505506"/>
              <a:gd name="connsiteX452" fmla="*/ 1186175 w 1925292"/>
              <a:gd name="connsiteY452" fmla="*/ 411463 h 505506"/>
              <a:gd name="connsiteX453" fmla="*/ 1202447 w 1925292"/>
              <a:gd name="connsiteY453" fmla="*/ 403088 h 505506"/>
              <a:gd name="connsiteX454" fmla="*/ 1781776 w 1925292"/>
              <a:gd name="connsiteY454" fmla="*/ 403029 h 505506"/>
              <a:gd name="connsiteX455" fmla="*/ 1788835 w 1925292"/>
              <a:gd name="connsiteY455" fmla="*/ 404824 h 505506"/>
              <a:gd name="connsiteX456" fmla="*/ 1790929 w 1925292"/>
              <a:gd name="connsiteY456" fmla="*/ 405542 h 505506"/>
              <a:gd name="connsiteX457" fmla="*/ 1792305 w 1925292"/>
              <a:gd name="connsiteY457" fmla="*/ 405183 h 505506"/>
              <a:gd name="connsiteX458" fmla="*/ 1793980 w 1925292"/>
              <a:gd name="connsiteY458" fmla="*/ 403149 h 505506"/>
              <a:gd name="connsiteX459" fmla="*/ 1795595 w 1925292"/>
              <a:gd name="connsiteY459" fmla="*/ 403149 h 505506"/>
              <a:gd name="connsiteX460" fmla="*/ 1796313 w 1925292"/>
              <a:gd name="connsiteY460" fmla="*/ 418463 h 505506"/>
              <a:gd name="connsiteX461" fmla="*/ 1794698 w 1925292"/>
              <a:gd name="connsiteY461" fmla="*/ 418463 h 505506"/>
              <a:gd name="connsiteX462" fmla="*/ 1788655 w 1925292"/>
              <a:gd name="connsiteY462" fmla="*/ 409191 h 505506"/>
              <a:gd name="connsiteX463" fmla="*/ 1782374 w 1925292"/>
              <a:gd name="connsiteY463" fmla="*/ 406678 h 505506"/>
              <a:gd name="connsiteX464" fmla="*/ 1779024 w 1925292"/>
              <a:gd name="connsiteY464" fmla="*/ 407994 h 505506"/>
              <a:gd name="connsiteX465" fmla="*/ 1777648 w 1925292"/>
              <a:gd name="connsiteY465" fmla="*/ 411045 h 505506"/>
              <a:gd name="connsiteX466" fmla="*/ 1778605 w 1925292"/>
              <a:gd name="connsiteY466" fmla="*/ 413558 h 505506"/>
              <a:gd name="connsiteX467" fmla="*/ 1787160 w 1925292"/>
              <a:gd name="connsiteY467" fmla="*/ 420318 h 505506"/>
              <a:gd name="connsiteX468" fmla="*/ 1796433 w 1925292"/>
              <a:gd name="connsiteY468" fmla="*/ 428334 h 505506"/>
              <a:gd name="connsiteX469" fmla="*/ 1798646 w 1925292"/>
              <a:gd name="connsiteY469" fmla="*/ 435812 h 505506"/>
              <a:gd name="connsiteX470" fmla="*/ 1796791 w 1925292"/>
              <a:gd name="connsiteY470" fmla="*/ 443170 h 505506"/>
              <a:gd name="connsiteX471" fmla="*/ 1791527 w 1925292"/>
              <a:gd name="connsiteY471" fmla="*/ 448674 h 505506"/>
              <a:gd name="connsiteX472" fmla="*/ 1783989 w 1925292"/>
              <a:gd name="connsiteY472" fmla="*/ 450588 h 505506"/>
              <a:gd name="connsiteX473" fmla="*/ 1775434 w 1925292"/>
              <a:gd name="connsiteY473" fmla="*/ 448554 h 505506"/>
              <a:gd name="connsiteX474" fmla="*/ 1773460 w 1925292"/>
              <a:gd name="connsiteY474" fmla="*/ 448016 h 505506"/>
              <a:gd name="connsiteX475" fmla="*/ 1770828 w 1925292"/>
              <a:gd name="connsiteY475" fmla="*/ 450409 h 505506"/>
              <a:gd name="connsiteX476" fmla="*/ 1769273 w 1925292"/>
              <a:gd name="connsiteY476" fmla="*/ 450409 h 505506"/>
              <a:gd name="connsiteX477" fmla="*/ 1768495 w 1925292"/>
              <a:gd name="connsiteY477" fmla="*/ 434317 h 505506"/>
              <a:gd name="connsiteX478" fmla="*/ 1770110 w 1925292"/>
              <a:gd name="connsiteY478" fmla="*/ 434317 h 505506"/>
              <a:gd name="connsiteX479" fmla="*/ 1776033 w 1925292"/>
              <a:gd name="connsiteY479" fmla="*/ 443828 h 505506"/>
              <a:gd name="connsiteX480" fmla="*/ 1783152 w 1925292"/>
              <a:gd name="connsiteY480" fmla="*/ 446999 h 505506"/>
              <a:gd name="connsiteX481" fmla="*/ 1786921 w 1925292"/>
              <a:gd name="connsiteY481" fmla="*/ 445563 h 505506"/>
              <a:gd name="connsiteX482" fmla="*/ 1788356 w 1925292"/>
              <a:gd name="connsiteY482" fmla="*/ 442153 h 505506"/>
              <a:gd name="connsiteX483" fmla="*/ 1786921 w 1925292"/>
              <a:gd name="connsiteY483" fmla="*/ 438145 h 505506"/>
              <a:gd name="connsiteX484" fmla="*/ 1780520 w 1925292"/>
              <a:gd name="connsiteY484" fmla="*/ 433060 h 505506"/>
              <a:gd name="connsiteX485" fmla="*/ 1771008 w 1925292"/>
              <a:gd name="connsiteY485" fmla="*/ 425283 h 505506"/>
              <a:gd name="connsiteX486" fmla="*/ 1767837 w 1925292"/>
              <a:gd name="connsiteY486" fmla="*/ 416609 h 505506"/>
              <a:gd name="connsiteX487" fmla="*/ 1771426 w 1925292"/>
              <a:gd name="connsiteY487" fmla="*/ 407217 h 505506"/>
              <a:gd name="connsiteX488" fmla="*/ 1781776 w 1925292"/>
              <a:gd name="connsiteY488" fmla="*/ 403029 h 505506"/>
              <a:gd name="connsiteX489" fmla="*/ 1556301 w 1925292"/>
              <a:gd name="connsiteY489" fmla="*/ 403029 h 505506"/>
              <a:gd name="connsiteX490" fmla="*/ 1563540 w 1925292"/>
              <a:gd name="connsiteY490" fmla="*/ 405482 h 505506"/>
              <a:gd name="connsiteX491" fmla="*/ 1567369 w 1925292"/>
              <a:gd name="connsiteY491" fmla="*/ 411524 h 505506"/>
              <a:gd name="connsiteX492" fmla="*/ 1568146 w 1925292"/>
              <a:gd name="connsiteY492" fmla="*/ 422053 h 505506"/>
              <a:gd name="connsiteX493" fmla="*/ 1568146 w 1925292"/>
              <a:gd name="connsiteY493" fmla="*/ 439521 h 505506"/>
              <a:gd name="connsiteX494" fmla="*/ 1568984 w 1925292"/>
              <a:gd name="connsiteY494" fmla="*/ 445623 h 505506"/>
              <a:gd name="connsiteX495" fmla="*/ 1572872 w 1925292"/>
              <a:gd name="connsiteY495" fmla="*/ 447238 h 505506"/>
              <a:gd name="connsiteX496" fmla="*/ 1572872 w 1925292"/>
              <a:gd name="connsiteY496" fmla="*/ 448973 h 505506"/>
              <a:gd name="connsiteX497" fmla="*/ 1550199 w 1925292"/>
              <a:gd name="connsiteY497" fmla="*/ 448973 h 505506"/>
              <a:gd name="connsiteX498" fmla="*/ 1550199 w 1925292"/>
              <a:gd name="connsiteY498" fmla="*/ 447238 h 505506"/>
              <a:gd name="connsiteX499" fmla="*/ 1553848 w 1925292"/>
              <a:gd name="connsiteY499" fmla="*/ 445145 h 505506"/>
              <a:gd name="connsiteX500" fmla="*/ 1554626 w 1925292"/>
              <a:gd name="connsiteY500" fmla="*/ 439222 h 505506"/>
              <a:gd name="connsiteX501" fmla="*/ 1554626 w 1925292"/>
              <a:gd name="connsiteY501" fmla="*/ 419301 h 505506"/>
              <a:gd name="connsiteX502" fmla="*/ 1554207 w 1925292"/>
              <a:gd name="connsiteY502" fmla="*/ 412361 h 505506"/>
              <a:gd name="connsiteX503" fmla="*/ 1552772 w 1925292"/>
              <a:gd name="connsiteY503" fmla="*/ 410148 h 505506"/>
              <a:gd name="connsiteX504" fmla="*/ 1550498 w 1925292"/>
              <a:gd name="connsiteY504" fmla="*/ 409370 h 505506"/>
              <a:gd name="connsiteX505" fmla="*/ 1542841 w 1925292"/>
              <a:gd name="connsiteY505" fmla="*/ 415293 h 505506"/>
              <a:gd name="connsiteX506" fmla="*/ 1542841 w 1925292"/>
              <a:gd name="connsiteY506" fmla="*/ 439342 h 505506"/>
              <a:gd name="connsiteX507" fmla="*/ 1543798 w 1925292"/>
              <a:gd name="connsiteY507" fmla="*/ 445743 h 505506"/>
              <a:gd name="connsiteX508" fmla="*/ 1547268 w 1925292"/>
              <a:gd name="connsiteY508" fmla="*/ 447418 h 505506"/>
              <a:gd name="connsiteX509" fmla="*/ 1547268 w 1925292"/>
              <a:gd name="connsiteY509" fmla="*/ 449153 h 505506"/>
              <a:gd name="connsiteX510" fmla="*/ 1524595 w 1925292"/>
              <a:gd name="connsiteY510" fmla="*/ 449153 h 505506"/>
              <a:gd name="connsiteX511" fmla="*/ 1524595 w 1925292"/>
              <a:gd name="connsiteY511" fmla="*/ 447418 h 505506"/>
              <a:gd name="connsiteX512" fmla="*/ 1528603 w 1925292"/>
              <a:gd name="connsiteY512" fmla="*/ 445623 h 505506"/>
              <a:gd name="connsiteX513" fmla="*/ 1529441 w 1925292"/>
              <a:gd name="connsiteY513" fmla="*/ 439401 h 505506"/>
              <a:gd name="connsiteX514" fmla="*/ 1529441 w 1925292"/>
              <a:gd name="connsiteY514" fmla="*/ 414096 h 505506"/>
              <a:gd name="connsiteX515" fmla="*/ 1528483 w 1925292"/>
              <a:gd name="connsiteY515" fmla="*/ 407755 h 505506"/>
              <a:gd name="connsiteX516" fmla="*/ 1524595 w 1925292"/>
              <a:gd name="connsiteY516" fmla="*/ 406140 h 505506"/>
              <a:gd name="connsiteX517" fmla="*/ 1524595 w 1925292"/>
              <a:gd name="connsiteY517" fmla="*/ 404345 h 505506"/>
              <a:gd name="connsiteX518" fmla="*/ 1542841 w 1925292"/>
              <a:gd name="connsiteY518" fmla="*/ 404345 h 505506"/>
              <a:gd name="connsiteX519" fmla="*/ 1542841 w 1925292"/>
              <a:gd name="connsiteY519" fmla="*/ 410148 h 505506"/>
              <a:gd name="connsiteX520" fmla="*/ 1549481 w 1925292"/>
              <a:gd name="connsiteY520" fmla="*/ 404704 h 505506"/>
              <a:gd name="connsiteX521" fmla="*/ 1556301 w 1925292"/>
              <a:gd name="connsiteY521" fmla="*/ 403029 h 505506"/>
              <a:gd name="connsiteX522" fmla="*/ 1320658 w 1925292"/>
              <a:gd name="connsiteY522" fmla="*/ 403029 h 505506"/>
              <a:gd name="connsiteX523" fmla="*/ 1327897 w 1925292"/>
              <a:gd name="connsiteY523" fmla="*/ 405482 h 505506"/>
              <a:gd name="connsiteX524" fmla="*/ 1331726 w 1925292"/>
              <a:gd name="connsiteY524" fmla="*/ 411524 h 505506"/>
              <a:gd name="connsiteX525" fmla="*/ 1332503 w 1925292"/>
              <a:gd name="connsiteY525" fmla="*/ 422053 h 505506"/>
              <a:gd name="connsiteX526" fmla="*/ 1332503 w 1925292"/>
              <a:gd name="connsiteY526" fmla="*/ 439521 h 505506"/>
              <a:gd name="connsiteX527" fmla="*/ 1333341 w 1925292"/>
              <a:gd name="connsiteY527" fmla="*/ 445623 h 505506"/>
              <a:gd name="connsiteX528" fmla="*/ 1337229 w 1925292"/>
              <a:gd name="connsiteY528" fmla="*/ 447238 h 505506"/>
              <a:gd name="connsiteX529" fmla="*/ 1337229 w 1925292"/>
              <a:gd name="connsiteY529" fmla="*/ 448973 h 505506"/>
              <a:gd name="connsiteX530" fmla="*/ 1314556 w 1925292"/>
              <a:gd name="connsiteY530" fmla="*/ 448973 h 505506"/>
              <a:gd name="connsiteX531" fmla="*/ 1314556 w 1925292"/>
              <a:gd name="connsiteY531" fmla="*/ 447238 h 505506"/>
              <a:gd name="connsiteX532" fmla="*/ 1318206 w 1925292"/>
              <a:gd name="connsiteY532" fmla="*/ 445145 h 505506"/>
              <a:gd name="connsiteX533" fmla="*/ 1318983 w 1925292"/>
              <a:gd name="connsiteY533" fmla="*/ 439222 h 505506"/>
              <a:gd name="connsiteX534" fmla="*/ 1318983 w 1925292"/>
              <a:gd name="connsiteY534" fmla="*/ 419301 h 505506"/>
              <a:gd name="connsiteX535" fmla="*/ 1318564 w 1925292"/>
              <a:gd name="connsiteY535" fmla="*/ 412361 h 505506"/>
              <a:gd name="connsiteX536" fmla="*/ 1317129 w 1925292"/>
              <a:gd name="connsiteY536" fmla="*/ 410148 h 505506"/>
              <a:gd name="connsiteX537" fmla="*/ 1314855 w 1925292"/>
              <a:gd name="connsiteY537" fmla="*/ 409370 h 505506"/>
              <a:gd name="connsiteX538" fmla="*/ 1307198 w 1925292"/>
              <a:gd name="connsiteY538" fmla="*/ 415293 h 505506"/>
              <a:gd name="connsiteX539" fmla="*/ 1307198 w 1925292"/>
              <a:gd name="connsiteY539" fmla="*/ 439342 h 505506"/>
              <a:gd name="connsiteX540" fmla="*/ 1308155 w 1925292"/>
              <a:gd name="connsiteY540" fmla="*/ 445743 h 505506"/>
              <a:gd name="connsiteX541" fmla="*/ 1311625 w 1925292"/>
              <a:gd name="connsiteY541" fmla="*/ 447418 h 505506"/>
              <a:gd name="connsiteX542" fmla="*/ 1311625 w 1925292"/>
              <a:gd name="connsiteY542" fmla="*/ 449153 h 505506"/>
              <a:gd name="connsiteX543" fmla="*/ 1288952 w 1925292"/>
              <a:gd name="connsiteY543" fmla="*/ 449153 h 505506"/>
              <a:gd name="connsiteX544" fmla="*/ 1288952 w 1925292"/>
              <a:gd name="connsiteY544" fmla="*/ 447418 h 505506"/>
              <a:gd name="connsiteX545" fmla="*/ 1292960 w 1925292"/>
              <a:gd name="connsiteY545" fmla="*/ 445623 h 505506"/>
              <a:gd name="connsiteX546" fmla="*/ 1293798 w 1925292"/>
              <a:gd name="connsiteY546" fmla="*/ 439401 h 505506"/>
              <a:gd name="connsiteX547" fmla="*/ 1293798 w 1925292"/>
              <a:gd name="connsiteY547" fmla="*/ 414096 h 505506"/>
              <a:gd name="connsiteX548" fmla="*/ 1292840 w 1925292"/>
              <a:gd name="connsiteY548" fmla="*/ 407755 h 505506"/>
              <a:gd name="connsiteX549" fmla="*/ 1288952 w 1925292"/>
              <a:gd name="connsiteY549" fmla="*/ 406140 h 505506"/>
              <a:gd name="connsiteX550" fmla="*/ 1288952 w 1925292"/>
              <a:gd name="connsiteY550" fmla="*/ 404345 h 505506"/>
              <a:gd name="connsiteX551" fmla="*/ 1307198 w 1925292"/>
              <a:gd name="connsiteY551" fmla="*/ 404345 h 505506"/>
              <a:gd name="connsiteX552" fmla="*/ 1307198 w 1925292"/>
              <a:gd name="connsiteY552" fmla="*/ 410148 h 505506"/>
              <a:gd name="connsiteX553" fmla="*/ 1313838 w 1925292"/>
              <a:gd name="connsiteY553" fmla="*/ 404704 h 505506"/>
              <a:gd name="connsiteX554" fmla="*/ 1320658 w 1925292"/>
              <a:gd name="connsiteY554" fmla="*/ 403029 h 505506"/>
              <a:gd name="connsiteX555" fmla="*/ 842251 w 1925292"/>
              <a:gd name="connsiteY555" fmla="*/ 403029 h 505506"/>
              <a:gd name="connsiteX556" fmla="*/ 849490 w 1925292"/>
              <a:gd name="connsiteY556" fmla="*/ 405482 h 505506"/>
              <a:gd name="connsiteX557" fmla="*/ 853319 w 1925292"/>
              <a:gd name="connsiteY557" fmla="*/ 411524 h 505506"/>
              <a:gd name="connsiteX558" fmla="*/ 854096 w 1925292"/>
              <a:gd name="connsiteY558" fmla="*/ 422053 h 505506"/>
              <a:gd name="connsiteX559" fmla="*/ 854096 w 1925292"/>
              <a:gd name="connsiteY559" fmla="*/ 439521 h 505506"/>
              <a:gd name="connsiteX560" fmla="*/ 854934 w 1925292"/>
              <a:gd name="connsiteY560" fmla="*/ 445623 h 505506"/>
              <a:gd name="connsiteX561" fmla="*/ 858822 w 1925292"/>
              <a:gd name="connsiteY561" fmla="*/ 447238 h 505506"/>
              <a:gd name="connsiteX562" fmla="*/ 858822 w 1925292"/>
              <a:gd name="connsiteY562" fmla="*/ 448973 h 505506"/>
              <a:gd name="connsiteX563" fmla="*/ 836149 w 1925292"/>
              <a:gd name="connsiteY563" fmla="*/ 448973 h 505506"/>
              <a:gd name="connsiteX564" fmla="*/ 836149 w 1925292"/>
              <a:gd name="connsiteY564" fmla="*/ 447238 h 505506"/>
              <a:gd name="connsiteX565" fmla="*/ 839799 w 1925292"/>
              <a:gd name="connsiteY565" fmla="*/ 445145 h 505506"/>
              <a:gd name="connsiteX566" fmla="*/ 840576 w 1925292"/>
              <a:gd name="connsiteY566" fmla="*/ 439222 h 505506"/>
              <a:gd name="connsiteX567" fmla="*/ 840576 w 1925292"/>
              <a:gd name="connsiteY567" fmla="*/ 419301 h 505506"/>
              <a:gd name="connsiteX568" fmla="*/ 840157 w 1925292"/>
              <a:gd name="connsiteY568" fmla="*/ 412361 h 505506"/>
              <a:gd name="connsiteX569" fmla="*/ 838722 w 1925292"/>
              <a:gd name="connsiteY569" fmla="*/ 410148 h 505506"/>
              <a:gd name="connsiteX570" fmla="*/ 836448 w 1925292"/>
              <a:gd name="connsiteY570" fmla="*/ 409370 h 505506"/>
              <a:gd name="connsiteX571" fmla="*/ 828791 w 1925292"/>
              <a:gd name="connsiteY571" fmla="*/ 415293 h 505506"/>
              <a:gd name="connsiteX572" fmla="*/ 828791 w 1925292"/>
              <a:gd name="connsiteY572" fmla="*/ 439342 h 505506"/>
              <a:gd name="connsiteX573" fmla="*/ 829748 w 1925292"/>
              <a:gd name="connsiteY573" fmla="*/ 445743 h 505506"/>
              <a:gd name="connsiteX574" fmla="*/ 833218 w 1925292"/>
              <a:gd name="connsiteY574" fmla="*/ 447418 h 505506"/>
              <a:gd name="connsiteX575" fmla="*/ 833218 w 1925292"/>
              <a:gd name="connsiteY575" fmla="*/ 449153 h 505506"/>
              <a:gd name="connsiteX576" fmla="*/ 810545 w 1925292"/>
              <a:gd name="connsiteY576" fmla="*/ 449153 h 505506"/>
              <a:gd name="connsiteX577" fmla="*/ 810545 w 1925292"/>
              <a:gd name="connsiteY577" fmla="*/ 447418 h 505506"/>
              <a:gd name="connsiteX578" fmla="*/ 814553 w 1925292"/>
              <a:gd name="connsiteY578" fmla="*/ 445623 h 505506"/>
              <a:gd name="connsiteX579" fmla="*/ 815391 w 1925292"/>
              <a:gd name="connsiteY579" fmla="*/ 439401 h 505506"/>
              <a:gd name="connsiteX580" fmla="*/ 815391 w 1925292"/>
              <a:gd name="connsiteY580" fmla="*/ 414096 h 505506"/>
              <a:gd name="connsiteX581" fmla="*/ 814433 w 1925292"/>
              <a:gd name="connsiteY581" fmla="*/ 407755 h 505506"/>
              <a:gd name="connsiteX582" fmla="*/ 810545 w 1925292"/>
              <a:gd name="connsiteY582" fmla="*/ 406140 h 505506"/>
              <a:gd name="connsiteX583" fmla="*/ 810545 w 1925292"/>
              <a:gd name="connsiteY583" fmla="*/ 404345 h 505506"/>
              <a:gd name="connsiteX584" fmla="*/ 828791 w 1925292"/>
              <a:gd name="connsiteY584" fmla="*/ 404345 h 505506"/>
              <a:gd name="connsiteX585" fmla="*/ 828791 w 1925292"/>
              <a:gd name="connsiteY585" fmla="*/ 410148 h 505506"/>
              <a:gd name="connsiteX586" fmla="*/ 835431 w 1925292"/>
              <a:gd name="connsiteY586" fmla="*/ 404704 h 505506"/>
              <a:gd name="connsiteX587" fmla="*/ 842251 w 1925292"/>
              <a:gd name="connsiteY587" fmla="*/ 403029 h 505506"/>
              <a:gd name="connsiteX588" fmla="*/ 358183 w 1925292"/>
              <a:gd name="connsiteY588" fmla="*/ 401218 h 505506"/>
              <a:gd name="connsiteX589" fmla="*/ 363844 w 1925292"/>
              <a:gd name="connsiteY589" fmla="*/ 404464 h 505506"/>
              <a:gd name="connsiteX590" fmla="*/ 372160 w 1925292"/>
              <a:gd name="connsiteY590" fmla="*/ 414155 h 505506"/>
              <a:gd name="connsiteX591" fmla="*/ 364562 w 1925292"/>
              <a:gd name="connsiteY591" fmla="*/ 418283 h 505506"/>
              <a:gd name="connsiteX592" fmla="*/ 363246 w 1925292"/>
              <a:gd name="connsiteY592" fmla="*/ 410087 h 505506"/>
              <a:gd name="connsiteX593" fmla="*/ 356785 w 1925292"/>
              <a:gd name="connsiteY593" fmla="*/ 405062 h 505506"/>
              <a:gd name="connsiteX594" fmla="*/ 361451 w 1925292"/>
              <a:gd name="connsiteY594" fmla="*/ 419121 h 505506"/>
              <a:gd name="connsiteX595" fmla="*/ 361990 w 1925292"/>
              <a:gd name="connsiteY595" fmla="*/ 419300 h 505506"/>
              <a:gd name="connsiteX596" fmla="*/ 363485 w 1925292"/>
              <a:gd name="connsiteY596" fmla="*/ 419838 h 505506"/>
              <a:gd name="connsiteX597" fmla="*/ 355888 w 1925292"/>
              <a:gd name="connsiteY597" fmla="*/ 423966 h 505506"/>
              <a:gd name="connsiteX598" fmla="*/ 354273 w 1925292"/>
              <a:gd name="connsiteY598" fmla="*/ 415531 h 505506"/>
              <a:gd name="connsiteX599" fmla="*/ 352239 w 1925292"/>
              <a:gd name="connsiteY599" fmla="*/ 411762 h 505506"/>
              <a:gd name="connsiteX600" fmla="*/ 348350 w 1925292"/>
              <a:gd name="connsiteY600" fmla="*/ 409130 h 505506"/>
              <a:gd name="connsiteX601" fmla="*/ 351461 w 1925292"/>
              <a:gd name="connsiteY601" fmla="*/ 405062 h 505506"/>
              <a:gd name="connsiteX602" fmla="*/ 354093 w 1925292"/>
              <a:gd name="connsiteY602" fmla="*/ 407216 h 505506"/>
              <a:gd name="connsiteX603" fmla="*/ 358183 w 1925292"/>
              <a:gd name="connsiteY603" fmla="*/ 401218 h 505506"/>
              <a:gd name="connsiteX604" fmla="*/ 370784 w 1925292"/>
              <a:gd name="connsiteY604" fmla="*/ 392440 h 505506"/>
              <a:gd name="connsiteX605" fmla="*/ 381014 w 1925292"/>
              <a:gd name="connsiteY605" fmla="*/ 405481 h 505506"/>
              <a:gd name="connsiteX606" fmla="*/ 381553 w 1925292"/>
              <a:gd name="connsiteY606" fmla="*/ 405721 h 505506"/>
              <a:gd name="connsiteX607" fmla="*/ 382091 w 1925292"/>
              <a:gd name="connsiteY607" fmla="*/ 405960 h 505506"/>
              <a:gd name="connsiteX608" fmla="*/ 382749 w 1925292"/>
              <a:gd name="connsiteY608" fmla="*/ 406140 h 505506"/>
              <a:gd name="connsiteX609" fmla="*/ 383287 w 1925292"/>
              <a:gd name="connsiteY609" fmla="*/ 406379 h 505506"/>
              <a:gd name="connsiteX610" fmla="*/ 376049 w 1925292"/>
              <a:gd name="connsiteY610" fmla="*/ 410507 h 505506"/>
              <a:gd name="connsiteX611" fmla="*/ 374912 w 1925292"/>
              <a:gd name="connsiteY611" fmla="*/ 404165 h 505506"/>
              <a:gd name="connsiteX612" fmla="*/ 370545 w 1925292"/>
              <a:gd name="connsiteY612" fmla="*/ 397645 h 505506"/>
              <a:gd name="connsiteX613" fmla="*/ 367195 w 1925292"/>
              <a:gd name="connsiteY613" fmla="*/ 397465 h 505506"/>
              <a:gd name="connsiteX614" fmla="*/ 370784 w 1925292"/>
              <a:gd name="connsiteY614" fmla="*/ 392440 h 505506"/>
              <a:gd name="connsiteX615" fmla="*/ 1858828 w 1925292"/>
              <a:gd name="connsiteY615" fmla="*/ 388073 h 505506"/>
              <a:gd name="connsiteX616" fmla="*/ 1860383 w 1925292"/>
              <a:gd name="connsiteY616" fmla="*/ 388073 h 505506"/>
              <a:gd name="connsiteX617" fmla="*/ 1860443 w 1925292"/>
              <a:gd name="connsiteY617" fmla="*/ 388073 h 505506"/>
              <a:gd name="connsiteX618" fmla="*/ 1860443 w 1925292"/>
              <a:gd name="connsiteY618" fmla="*/ 404524 h 505506"/>
              <a:gd name="connsiteX619" fmla="*/ 1871091 w 1925292"/>
              <a:gd name="connsiteY619" fmla="*/ 404524 h 505506"/>
              <a:gd name="connsiteX620" fmla="*/ 1871091 w 1925292"/>
              <a:gd name="connsiteY620" fmla="*/ 409250 h 505506"/>
              <a:gd name="connsiteX621" fmla="*/ 1860443 w 1925292"/>
              <a:gd name="connsiteY621" fmla="*/ 409250 h 505506"/>
              <a:gd name="connsiteX622" fmla="*/ 1860443 w 1925292"/>
              <a:gd name="connsiteY622" fmla="*/ 436889 h 505506"/>
              <a:gd name="connsiteX623" fmla="*/ 1860802 w 1925292"/>
              <a:gd name="connsiteY623" fmla="*/ 441914 h 505506"/>
              <a:gd name="connsiteX624" fmla="*/ 1862058 w 1925292"/>
              <a:gd name="connsiteY624" fmla="*/ 443709 h 505506"/>
              <a:gd name="connsiteX625" fmla="*/ 1863733 w 1925292"/>
              <a:gd name="connsiteY625" fmla="*/ 444426 h 505506"/>
              <a:gd name="connsiteX626" fmla="*/ 1869656 w 1925292"/>
              <a:gd name="connsiteY626" fmla="*/ 439700 h 505506"/>
              <a:gd name="connsiteX627" fmla="*/ 1871091 w 1925292"/>
              <a:gd name="connsiteY627" fmla="*/ 440777 h 505506"/>
              <a:gd name="connsiteX628" fmla="*/ 1858469 w 1925292"/>
              <a:gd name="connsiteY628" fmla="*/ 449990 h 505506"/>
              <a:gd name="connsiteX629" fmla="*/ 1851230 w 1925292"/>
              <a:gd name="connsiteY629" fmla="*/ 447597 h 505506"/>
              <a:gd name="connsiteX630" fmla="*/ 1847461 w 1925292"/>
              <a:gd name="connsiteY630" fmla="*/ 442273 h 505506"/>
              <a:gd name="connsiteX631" fmla="*/ 1846983 w 1925292"/>
              <a:gd name="connsiteY631" fmla="*/ 433419 h 505506"/>
              <a:gd name="connsiteX632" fmla="*/ 1846983 w 1925292"/>
              <a:gd name="connsiteY632" fmla="*/ 409191 h 505506"/>
              <a:gd name="connsiteX633" fmla="*/ 1841120 w 1925292"/>
              <a:gd name="connsiteY633" fmla="*/ 409191 h 505506"/>
              <a:gd name="connsiteX634" fmla="*/ 1841120 w 1925292"/>
              <a:gd name="connsiteY634" fmla="*/ 407516 h 505506"/>
              <a:gd name="connsiteX635" fmla="*/ 1851410 w 1925292"/>
              <a:gd name="connsiteY635" fmla="*/ 398542 h 505506"/>
              <a:gd name="connsiteX636" fmla="*/ 1858828 w 1925292"/>
              <a:gd name="connsiteY636" fmla="*/ 388073 h 505506"/>
              <a:gd name="connsiteX637" fmla="*/ 1110978 w 1925292"/>
              <a:gd name="connsiteY637" fmla="*/ 388073 h 505506"/>
              <a:gd name="connsiteX638" fmla="*/ 1112533 w 1925292"/>
              <a:gd name="connsiteY638" fmla="*/ 388073 h 505506"/>
              <a:gd name="connsiteX639" fmla="*/ 1112593 w 1925292"/>
              <a:gd name="connsiteY639" fmla="*/ 388073 h 505506"/>
              <a:gd name="connsiteX640" fmla="*/ 1112593 w 1925292"/>
              <a:gd name="connsiteY640" fmla="*/ 404524 h 505506"/>
              <a:gd name="connsiteX641" fmla="*/ 1123241 w 1925292"/>
              <a:gd name="connsiteY641" fmla="*/ 404524 h 505506"/>
              <a:gd name="connsiteX642" fmla="*/ 1123241 w 1925292"/>
              <a:gd name="connsiteY642" fmla="*/ 409250 h 505506"/>
              <a:gd name="connsiteX643" fmla="*/ 1112593 w 1925292"/>
              <a:gd name="connsiteY643" fmla="*/ 409250 h 505506"/>
              <a:gd name="connsiteX644" fmla="*/ 1112593 w 1925292"/>
              <a:gd name="connsiteY644" fmla="*/ 436889 h 505506"/>
              <a:gd name="connsiteX645" fmla="*/ 1112952 w 1925292"/>
              <a:gd name="connsiteY645" fmla="*/ 441914 h 505506"/>
              <a:gd name="connsiteX646" fmla="*/ 1114208 w 1925292"/>
              <a:gd name="connsiteY646" fmla="*/ 443709 h 505506"/>
              <a:gd name="connsiteX647" fmla="*/ 1115883 w 1925292"/>
              <a:gd name="connsiteY647" fmla="*/ 444426 h 505506"/>
              <a:gd name="connsiteX648" fmla="*/ 1121806 w 1925292"/>
              <a:gd name="connsiteY648" fmla="*/ 439700 h 505506"/>
              <a:gd name="connsiteX649" fmla="*/ 1123241 w 1925292"/>
              <a:gd name="connsiteY649" fmla="*/ 440777 h 505506"/>
              <a:gd name="connsiteX650" fmla="*/ 1110619 w 1925292"/>
              <a:gd name="connsiteY650" fmla="*/ 449990 h 505506"/>
              <a:gd name="connsiteX651" fmla="*/ 1103380 w 1925292"/>
              <a:gd name="connsiteY651" fmla="*/ 447597 h 505506"/>
              <a:gd name="connsiteX652" fmla="*/ 1099611 w 1925292"/>
              <a:gd name="connsiteY652" fmla="*/ 442273 h 505506"/>
              <a:gd name="connsiteX653" fmla="*/ 1099133 w 1925292"/>
              <a:gd name="connsiteY653" fmla="*/ 433419 h 505506"/>
              <a:gd name="connsiteX654" fmla="*/ 1099133 w 1925292"/>
              <a:gd name="connsiteY654" fmla="*/ 409191 h 505506"/>
              <a:gd name="connsiteX655" fmla="*/ 1093270 w 1925292"/>
              <a:gd name="connsiteY655" fmla="*/ 409191 h 505506"/>
              <a:gd name="connsiteX656" fmla="*/ 1093270 w 1925292"/>
              <a:gd name="connsiteY656" fmla="*/ 407516 h 505506"/>
              <a:gd name="connsiteX657" fmla="*/ 1103560 w 1925292"/>
              <a:gd name="connsiteY657" fmla="*/ 398542 h 505506"/>
              <a:gd name="connsiteX658" fmla="*/ 1110978 w 1925292"/>
              <a:gd name="connsiteY658" fmla="*/ 388073 h 505506"/>
              <a:gd name="connsiteX659" fmla="*/ 912843 w 1925292"/>
              <a:gd name="connsiteY659" fmla="*/ 388013 h 505506"/>
              <a:gd name="connsiteX660" fmla="*/ 912843 w 1925292"/>
              <a:gd name="connsiteY660" fmla="*/ 416130 h 505506"/>
              <a:gd name="connsiteX661" fmla="*/ 915236 w 1925292"/>
              <a:gd name="connsiteY661" fmla="*/ 416250 h 505506"/>
              <a:gd name="connsiteX662" fmla="*/ 924269 w 1925292"/>
              <a:gd name="connsiteY662" fmla="*/ 412780 h 505506"/>
              <a:gd name="connsiteX663" fmla="*/ 927440 w 1925292"/>
              <a:gd name="connsiteY663" fmla="*/ 401952 h 505506"/>
              <a:gd name="connsiteX664" fmla="*/ 924269 w 1925292"/>
              <a:gd name="connsiteY664" fmla="*/ 391363 h 505506"/>
              <a:gd name="connsiteX665" fmla="*/ 914817 w 1925292"/>
              <a:gd name="connsiteY665" fmla="*/ 388013 h 505506"/>
              <a:gd name="connsiteX666" fmla="*/ 143396 w 1925292"/>
              <a:gd name="connsiteY666" fmla="*/ 387415 h 505506"/>
              <a:gd name="connsiteX667" fmla="*/ 134123 w 1925292"/>
              <a:gd name="connsiteY667" fmla="*/ 397525 h 505506"/>
              <a:gd name="connsiteX668" fmla="*/ 147464 w 1925292"/>
              <a:gd name="connsiteY668" fmla="*/ 400875 h 505506"/>
              <a:gd name="connsiteX669" fmla="*/ 143396 w 1925292"/>
              <a:gd name="connsiteY669" fmla="*/ 387415 h 505506"/>
              <a:gd name="connsiteX670" fmla="*/ 363965 w 1925292"/>
              <a:gd name="connsiteY670" fmla="*/ 385740 h 505506"/>
              <a:gd name="connsiteX671" fmla="*/ 364623 w 1925292"/>
              <a:gd name="connsiteY671" fmla="*/ 389150 h 505506"/>
              <a:gd name="connsiteX672" fmla="*/ 363965 w 1925292"/>
              <a:gd name="connsiteY672" fmla="*/ 385740 h 505506"/>
              <a:gd name="connsiteX673" fmla="*/ 614983 w 1925292"/>
              <a:gd name="connsiteY673" fmla="*/ 384364 h 505506"/>
              <a:gd name="connsiteX674" fmla="*/ 647228 w 1925292"/>
              <a:gd name="connsiteY674" fmla="*/ 384364 h 505506"/>
              <a:gd name="connsiteX675" fmla="*/ 647228 w 1925292"/>
              <a:gd name="connsiteY675" fmla="*/ 386159 h 505506"/>
              <a:gd name="connsiteX676" fmla="*/ 645612 w 1925292"/>
              <a:gd name="connsiteY676" fmla="*/ 386159 h 505506"/>
              <a:gd name="connsiteX677" fmla="*/ 641724 w 1925292"/>
              <a:gd name="connsiteY677" fmla="*/ 387056 h 505506"/>
              <a:gd name="connsiteX678" fmla="*/ 640647 w 1925292"/>
              <a:gd name="connsiteY678" fmla="*/ 389270 h 505506"/>
              <a:gd name="connsiteX679" fmla="*/ 641006 w 1925292"/>
              <a:gd name="connsiteY679" fmla="*/ 391064 h 505506"/>
              <a:gd name="connsiteX680" fmla="*/ 644296 w 1925292"/>
              <a:gd name="connsiteY680" fmla="*/ 396030 h 505506"/>
              <a:gd name="connsiteX681" fmla="*/ 652372 w 1925292"/>
              <a:gd name="connsiteY681" fmla="*/ 408293 h 505506"/>
              <a:gd name="connsiteX682" fmla="*/ 659252 w 1925292"/>
              <a:gd name="connsiteY682" fmla="*/ 399918 h 505506"/>
              <a:gd name="connsiteX683" fmla="*/ 664516 w 1925292"/>
              <a:gd name="connsiteY683" fmla="*/ 390885 h 505506"/>
              <a:gd name="connsiteX684" fmla="*/ 663799 w 1925292"/>
              <a:gd name="connsiteY684" fmla="*/ 388492 h 505506"/>
              <a:gd name="connsiteX685" fmla="*/ 661645 w 1925292"/>
              <a:gd name="connsiteY685" fmla="*/ 386757 h 505506"/>
              <a:gd name="connsiteX686" fmla="*/ 657338 w 1925292"/>
              <a:gd name="connsiteY686" fmla="*/ 386159 h 505506"/>
              <a:gd name="connsiteX687" fmla="*/ 657338 w 1925292"/>
              <a:gd name="connsiteY687" fmla="*/ 384364 h 505506"/>
              <a:gd name="connsiteX688" fmla="*/ 681267 w 1925292"/>
              <a:gd name="connsiteY688" fmla="*/ 384364 h 505506"/>
              <a:gd name="connsiteX689" fmla="*/ 681267 w 1925292"/>
              <a:gd name="connsiteY689" fmla="*/ 386159 h 505506"/>
              <a:gd name="connsiteX690" fmla="*/ 676720 w 1925292"/>
              <a:gd name="connsiteY690" fmla="*/ 386877 h 505506"/>
              <a:gd name="connsiteX691" fmla="*/ 673011 w 1925292"/>
              <a:gd name="connsiteY691" fmla="*/ 389270 h 505506"/>
              <a:gd name="connsiteX692" fmla="*/ 666790 w 1925292"/>
              <a:gd name="connsiteY692" fmla="*/ 396388 h 505506"/>
              <a:gd name="connsiteX693" fmla="*/ 654466 w 1925292"/>
              <a:gd name="connsiteY693" fmla="*/ 411225 h 505506"/>
              <a:gd name="connsiteX694" fmla="*/ 672413 w 1925292"/>
              <a:gd name="connsiteY694" fmla="*/ 437846 h 505506"/>
              <a:gd name="connsiteX695" fmla="*/ 678754 w 1925292"/>
              <a:gd name="connsiteY695" fmla="*/ 445922 h 505506"/>
              <a:gd name="connsiteX696" fmla="*/ 683241 w 1925292"/>
              <a:gd name="connsiteY696" fmla="*/ 447597 h 505506"/>
              <a:gd name="connsiteX697" fmla="*/ 683241 w 1925292"/>
              <a:gd name="connsiteY697" fmla="*/ 449392 h 505506"/>
              <a:gd name="connsiteX698" fmla="*/ 651535 w 1925292"/>
              <a:gd name="connsiteY698" fmla="*/ 449392 h 505506"/>
              <a:gd name="connsiteX699" fmla="*/ 651535 w 1925292"/>
              <a:gd name="connsiteY699" fmla="*/ 447597 h 505506"/>
              <a:gd name="connsiteX700" fmla="*/ 656440 w 1925292"/>
              <a:gd name="connsiteY700" fmla="*/ 446460 h 505506"/>
              <a:gd name="connsiteX701" fmla="*/ 657517 w 1925292"/>
              <a:gd name="connsiteY701" fmla="*/ 444367 h 505506"/>
              <a:gd name="connsiteX702" fmla="*/ 657158 w 1925292"/>
              <a:gd name="connsiteY702" fmla="*/ 442811 h 505506"/>
              <a:gd name="connsiteX703" fmla="*/ 653808 w 1925292"/>
              <a:gd name="connsiteY703" fmla="*/ 437427 h 505506"/>
              <a:gd name="connsiteX704" fmla="*/ 644296 w 1925292"/>
              <a:gd name="connsiteY704" fmla="*/ 423369 h 505506"/>
              <a:gd name="connsiteX705" fmla="*/ 634366 w 1925292"/>
              <a:gd name="connsiteY705" fmla="*/ 435513 h 505506"/>
              <a:gd name="connsiteX706" fmla="*/ 629879 w 1925292"/>
              <a:gd name="connsiteY706" fmla="*/ 442991 h 505506"/>
              <a:gd name="connsiteX707" fmla="*/ 631015 w 1925292"/>
              <a:gd name="connsiteY707" fmla="*/ 445563 h 505506"/>
              <a:gd name="connsiteX708" fmla="*/ 634425 w 1925292"/>
              <a:gd name="connsiteY708" fmla="*/ 447298 h 505506"/>
              <a:gd name="connsiteX709" fmla="*/ 638553 w 1925292"/>
              <a:gd name="connsiteY709" fmla="*/ 447597 h 505506"/>
              <a:gd name="connsiteX710" fmla="*/ 638553 w 1925292"/>
              <a:gd name="connsiteY710" fmla="*/ 449392 h 505506"/>
              <a:gd name="connsiteX711" fmla="*/ 613547 w 1925292"/>
              <a:gd name="connsiteY711" fmla="*/ 449392 h 505506"/>
              <a:gd name="connsiteX712" fmla="*/ 613547 w 1925292"/>
              <a:gd name="connsiteY712" fmla="*/ 447597 h 505506"/>
              <a:gd name="connsiteX713" fmla="*/ 620247 w 1925292"/>
              <a:gd name="connsiteY713" fmla="*/ 445324 h 505506"/>
              <a:gd name="connsiteX714" fmla="*/ 629221 w 1925292"/>
              <a:gd name="connsiteY714" fmla="*/ 436111 h 505506"/>
              <a:gd name="connsiteX715" fmla="*/ 642143 w 1925292"/>
              <a:gd name="connsiteY715" fmla="*/ 420378 h 505506"/>
              <a:gd name="connsiteX716" fmla="*/ 625631 w 1925292"/>
              <a:gd name="connsiteY716" fmla="*/ 396089 h 505506"/>
              <a:gd name="connsiteX717" fmla="*/ 620965 w 1925292"/>
              <a:gd name="connsiteY717" fmla="*/ 389449 h 505506"/>
              <a:gd name="connsiteX718" fmla="*/ 618453 w 1925292"/>
              <a:gd name="connsiteY718" fmla="*/ 387176 h 505506"/>
              <a:gd name="connsiteX719" fmla="*/ 614983 w 1925292"/>
              <a:gd name="connsiteY719" fmla="*/ 386159 h 505506"/>
              <a:gd name="connsiteX720" fmla="*/ 1447722 w 1925292"/>
              <a:gd name="connsiteY720" fmla="*/ 384304 h 505506"/>
              <a:gd name="connsiteX721" fmla="*/ 1481283 w 1925292"/>
              <a:gd name="connsiteY721" fmla="*/ 384304 h 505506"/>
              <a:gd name="connsiteX722" fmla="*/ 1481283 w 1925292"/>
              <a:gd name="connsiteY722" fmla="*/ 386099 h 505506"/>
              <a:gd name="connsiteX723" fmla="*/ 1479608 w 1925292"/>
              <a:gd name="connsiteY723" fmla="*/ 386099 h 505506"/>
              <a:gd name="connsiteX724" fmla="*/ 1474403 w 1925292"/>
              <a:gd name="connsiteY724" fmla="*/ 386876 h 505506"/>
              <a:gd name="connsiteX725" fmla="*/ 1472369 w 1925292"/>
              <a:gd name="connsiteY725" fmla="*/ 389090 h 505506"/>
              <a:gd name="connsiteX726" fmla="*/ 1471771 w 1925292"/>
              <a:gd name="connsiteY726" fmla="*/ 396029 h 505506"/>
              <a:gd name="connsiteX727" fmla="*/ 1471771 w 1925292"/>
              <a:gd name="connsiteY727" fmla="*/ 427855 h 505506"/>
              <a:gd name="connsiteX728" fmla="*/ 1473087 w 1925292"/>
              <a:gd name="connsiteY728" fmla="*/ 439401 h 505506"/>
              <a:gd name="connsiteX729" fmla="*/ 1477454 w 1925292"/>
              <a:gd name="connsiteY729" fmla="*/ 444067 h 505506"/>
              <a:gd name="connsiteX730" fmla="*/ 1485052 w 1925292"/>
              <a:gd name="connsiteY730" fmla="*/ 445922 h 505506"/>
              <a:gd name="connsiteX731" fmla="*/ 1494025 w 1925292"/>
              <a:gd name="connsiteY731" fmla="*/ 443529 h 505506"/>
              <a:gd name="connsiteX732" fmla="*/ 1499589 w 1925292"/>
              <a:gd name="connsiteY732" fmla="*/ 437008 h 505506"/>
              <a:gd name="connsiteX733" fmla="*/ 1501443 w 1925292"/>
              <a:gd name="connsiteY733" fmla="*/ 422471 h 505506"/>
              <a:gd name="connsiteX734" fmla="*/ 1501443 w 1925292"/>
              <a:gd name="connsiteY734" fmla="*/ 395970 h 505506"/>
              <a:gd name="connsiteX735" fmla="*/ 1500546 w 1925292"/>
              <a:gd name="connsiteY735" fmla="*/ 389748 h 505506"/>
              <a:gd name="connsiteX736" fmla="*/ 1498273 w 1925292"/>
              <a:gd name="connsiteY736" fmla="*/ 387176 h 505506"/>
              <a:gd name="connsiteX737" fmla="*/ 1492171 w 1925292"/>
              <a:gd name="connsiteY737" fmla="*/ 386099 h 505506"/>
              <a:gd name="connsiteX738" fmla="*/ 1492051 w 1925292"/>
              <a:gd name="connsiteY738" fmla="*/ 386099 h 505506"/>
              <a:gd name="connsiteX739" fmla="*/ 1492051 w 1925292"/>
              <a:gd name="connsiteY739" fmla="*/ 384364 h 505506"/>
              <a:gd name="connsiteX740" fmla="*/ 1514545 w 1925292"/>
              <a:gd name="connsiteY740" fmla="*/ 384364 h 505506"/>
              <a:gd name="connsiteX741" fmla="*/ 1514545 w 1925292"/>
              <a:gd name="connsiteY741" fmla="*/ 386159 h 505506"/>
              <a:gd name="connsiteX742" fmla="*/ 1513228 w 1925292"/>
              <a:gd name="connsiteY742" fmla="*/ 386159 h 505506"/>
              <a:gd name="connsiteX743" fmla="*/ 1508682 w 1925292"/>
              <a:gd name="connsiteY743" fmla="*/ 387235 h 505506"/>
              <a:gd name="connsiteX744" fmla="*/ 1506050 w 1925292"/>
              <a:gd name="connsiteY744" fmla="*/ 390526 h 505506"/>
              <a:gd name="connsiteX745" fmla="*/ 1505451 w 1925292"/>
              <a:gd name="connsiteY745" fmla="*/ 396029 h 505506"/>
              <a:gd name="connsiteX746" fmla="*/ 1505451 w 1925292"/>
              <a:gd name="connsiteY746" fmla="*/ 420736 h 505506"/>
              <a:gd name="connsiteX747" fmla="*/ 1503956 w 1925292"/>
              <a:gd name="connsiteY747" fmla="*/ 437307 h 505506"/>
              <a:gd name="connsiteX748" fmla="*/ 1496598 w 1925292"/>
              <a:gd name="connsiteY748" fmla="*/ 446640 h 505506"/>
              <a:gd name="connsiteX749" fmla="*/ 1480625 w 1925292"/>
              <a:gd name="connsiteY749" fmla="*/ 450887 h 505506"/>
              <a:gd name="connsiteX750" fmla="*/ 1467583 w 1925292"/>
              <a:gd name="connsiteY750" fmla="*/ 448614 h 505506"/>
              <a:gd name="connsiteX751" fmla="*/ 1458729 w 1925292"/>
              <a:gd name="connsiteY751" fmla="*/ 440777 h 505506"/>
              <a:gd name="connsiteX752" fmla="*/ 1456157 w 1925292"/>
              <a:gd name="connsiteY752" fmla="*/ 427855 h 505506"/>
              <a:gd name="connsiteX753" fmla="*/ 1456157 w 1925292"/>
              <a:gd name="connsiteY753" fmla="*/ 396029 h 505506"/>
              <a:gd name="connsiteX754" fmla="*/ 1455559 w 1925292"/>
              <a:gd name="connsiteY754" fmla="*/ 389030 h 505506"/>
              <a:gd name="connsiteX755" fmla="*/ 1453405 w 1925292"/>
              <a:gd name="connsiteY755" fmla="*/ 386876 h 505506"/>
              <a:gd name="connsiteX756" fmla="*/ 1447722 w 1925292"/>
              <a:gd name="connsiteY756" fmla="*/ 386099 h 505506"/>
              <a:gd name="connsiteX757" fmla="*/ 1229368 w 1925292"/>
              <a:gd name="connsiteY757" fmla="*/ 384304 h 505506"/>
              <a:gd name="connsiteX758" fmla="*/ 1247614 w 1925292"/>
              <a:gd name="connsiteY758" fmla="*/ 384304 h 505506"/>
              <a:gd name="connsiteX759" fmla="*/ 1247614 w 1925292"/>
              <a:gd name="connsiteY759" fmla="*/ 410267 h 505506"/>
              <a:gd name="connsiteX760" fmla="*/ 1254374 w 1925292"/>
              <a:gd name="connsiteY760" fmla="*/ 404764 h 505506"/>
              <a:gd name="connsiteX761" fmla="*/ 1260775 w 1925292"/>
              <a:gd name="connsiteY761" fmla="*/ 403148 h 505506"/>
              <a:gd name="connsiteX762" fmla="*/ 1268014 w 1925292"/>
              <a:gd name="connsiteY762" fmla="*/ 405541 h 505506"/>
              <a:gd name="connsiteX763" fmla="*/ 1272022 w 1925292"/>
              <a:gd name="connsiteY763" fmla="*/ 411165 h 505506"/>
              <a:gd name="connsiteX764" fmla="*/ 1272979 w 1925292"/>
              <a:gd name="connsiteY764" fmla="*/ 422052 h 505506"/>
              <a:gd name="connsiteX765" fmla="*/ 1272979 w 1925292"/>
              <a:gd name="connsiteY765" fmla="*/ 439581 h 505506"/>
              <a:gd name="connsiteX766" fmla="*/ 1273877 w 1925292"/>
              <a:gd name="connsiteY766" fmla="*/ 445922 h 505506"/>
              <a:gd name="connsiteX767" fmla="*/ 1277765 w 1925292"/>
              <a:gd name="connsiteY767" fmla="*/ 447537 h 505506"/>
              <a:gd name="connsiteX768" fmla="*/ 1277765 w 1925292"/>
              <a:gd name="connsiteY768" fmla="*/ 449272 h 505506"/>
              <a:gd name="connsiteX769" fmla="*/ 1255032 w 1925292"/>
              <a:gd name="connsiteY769" fmla="*/ 449272 h 505506"/>
              <a:gd name="connsiteX770" fmla="*/ 1255032 w 1925292"/>
              <a:gd name="connsiteY770" fmla="*/ 447537 h 505506"/>
              <a:gd name="connsiteX771" fmla="*/ 1258622 w 1925292"/>
              <a:gd name="connsiteY771" fmla="*/ 445623 h 505506"/>
              <a:gd name="connsiteX772" fmla="*/ 1259459 w 1925292"/>
              <a:gd name="connsiteY772" fmla="*/ 439521 h 505506"/>
              <a:gd name="connsiteX773" fmla="*/ 1259459 w 1925292"/>
              <a:gd name="connsiteY773" fmla="*/ 419540 h 505506"/>
              <a:gd name="connsiteX774" fmla="*/ 1259040 w 1925292"/>
              <a:gd name="connsiteY774" fmla="*/ 412541 h 505506"/>
              <a:gd name="connsiteX775" fmla="*/ 1257605 w 1925292"/>
              <a:gd name="connsiteY775" fmla="*/ 410327 h 505506"/>
              <a:gd name="connsiteX776" fmla="*/ 1255271 w 1925292"/>
              <a:gd name="connsiteY776" fmla="*/ 409549 h 505506"/>
              <a:gd name="connsiteX777" fmla="*/ 1251562 w 1925292"/>
              <a:gd name="connsiteY777" fmla="*/ 410866 h 505506"/>
              <a:gd name="connsiteX778" fmla="*/ 1247614 w 1925292"/>
              <a:gd name="connsiteY778" fmla="*/ 415472 h 505506"/>
              <a:gd name="connsiteX779" fmla="*/ 1247614 w 1925292"/>
              <a:gd name="connsiteY779" fmla="*/ 439521 h 505506"/>
              <a:gd name="connsiteX780" fmla="*/ 1248332 w 1925292"/>
              <a:gd name="connsiteY780" fmla="*/ 445503 h 505506"/>
              <a:gd name="connsiteX781" fmla="*/ 1252101 w 1925292"/>
              <a:gd name="connsiteY781" fmla="*/ 447537 h 505506"/>
              <a:gd name="connsiteX782" fmla="*/ 1252101 w 1925292"/>
              <a:gd name="connsiteY782" fmla="*/ 449272 h 505506"/>
              <a:gd name="connsiteX783" fmla="*/ 1229368 w 1925292"/>
              <a:gd name="connsiteY783" fmla="*/ 449272 h 505506"/>
              <a:gd name="connsiteX784" fmla="*/ 1229368 w 1925292"/>
              <a:gd name="connsiteY784" fmla="*/ 447537 h 505506"/>
              <a:gd name="connsiteX785" fmla="*/ 1233376 w 1925292"/>
              <a:gd name="connsiteY785" fmla="*/ 445742 h 505506"/>
              <a:gd name="connsiteX786" fmla="*/ 1234214 w 1925292"/>
              <a:gd name="connsiteY786" fmla="*/ 439581 h 505506"/>
              <a:gd name="connsiteX787" fmla="*/ 1234214 w 1925292"/>
              <a:gd name="connsiteY787" fmla="*/ 394055 h 505506"/>
              <a:gd name="connsiteX788" fmla="*/ 1233256 w 1925292"/>
              <a:gd name="connsiteY788" fmla="*/ 387714 h 505506"/>
              <a:gd name="connsiteX789" fmla="*/ 1229368 w 1925292"/>
              <a:gd name="connsiteY789" fmla="*/ 386099 h 505506"/>
              <a:gd name="connsiteX790" fmla="*/ 1007364 w 1925292"/>
              <a:gd name="connsiteY790" fmla="*/ 384304 h 505506"/>
              <a:gd name="connsiteX791" fmla="*/ 1026148 w 1925292"/>
              <a:gd name="connsiteY791" fmla="*/ 384304 h 505506"/>
              <a:gd name="connsiteX792" fmla="*/ 1026148 w 1925292"/>
              <a:gd name="connsiteY792" fmla="*/ 439999 h 505506"/>
              <a:gd name="connsiteX793" fmla="*/ 1027225 w 1925292"/>
              <a:gd name="connsiteY793" fmla="*/ 446161 h 505506"/>
              <a:gd name="connsiteX794" fmla="*/ 1031532 w 1925292"/>
              <a:gd name="connsiteY794" fmla="*/ 447657 h 505506"/>
              <a:gd name="connsiteX795" fmla="*/ 1031532 w 1925292"/>
              <a:gd name="connsiteY795" fmla="*/ 449392 h 505506"/>
              <a:gd name="connsiteX796" fmla="*/ 1007304 w 1925292"/>
              <a:gd name="connsiteY796" fmla="*/ 449392 h 505506"/>
              <a:gd name="connsiteX797" fmla="*/ 1007304 w 1925292"/>
              <a:gd name="connsiteY797" fmla="*/ 447657 h 505506"/>
              <a:gd name="connsiteX798" fmla="*/ 1011731 w 1925292"/>
              <a:gd name="connsiteY798" fmla="*/ 445922 h 505506"/>
              <a:gd name="connsiteX799" fmla="*/ 1012688 w 1925292"/>
              <a:gd name="connsiteY799" fmla="*/ 440059 h 505506"/>
              <a:gd name="connsiteX800" fmla="*/ 1012688 w 1925292"/>
              <a:gd name="connsiteY800" fmla="*/ 393636 h 505506"/>
              <a:gd name="connsiteX801" fmla="*/ 1011611 w 1925292"/>
              <a:gd name="connsiteY801" fmla="*/ 387594 h 505506"/>
              <a:gd name="connsiteX802" fmla="*/ 1007364 w 1925292"/>
              <a:gd name="connsiteY802" fmla="*/ 386099 h 505506"/>
              <a:gd name="connsiteX803" fmla="*/ 888854 w 1925292"/>
              <a:gd name="connsiteY803" fmla="*/ 384304 h 505506"/>
              <a:gd name="connsiteX804" fmla="*/ 917210 w 1925292"/>
              <a:gd name="connsiteY804" fmla="*/ 384304 h 505506"/>
              <a:gd name="connsiteX805" fmla="*/ 937311 w 1925292"/>
              <a:gd name="connsiteY805" fmla="*/ 389269 h 505506"/>
              <a:gd name="connsiteX806" fmla="*/ 943413 w 1925292"/>
              <a:gd name="connsiteY806" fmla="*/ 401772 h 505506"/>
              <a:gd name="connsiteX807" fmla="*/ 939464 w 1925292"/>
              <a:gd name="connsiteY807" fmla="*/ 412600 h 505506"/>
              <a:gd name="connsiteX808" fmla="*/ 928636 w 1925292"/>
              <a:gd name="connsiteY808" fmla="*/ 418762 h 505506"/>
              <a:gd name="connsiteX809" fmla="*/ 912903 w 1925292"/>
              <a:gd name="connsiteY809" fmla="*/ 419899 h 505506"/>
              <a:gd name="connsiteX810" fmla="*/ 912903 w 1925292"/>
              <a:gd name="connsiteY810" fmla="*/ 437906 h 505506"/>
              <a:gd name="connsiteX811" fmla="*/ 913561 w 1925292"/>
              <a:gd name="connsiteY811" fmla="*/ 444546 h 505506"/>
              <a:gd name="connsiteX812" fmla="*/ 915834 w 1925292"/>
              <a:gd name="connsiteY812" fmla="*/ 446759 h 505506"/>
              <a:gd name="connsiteX813" fmla="*/ 921876 w 1925292"/>
              <a:gd name="connsiteY813" fmla="*/ 447597 h 505506"/>
              <a:gd name="connsiteX814" fmla="*/ 921876 w 1925292"/>
              <a:gd name="connsiteY814" fmla="*/ 449392 h 505506"/>
              <a:gd name="connsiteX815" fmla="*/ 888854 w 1925292"/>
              <a:gd name="connsiteY815" fmla="*/ 449392 h 505506"/>
              <a:gd name="connsiteX816" fmla="*/ 888854 w 1925292"/>
              <a:gd name="connsiteY816" fmla="*/ 447597 h 505506"/>
              <a:gd name="connsiteX817" fmla="*/ 894956 w 1925292"/>
              <a:gd name="connsiteY817" fmla="*/ 446759 h 505506"/>
              <a:gd name="connsiteX818" fmla="*/ 897229 w 1925292"/>
              <a:gd name="connsiteY818" fmla="*/ 444606 h 505506"/>
              <a:gd name="connsiteX819" fmla="*/ 897887 w 1925292"/>
              <a:gd name="connsiteY819" fmla="*/ 437965 h 505506"/>
              <a:gd name="connsiteX820" fmla="*/ 897887 w 1925292"/>
              <a:gd name="connsiteY820" fmla="*/ 395790 h 505506"/>
              <a:gd name="connsiteX821" fmla="*/ 897229 w 1925292"/>
              <a:gd name="connsiteY821" fmla="*/ 389150 h 505506"/>
              <a:gd name="connsiteX822" fmla="*/ 894956 w 1925292"/>
              <a:gd name="connsiteY822" fmla="*/ 386936 h 505506"/>
              <a:gd name="connsiteX823" fmla="*/ 888854 w 1925292"/>
              <a:gd name="connsiteY823" fmla="*/ 386099 h 505506"/>
              <a:gd name="connsiteX824" fmla="*/ 1821199 w 1925292"/>
              <a:gd name="connsiteY824" fmla="*/ 382808 h 505506"/>
              <a:gd name="connsiteX825" fmla="*/ 1826464 w 1925292"/>
              <a:gd name="connsiteY825" fmla="*/ 384962 h 505506"/>
              <a:gd name="connsiteX826" fmla="*/ 1828617 w 1925292"/>
              <a:gd name="connsiteY826" fmla="*/ 390226 h 505506"/>
              <a:gd name="connsiteX827" fmla="*/ 1826464 w 1925292"/>
              <a:gd name="connsiteY827" fmla="*/ 395431 h 505506"/>
              <a:gd name="connsiteX828" fmla="*/ 1821199 w 1925292"/>
              <a:gd name="connsiteY828" fmla="*/ 397584 h 505506"/>
              <a:gd name="connsiteX829" fmla="*/ 1815995 w 1925292"/>
              <a:gd name="connsiteY829" fmla="*/ 395431 h 505506"/>
              <a:gd name="connsiteX830" fmla="*/ 1813841 w 1925292"/>
              <a:gd name="connsiteY830" fmla="*/ 390226 h 505506"/>
              <a:gd name="connsiteX831" fmla="*/ 1815995 w 1925292"/>
              <a:gd name="connsiteY831" fmla="*/ 384962 h 505506"/>
              <a:gd name="connsiteX832" fmla="*/ 1821199 w 1925292"/>
              <a:gd name="connsiteY832" fmla="*/ 382808 h 505506"/>
              <a:gd name="connsiteX833" fmla="*/ 1594887 w 1925292"/>
              <a:gd name="connsiteY833" fmla="*/ 382808 h 505506"/>
              <a:gd name="connsiteX834" fmla="*/ 1600152 w 1925292"/>
              <a:gd name="connsiteY834" fmla="*/ 384962 h 505506"/>
              <a:gd name="connsiteX835" fmla="*/ 1602305 w 1925292"/>
              <a:gd name="connsiteY835" fmla="*/ 390226 h 505506"/>
              <a:gd name="connsiteX836" fmla="*/ 1600152 w 1925292"/>
              <a:gd name="connsiteY836" fmla="*/ 395431 h 505506"/>
              <a:gd name="connsiteX837" fmla="*/ 1594887 w 1925292"/>
              <a:gd name="connsiteY837" fmla="*/ 397585 h 505506"/>
              <a:gd name="connsiteX838" fmla="*/ 1589683 w 1925292"/>
              <a:gd name="connsiteY838" fmla="*/ 395431 h 505506"/>
              <a:gd name="connsiteX839" fmla="*/ 1587529 w 1925292"/>
              <a:gd name="connsiteY839" fmla="*/ 390226 h 505506"/>
              <a:gd name="connsiteX840" fmla="*/ 1589683 w 1925292"/>
              <a:gd name="connsiteY840" fmla="*/ 384962 h 505506"/>
              <a:gd name="connsiteX841" fmla="*/ 1594887 w 1925292"/>
              <a:gd name="connsiteY841" fmla="*/ 382808 h 505506"/>
              <a:gd name="connsiteX842" fmla="*/ 1359184 w 1925292"/>
              <a:gd name="connsiteY842" fmla="*/ 382808 h 505506"/>
              <a:gd name="connsiteX843" fmla="*/ 1364449 w 1925292"/>
              <a:gd name="connsiteY843" fmla="*/ 384962 h 505506"/>
              <a:gd name="connsiteX844" fmla="*/ 1366602 w 1925292"/>
              <a:gd name="connsiteY844" fmla="*/ 390226 h 505506"/>
              <a:gd name="connsiteX845" fmla="*/ 1364449 w 1925292"/>
              <a:gd name="connsiteY845" fmla="*/ 395431 h 505506"/>
              <a:gd name="connsiteX846" fmla="*/ 1359184 w 1925292"/>
              <a:gd name="connsiteY846" fmla="*/ 397585 h 505506"/>
              <a:gd name="connsiteX847" fmla="*/ 1353980 w 1925292"/>
              <a:gd name="connsiteY847" fmla="*/ 395431 h 505506"/>
              <a:gd name="connsiteX848" fmla="*/ 1351826 w 1925292"/>
              <a:gd name="connsiteY848" fmla="*/ 390226 h 505506"/>
              <a:gd name="connsiteX849" fmla="*/ 1353980 w 1925292"/>
              <a:gd name="connsiteY849" fmla="*/ 384962 h 505506"/>
              <a:gd name="connsiteX850" fmla="*/ 1359184 w 1925292"/>
              <a:gd name="connsiteY850" fmla="*/ 382808 h 505506"/>
              <a:gd name="connsiteX851" fmla="*/ 734749 w 1925292"/>
              <a:gd name="connsiteY851" fmla="*/ 382808 h 505506"/>
              <a:gd name="connsiteX852" fmla="*/ 739894 w 1925292"/>
              <a:gd name="connsiteY852" fmla="*/ 385021 h 505506"/>
              <a:gd name="connsiteX853" fmla="*/ 741748 w 1925292"/>
              <a:gd name="connsiteY853" fmla="*/ 389807 h 505506"/>
              <a:gd name="connsiteX854" fmla="*/ 740672 w 1925292"/>
              <a:gd name="connsiteY854" fmla="*/ 396328 h 505506"/>
              <a:gd name="connsiteX855" fmla="*/ 735946 w 1925292"/>
              <a:gd name="connsiteY855" fmla="*/ 414694 h 505506"/>
              <a:gd name="connsiteX856" fmla="*/ 733672 w 1925292"/>
              <a:gd name="connsiteY856" fmla="*/ 414694 h 505506"/>
              <a:gd name="connsiteX857" fmla="*/ 728647 w 1925292"/>
              <a:gd name="connsiteY857" fmla="*/ 396388 h 505506"/>
              <a:gd name="connsiteX858" fmla="*/ 727690 w 1925292"/>
              <a:gd name="connsiteY858" fmla="*/ 390106 h 505506"/>
              <a:gd name="connsiteX859" fmla="*/ 729724 w 1925292"/>
              <a:gd name="connsiteY859" fmla="*/ 384902 h 505506"/>
              <a:gd name="connsiteX860" fmla="*/ 734749 w 1925292"/>
              <a:gd name="connsiteY860" fmla="*/ 382808 h 505506"/>
              <a:gd name="connsiteX861" fmla="*/ 702863 w 1925292"/>
              <a:gd name="connsiteY861" fmla="*/ 382808 h 505506"/>
              <a:gd name="connsiteX862" fmla="*/ 708128 w 1925292"/>
              <a:gd name="connsiteY862" fmla="*/ 384962 h 505506"/>
              <a:gd name="connsiteX863" fmla="*/ 710281 w 1925292"/>
              <a:gd name="connsiteY863" fmla="*/ 390226 h 505506"/>
              <a:gd name="connsiteX864" fmla="*/ 708128 w 1925292"/>
              <a:gd name="connsiteY864" fmla="*/ 395431 h 505506"/>
              <a:gd name="connsiteX865" fmla="*/ 702863 w 1925292"/>
              <a:gd name="connsiteY865" fmla="*/ 397584 h 505506"/>
              <a:gd name="connsiteX866" fmla="*/ 697659 w 1925292"/>
              <a:gd name="connsiteY866" fmla="*/ 395431 h 505506"/>
              <a:gd name="connsiteX867" fmla="*/ 695505 w 1925292"/>
              <a:gd name="connsiteY867" fmla="*/ 390226 h 505506"/>
              <a:gd name="connsiteX868" fmla="*/ 697659 w 1925292"/>
              <a:gd name="connsiteY868" fmla="*/ 384962 h 505506"/>
              <a:gd name="connsiteX869" fmla="*/ 702863 w 1925292"/>
              <a:gd name="connsiteY869" fmla="*/ 382808 h 505506"/>
              <a:gd name="connsiteX870" fmla="*/ 138251 w 1925292"/>
              <a:gd name="connsiteY870" fmla="*/ 381612 h 505506"/>
              <a:gd name="connsiteX871" fmla="*/ 152549 w 1925292"/>
              <a:gd name="connsiteY871" fmla="*/ 399439 h 505506"/>
              <a:gd name="connsiteX872" fmla="*/ 142858 w 1925292"/>
              <a:gd name="connsiteY872" fmla="*/ 405422 h 505506"/>
              <a:gd name="connsiteX873" fmla="*/ 132209 w 1925292"/>
              <a:gd name="connsiteY873" fmla="*/ 398721 h 505506"/>
              <a:gd name="connsiteX874" fmla="*/ 126406 w 1925292"/>
              <a:gd name="connsiteY874" fmla="*/ 411045 h 505506"/>
              <a:gd name="connsiteX875" fmla="*/ 119048 w 1925292"/>
              <a:gd name="connsiteY875" fmla="*/ 404405 h 505506"/>
              <a:gd name="connsiteX876" fmla="*/ 122578 w 1925292"/>
              <a:gd name="connsiteY876" fmla="*/ 405601 h 505506"/>
              <a:gd name="connsiteX877" fmla="*/ 138251 w 1925292"/>
              <a:gd name="connsiteY877" fmla="*/ 381612 h 505506"/>
              <a:gd name="connsiteX878" fmla="*/ 393992 w 1925292"/>
              <a:gd name="connsiteY878" fmla="*/ 376221 h 505506"/>
              <a:gd name="connsiteX879" fmla="*/ 394142 w 1925292"/>
              <a:gd name="connsiteY879" fmla="*/ 377299 h 505506"/>
              <a:gd name="connsiteX880" fmla="*/ 393875 w 1925292"/>
              <a:gd name="connsiteY880" fmla="*/ 377544 h 505506"/>
              <a:gd name="connsiteX881" fmla="*/ 390167 w 1925292"/>
              <a:gd name="connsiteY881" fmla="*/ 375271 h 505506"/>
              <a:gd name="connsiteX882" fmla="*/ 394893 w 1925292"/>
              <a:gd name="connsiteY882" fmla="*/ 395731 h 505506"/>
              <a:gd name="connsiteX883" fmla="*/ 375450 w 1925292"/>
              <a:gd name="connsiteY883" fmla="*/ 387834 h 505506"/>
              <a:gd name="connsiteX884" fmla="*/ 377963 w 1925292"/>
              <a:gd name="connsiteY884" fmla="*/ 385202 h 505506"/>
              <a:gd name="connsiteX885" fmla="*/ 381612 w 1925292"/>
              <a:gd name="connsiteY885" fmla="*/ 382510 h 505506"/>
              <a:gd name="connsiteX886" fmla="*/ 391662 w 1925292"/>
              <a:gd name="connsiteY886" fmla="*/ 390466 h 505506"/>
              <a:gd name="connsiteX887" fmla="*/ 388372 w 1925292"/>
              <a:gd name="connsiteY887" fmla="*/ 379399 h 505506"/>
              <a:gd name="connsiteX888" fmla="*/ 385500 w 1925292"/>
              <a:gd name="connsiteY888" fmla="*/ 379160 h 505506"/>
              <a:gd name="connsiteX889" fmla="*/ 390167 w 1925292"/>
              <a:gd name="connsiteY889" fmla="*/ 375271 h 505506"/>
              <a:gd name="connsiteX890" fmla="*/ 397652 w 1925292"/>
              <a:gd name="connsiteY890" fmla="*/ 367756 h 505506"/>
              <a:gd name="connsiteX891" fmla="*/ 403746 w 1925292"/>
              <a:gd name="connsiteY891" fmla="*/ 370066 h 505506"/>
              <a:gd name="connsiteX892" fmla="*/ 395431 w 1925292"/>
              <a:gd name="connsiteY892" fmla="*/ 379099 h 505506"/>
              <a:gd name="connsiteX893" fmla="*/ 406319 w 1925292"/>
              <a:gd name="connsiteY893" fmla="*/ 373656 h 505506"/>
              <a:gd name="connsiteX894" fmla="*/ 394892 w 1925292"/>
              <a:gd name="connsiteY894" fmla="*/ 382689 h 505506"/>
              <a:gd name="connsiteX895" fmla="*/ 394142 w 1925292"/>
              <a:gd name="connsiteY895" fmla="*/ 377299 h 505506"/>
              <a:gd name="connsiteX896" fmla="*/ 400396 w 1925292"/>
              <a:gd name="connsiteY896" fmla="*/ 371562 h 505506"/>
              <a:gd name="connsiteX897" fmla="*/ 394444 w 1925292"/>
              <a:gd name="connsiteY897" fmla="*/ 371098 h 505506"/>
              <a:gd name="connsiteX898" fmla="*/ 393992 w 1925292"/>
              <a:gd name="connsiteY898" fmla="*/ 376221 h 505506"/>
              <a:gd name="connsiteX899" fmla="*/ 393217 w 1925292"/>
              <a:gd name="connsiteY899" fmla="*/ 370657 h 505506"/>
              <a:gd name="connsiteX900" fmla="*/ 397652 w 1925292"/>
              <a:gd name="connsiteY900" fmla="*/ 367756 h 505506"/>
              <a:gd name="connsiteX901" fmla="*/ 101280 w 1925292"/>
              <a:gd name="connsiteY901" fmla="*/ 364443 h 505506"/>
              <a:gd name="connsiteX902" fmla="*/ 105528 w 1925292"/>
              <a:gd name="connsiteY902" fmla="*/ 367374 h 505506"/>
              <a:gd name="connsiteX903" fmla="*/ 104810 w 1925292"/>
              <a:gd name="connsiteY903" fmla="*/ 370007 h 505506"/>
              <a:gd name="connsiteX904" fmla="*/ 104690 w 1925292"/>
              <a:gd name="connsiteY904" fmla="*/ 370306 h 505506"/>
              <a:gd name="connsiteX905" fmla="*/ 110074 w 1925292"/>
              <a:gd name="connsiteY905" fmla="*/ 373895 h 505506"/>
              <a:gd name="connsiteX906" fmla="*/ 107562 w 1925292"/>
              <a:gd name="connsiteY906" fmla="*/ 380476 h 505506"/>
              <a:gd name="connsiteX907" fmla="*/ 100024 w 1925292"/>
              <a:gd name="connsiteY907" fmla="*/ 386039 h 505506"/>
              <a:gd name="connsiteX908" fmla="*/ 99187 w 1925292"/>
              <a:gd name="connsiteY908" fmla="*/ 387535 h 505506"/>
              <a:gd name="connsiteX909" fmla="*/ 98529 w 1925292"/>
              <a:gd name="connsiteY909" fmla="*/ 389270 h 505506"/>
              <a:gd name="connsiteX910" fmla="*/ 98289 w 1925292"/>
              <a:gd name="connsiteY910" fmla="*/ 389868 h 505506"/>
              <a:gd name="connsiteX911" fmla="*/ 93862 w 1925292"/>
              <a:gd name="connsiteY911" fmla="*/ 382689 h 505506"/>
              <a:gd name="connsiteX912" fmla="*/ 95836 w 1925292"/>
              <a:gd name="connsiteY912" fmla="*/ 383168 h 505506"/>
              <a:gd name="connsiteX913" fmla="*/ 102477 w 1925292"/>
              <a:gd name="connsiteY913" fmla="*/ 379818 h 505506"/>
              <a:gd name="connsiteX914" fmla="*/ 105887 w 1925292"/>
              <a:gd name="connsiteY914" fmla="*/ 372818 h 505506"/>
              <a:gd name="connsiteX915" fmla="*/ 93623 w 1925292"/>
              <a:gd name="connsiteY915" fmla="*/ 377544 h 505506"/>
              <a:gd name="connsiteX916" fmla="*/ 92965 w 1925292"/>
              <a:gd name="connsiteY916" fmla="*/ 381313 h 505506"/>
              <a:gd name="connsiteX917" fmla="*/ 87880 w 1925292"/>
              <a:gd name="connsiteY917" fmla="*/ 373955 h 505506"/>
              <a:gd name="connsiteX918" fmla="*/ 96554 w 1925292"/>
              <a:gd name="connsiteY918" fmla="*/ 371024 h 505506"/>
              <a:gd name="connsiteX919" fmla="*/ 100263 w 1925292"/>
              <a:gd name="connsiteY919" fmla="*/ 368152 h 505506"/>
              <a:gd name="connsiteX920" fmla="*/ 101280 w 1925292"/>
              <a:gd name="connsiteY920" fmla="*/ 364443 h 505506"/>
              <a:gd name="connsiteX921" fmla="*/ 85793 w 1925292"/>
              <a:gd name="connsiteY921" fmla="*/ 357727 h 505506"/>
              <a:gd name="connsiteX922" fmla="*/ 81658 w 1925292"/>
              <a:gd name="connsiteY922" fmla="*/ 361332 h 505506"/>
              <a:gd name="connsiteX923" fmla="*/ 86085 w 1925292"/>
              <a:gd name="connsiteY923" fmla="*/ 364682 h 505506"/>
              <a:gd name="connsiteX924" fmla="*/ 91230 w 1925292"/>
              <a:gd name="connsiteY924" fmla="*/ 360853 h 505506"/>
              <a:gd name="connsiteX925" fmla="*/ 85793 w 1925292"/>
              <a:gd name="connsiteY925" fmla="*/ 357727 h 505506"/>
              <a:gd name="connsiteX926" fmla="*/ 426836 w 1925292"/>
              <a:gd name="connsiteY926" fmla="*/ 354726 h 505506"/>
              <a:gd name="connsiteX927" fmla="*/ 425821 w 1925292"/>
              <a:gd name="connsiteY927" fmla="*/ 359358 h 505506"/>
              <a:gd name="connsiteX928" fmla="*/ 421574 w 1925292"/>
              <a:gd name="connsiteY928" fmla="*/ 354991 h 505506"/>
              <a:gd name="connsiteX929" fmla="*/ 406618 w 1925292"/>
              <a:gd name="connsiteY929" fmla="*/ 353794 h 505506"/>
              <a:gd name="connsiteX930" fmla="*/ 410447 w 1925292"/>
              <a:gd name="connsiteY930" fmla="*/ 354033 h 505506"/>
              <a:gd name="connsiteX931" fmla="*/ 407277 w 1925292"/>
              <a:gd name="connsiteY931" fmla="*/ 357742 h 505506"/>
              <a:gd name="connsiteX932" fmla="*/ 411823 w 1925292"/>
              <a:gd name="connsiteY932" fmla="*/ 364442 h 505506"/>
              <a:gd name="connsiteX933" fmla="*/ 419301 w 1925292"/>
              <a:gd name="connsiteY933" fmla="*/ 366416 h 505506"/>
              <a:gd name="connsiteX934" fmla="*/ 414395 w 1925292"/>
              <a:gd name="connsiteY934" fmla="*/ 373834 h 505506"/>
              <a:gd name="connsiteX935" fmla="*/ 413797 w 1925292"/>
              <a:gd name="connsiteY935" fmla="*/ 371920 h 505506"/>
              <a:gd name="connsiteX936" fmla="*/ 406020 w 1925292"/>
              <a:gd name="connsiteY936" fmla="*/ 363665 h 505506"/>
              <a:gd name="connsiteX937" fmla="*/ 401354 w 1925292"/>
              <a:gd name="connsiteY937" fmla="*/ 363665 h 505506"/>
              <a:gd name="connsiteX938" fmla="*/ 402969 w 1925292"/>
              <a:gd name="connsiteY938" fmla="*/ 357981 h 505506"/>
              <a:gd name="connsiteX939" fmla="*/ 406020 w 1925292"/>
              <a:gd name="connsiteY939" fmla="*/ 358938 h 505506"/>
              <a:gd name="connsiteX940" fmla="*/ 406618 w 1925292"/>
              <a:gd name="connsiteY940" fmla="*/ 353794 h 505506"/>
              <a:gd name="connsiteX941" fmla="*/ 94071 w 1925292"/>
              <a:gd name="connsiteY941" fmla="*/ 351782 h 505506"/>
              <a:gd name="connsiteX942" fmla="*/ 99067 w 1925292"/>
              <a:gd name="connsiteY942" fmla="*/ 358520 h 505506"/>
              <a:gd name="connsiteX943" fmla="*/ 94939 w 1925292"/>
              <a:gd name="connsiteY943" fmla="*/ 364263 h 505506"/>
              <a:gd name="connsiteX944" fmla="*/ 88598 w 1925292"/>
              <a:gd name="connsiteY944" fmla="*/ 368809 h 505506"/>
              <a:gd name="connsiteX945" fmla="*/ 90452 w 1925292"/>
              <a:gd name="connsiteY945" fmla="*/ 371382 h 505506"/>
              <a:gd name="connsiteX946" fmla="*/ 84889 w 1925292"/>
              <a:gd name="connsiteY946" fmla="*/ 366536 h 505506"/>
              <a:gd name="connsiteX947" fmla="*/ 79804 w 1925292"/>
              <a:gd name="connsiteY947" fmla="*/ 360554 h 505506"/>
              <a:gd name="connsiteX948" fmla="*/ 86504 w 1925292"/>
              <a:gd name="connsiteY948" fmla="*/ 356486 h 505506"/>
              <a:gd name="connsiteX949" fmla="*/ 94161 w 1925292"/>
              <a:gd name="connsiteY949" fmla="*/ 360374 h 505506"/>
              <a:gd name="connsiteX950" fmla="*/ 95597 w 1925292"/>
              <a:gd name="connsiteY950" fmla="*/ 354811 h 505506"/>
              <a:gd name="connsiteX951" fmla="*/ 89435 w 1925292"/>
              <a:gd name="connsiteY951" fmla="*/ 354512 h 505506"/>
              <a:gd name="connsiteX952" fmla="*/ 94071 w 1925292"/>
              <a:gd name="connsiteY952" fmla="*/ 351782 h 505506"/>
              <a:gd name="connsiteX953" fmla="*/ 428573 w 1925292"/>
              <a:gd name="connsiteY953" fmla="*/ 350444 h 505506"/>
              <a:gd name="connsiteX954" fmla="*/ 428865 w 1925292"/>
              <a:gd name="connsiteY954" fmla="*/ 354624 h 505506"/>
              <a:gd name="connsiteX955" fmla="*/ 426836 w 1925292"/>
              <a:gd name="connsiteY955" fmla="*/ 354726 h 505506"/>
              <a:gd name="connsiteX956" fmla="*/ 427768 w 1925292"/>
              <a:gd name="connsiteY956" fmla="*/ 350474 h 505506"/>
              <a:gd name="connsiteX957" fmla="*/ 428693 w 1925292"/>
              <a:gd name="connsiteY957" fmla="*/ 346257 h 505506"/>
              <a:gd name="connsiteX958" fmla="*/ 427768 w 1925292"/>
              <a:gd name="connsiteY958" fmla="*/ 350474 h 505506"/>
              <a:gd name="connsiteX959" fmla="*/ 423436 w 1925292"/>
              <a:gd name="connsiteY959" fmla="*/ 350638 h 505506"/>
              <a:gd name="connsiteX960" fmla="*/ 416190 w 1925292"/>
              <a:gd name="connsiteY960" fmla="*/ 351820 h 505506"/>
              <a:gd name="connsiteX961" fmla="*/ 416721 w 1925292"/>
              <a:gd name="connsiteY961" fmla="*/ 347955 h 505506"/>
              <a:gd name="connsiteX962" fmla="*/ 421888 w 1925292"/>
              <a:gd name="connsiteY962" fmla="*/ 347356 h 505506"/>
              <a:gd name="connsiteX963" fmla="*/ 428693 w 1925292"/>
              <a:gd name="connsiteY963" fmla="*/ 346257 h 505506"/>
              <a:gd name="connsiteX964" fmla="*/ 417255 w 1925292"/>
              <a:gd name="connsiteY964" fmla="*/ 344061 h 505506"/>
              <a:gd name="connsiteX965" fmla="*/ 416721 w 1925292"/>
              <a:gd name="connsiteY965" fmla="*/ 347955 h 505506"/>
              <a:gd name="connsiteX966" fmla="*/ 415891 w 1925292"/>
              <a:gd name="connsiteY966" fmla="*/ 348051 h 505506"/>
              <a:gd name="connsiteX967" fmla="*/ 92726 w 1925292"/>
              <a:gd name="connsiteY967" fmla="*/ 340386 h 505506"/>
              <a:gd name="connsiteX968" fmla="*/ 94520 w 1925292"/>
              <a:gd name="connsiteY968" fmla="*/ 342069 h 505506"/>
              <a:gd name="connsiteX969" fmla="*/ 94460 w 1925292"/>
              <a:gd name="connsiteY969" fmla="*/ 344342 h 505506"/>
              <a:gd name="connsiteX970" fmla="*/ 87042 w 1925292"/>
              <a:gd name="connsiteY970" fmla="*/ 344043 h 505506"/>
              <a:gd name="connsiteX971" fmla="*/ 90931 w 1925292"/>
              <a:gd name="connsiteY971" fmla="*/ 343684 h 505506"/>
              <a:gd name="connsiteX972" fmla="*/ 92726 w 1925292"/>
              <a:gd name="connsiteY972" fmla="*/ 340386 h 505506"/>
              <a:gd name="connsiteX973" fmla="*/ 419540 w 1925292"/>
              <a:gd name="connsiteY973" fmla="*/ 339377 h 505506"/>
              <a:gd name="connsiteX974" fmla="*/ 422950 w 1925292"/>
              <a:gd name="connsiteY974" fmla="*/ 343804 h 505506"/>
              <a:gd name="connsiteX975" fmla="*/ 417469 w 1925292"/>
              <a:gd name="connsiteY975" fmla="*/ 343437 h 505506"/>
              <a:gd name="connsiteX976" fmla="*/ 417255 w 1925292"/>
              <a:gd name="connsiteY976" fmla="*/ 344061 h 505506"/>
              <a:gd name="connsiteX977" fmla="*/ 417685 w 1925292"/>
              <a:gd name="connsiteY977" fmla="*/ 340932 h 505506"/>
              <a:gd name="connsiteX978" fmla="*/ 418523 w 1925292"/>
              <a:gd name="connsiteY978" fmla="*/ 340155 h 505506"/>
              <a:gd name="connsiteX979" fmla="*/ 425642 w 1925292"/>
              <a:gd name="connsiteY979" fmla="*/ 326634 h 505506"/>
              <a:gd name="connsiteX980" fmla="*/ 442213 w 1925292"/>
              <a:gd name="connsiteY980" fmla="*/ 334830 h 505506"/>
              <a:gd name="connsiteX981" fmla="*/ 438085 w 1925292"/>
              <a:gd name="connsiteY981" fmla="*/ 341949 h 505506"/>
              <a:gd name="connsiteX982" fmla="*/ 437128 w 1925292"/>
              <a:gd name="connsiteY982" fmla="*/ 339855 h 505506"/>
              <a:gd name="connsiteX983" fmla="*/ 426539 w 1925292"/>
              <a:gd name="connsiteY983" fmla="*/ 331958 h 505506"/>
              <a:gd name="connsiteX984" fmla="*/ 425582 w 1925292"/>
              <a:gd name="connsiteY984" fmla="*/ 332257 h 505506"/>
              <a:gd name="connsiteX985" fmla="*/ 425103 w 1925292"/>
              <a:gd name="connsiteY985" fmla="*/ 332557 h 505506"/>
              <a:gd name="connsiteX986" fmla="*/ 424146 w 1925292"/>
              <a:gd name="connsiteY986" fmla="*/ 333334 h 505506"/>
              <a:gd name="connsiteX987" fmla="*/ 76034 w 1925292"/>
              <a:gd name="connsiteY987" fmla="*/ 323763 h 505506"/>
              <a:gd name="connsiteX988" fmla="*/ 80222 w 1925292"/>
              <a:gd name="connsiteY988" fmla="*/ 327891 h 505506"/>
              <a:gd name="connsiteX989" fmla="*/ 71787 w 1925292"/>
              <a:gd name="connsiteY989" fmla="*/ 332497 h 505506"/>
              <a:gd name="connsiteX990" fmla="*/ 67360 w 1925292"/>
              <a:gd name="connsiteY990" fmla="*/ 334591 h 505506"/>
              <a:gd name="connsiteX991" fmla="*/ 65147 w 1925292"/>
              <a:gd name="connsiteY991" fmla="*/ 338240 h 505506"/>
              <a:gd name="connsiteX992" fmla="*/ 61617 w 1925292"/>
              <a:gd name="connsiteY992" fmla="*/ 330403 h 505506"/>
              <a:gd name="connsiteX993" fmla="*/ 70112 w 1925292"/>
              <a:gd name="connsiteY993" fmla="*/ 329327 h 505506"/>
              <a:gd name="connsiteX994" fmla="*/ 74539 w 1925292"/>
              <a:gd name="connsiteY994" fmla="*/ 327173 h 505506"/>
              <a:gd name="connsiteX995" fmla="*/ 76034 w 1925292"/>
              <a:gd name="connsiteY995" fmla="*/ 323763 h 505506"/>
              <a:gd name="connsiteX996" fmla="*/ 87580 w 1925292"/>
              <a:gd name="connsiteY996" fmla="*/ 322268 h 505506"/>
              <a:gd name="connsiteX997" fmla="*/ 88059 w 1925292"/>
              <a:gd name="connsiteY997" fmla="*/ 325438 h 505506"/>
              <a:gd name="connsiteX998" fmla="*/ 84410 w 1925292"/>
              <a:gd name="connsiteY998" fmla="*/ 325558 h 505506"/>
              <a:gd name="connsiteX999" fmla="*/ 87580 w 1925292"/>
              <a:gd name="connsiteY999" fmla="*/ 322268 h 505506"/>
              <a:gd name="connsiteX1000" fmla="*/ 429112 w 1925292"/>
              <a:gd name="connsiteY1000" fmla="*/ 311678 h 505506"/>
              <a:gd name="connsiteX1001" fmla="*/ 433838 w 1925292"/>
              <a:gd name="connsiteY1001" fmla="*/ 314430 h 505506"/>
              <a:gd name="connsiteX1002" fmla="*/ 434616 w 1925292"/>
              <a:gd name="connsiteY1002" fmla="*/ 313652 h 505506"/>
              <a:gd name="connsiteX1003" fmla="*/ 435334 w 1925292"/>
              <a:gd name="connsiteY1003" fmla="*/ 312874 h 505506"/>
              <a:gd name="connsiteX1004" fmla="*/ 437009 w 1925292"/>
              <a:gd name="connsiteY1004" fmla="*/ 311798 h 505506"/>
              <a:gd name="connsiteX1005" fmla="*/ 435752 w 1925292"/>
              <a:gd name="connsiteY1005" fmla="*/ 315746 h 505506"/>
              <a:gd name="connsiteX1006" fmla="*/ 446820 w 1925292"/>
              <a:gd name="connsiteY1006" fmla="*/ 323044 h 505506"/>
              <a:gd name="connsiteX1007" fmla="*/ 447418 w 1925292"/>
              <a:gd name="connsiteY1007" fmla="*/ 321968 h 505506"/>
              <a:gd name="connsiteX1008" fmla="*/ 447657 w 1925292"/>
              <a:gd name="connsiteY1008" fmla="*/ 321429 h 505506"/>
              <a:gd name="connsiteX1009" fmla="*/ 448315 w 1925292"/>
              <a:gd name="connsiteY1009" fmla="*/ 319634 h 505506"/>
              <a:gd name="connsiteX1010" fmla="*/ 440419 w 1925292"/>
              <a:gd name="connsiteY1010" fmla="*/ 323583 h 505506"/>
              <a:gd name="connsiteX1011" fmla="*/ 433898 w 1925292"/>
              <a:gd name="connsiteY1011" fmla="*/ 318737 h 505506"/>
              <a:gd name="connsiteX1012" fmla="*/ 431505 w 1925292"/>
              <a:gd name="connsiteY1012" fmla="*/ 320592 h 505506"/>
              <a:gd name="connsiteX1013" fmla="*/ 429112 w 1925292"/>
              <a:gd name="connsiteY1013" fmla="*/ 311678 h 505506"/>
              <a:gd name="connsiteX1014" fmla="*/ 73164 w 1925292"/>
              <a:gd name="connsiteY1014" fmla="*/ 289005 h 505506"/>
              <a:gd name="connsiteX1015" fmla="*/ 77591 w 1925292"/>
              <a:gd name="connsiteY1015" fmla="*/ 300491 h 505506"/>
              <a:gd name="connsiteX1016" fmla="*/ 73702 w 1925292"/>
              <a:gd name="connsiteY1016" fmla="*/ 298936 h 505506"/>
              <a:gd name="connsiteX1017" fmla="*/ 69096 w 1925292"/>
              <a:gd name="connsiteY1017" fmla="*/ 306055 h 505506"/>
              <a:gd name="connsiteX1018" fmla="*/ 78249 w 1925292"/>
              <a:gd name="connsiteY1018" fmla="*/ 308567 h 505506"/>
              <a:gd name="connsiteX1019" fmla="*/ 78727 w 1925292"/>
              <a:gd name="connsiteY1019" fmla="*/ 305636 h 505506"/>
              <a:gd name="connsiteX1020" fmla="*/ 82376 w 1925292"/>
              <a:gd name="connsiteY1020" fmla="*/ 314310 h 505506"/>
              <a:gd name="connsiteX1021" fmla="*/ 79565 w 1925292"/>
              <a:gd name="connsiteY1021" fmla="*/ 312216 h 505506"/>
              <a:gd name="connsiteX1022" fmla="*/ 67421 w 1925292"/>
              <a:gd name="connsiteY1022" fmla="*/ 307789 h 505506"/>
              <a:gd name="connsiteX1023" fmla="*/ 59823 w 1925292"/>
              <a:gd name="connsiteY1023" fmla="*/ 318976 h 505506"/>
              <a:gd name="connsiteX1024" fmla="*/ 58986 w 1925292"/>
              <a:gd name="connsiteY1024" fmla="*/ 321010 h 505506"/>
              <a:gd name="connsiteX1025" fmla="*/ 58088 w 1925292"/>
              <a:gd name="connsiteY1025" fmla="*/ 323344 h 505506"/>
              <a:gd name="connsiteX1026" fmla="*/ 57789 w 1925292"/>
              <a:gd name="connsiteY1026" fmla="*/ 323942 h 505506"/>
              <a:gd name="connsiteX1027" fmla="*/ 54260 w 1925292"/>
              <a:gd name="connsiteY1027" fmla="*/ 313114 h 505506"/>
              <a:gd name="connsiteX1028" fmla="*/ 57011 w 1925292"/>
              <a:gd name="connsiteY1028" fmla="*/ 315028 h 505506"/>
              <a:gd name="connsiteX1029" fmla="*/ 63532 w 1925292"/>
              <a:gd name="connsiteY1029" fmla="*/ 306414 h 505506"/>
              <a:gd name="connsiteX1030" fmla="*/ 53661 w 1925292"/>
              <a:gd name="connsiteY1030" fmla="*/ 303123 h 505506"/>
              <a:gd name="connsiteX1031" fmla="*/ 52166 w 1925292"/>
              <a:gd name="connsiteY1031" fmla="*/ 306114 h 505506"/>
              <a:gd name="connsiteX1032" fmla="*/ 48696 w 1925292"/>
              <a:gd name="connsiteY1032" fmla="*/ 297440 h 505506"/>
              <a:gd name="connsiteX1033" fmla="*/ 65207 w 1925292"/>
              <a:gd name="connsiteY1033" fmla="*/ 304738 h 505506"/>
              <a:gd name="connsiteX1034" fmla="*/ 69873 w 1925292"/>
              <a:gd name="connsiteY1034" fmla="*/ 297919 h 505506"/>
              <a:gd name="connsiteX1035" fmla="*/ 73164 w 1925292"/>
              <a:gd name="connsiteY1035" fmla="*/ 289005 h 505506"/>
              <a:gd name="connsiteX1036" fmla="*/ 442991 w 1925292"/>
              <a:gd name="connsiteY1036" fmla="*/ 288946 h 505506"/>
              <a:gd name="connsiteX1037" fmla="*/ 449990 w 1925292"/>
              <a:gd name="connsiteY1037" fmla="*/ 298039 h 505506"/>
              <a:gd name="connsiteX1038" fmla="*/ 457708 w 1925292"/>
              <a:gd name="connsiteY1038" fmla="*/ 306295 h 505506"/>
              <a:gd name="connsiteX1039" fmla="*/ 457708 w 1925292"/>
              <a:gd name="connsiteY1039" fmla="*/ 316285 h 505506"/>
              <a:gd name="connsiteX1040" fmla="*/ 457588 w 1925292"/>
              <a:gd name="connsiteY1040" fmla="*/ 311200 h 505506"/>
              <a:gd name="connsiteX1041" fmla="*/ 454896 w 1925292"/>
              <a:gd name="connsiteY1041" fmla="*/ 305517 h 505506"/>
              <a:gd name="connsiteX1042" fmla="*/ 435214 w 1925292"/>
              <a:gd name="connsiteY1042" fmla="*/ 307013 h 505506"/>
              <a:gd name="connsiteX1043" fmla="*/ 438205 w 1925292"/>
              <a:gd name="connsiteY1043" fmla="*/ 299415 h 505506"/>
              <a:gd name="connsiteX1044" fmla="*/ 443111 w 1925292"/>
              <a:gd name="connsiteY1044" fmla="*/ 302107 h 505506"/>
              <a:gd name="connsiteX1045" fmla="*/ 450828 w 1925292"/>
              <a:gd name="connsiteY1045" fmla="*/ 301688 h 505506"/>
              <a:gd name="connsiteX1046" fmla="*/ 446461 w 1925292"/>
              <a:gd name="connsiteY1046" fmla="*/ 296484 h 505506"/>
              <a:gd name="connsiteX1047" fmla="*/ 441017 w 1925292"/>
              <a:gd name="connsiteY1047" fmla="*/ 293971 h 505506"/>
              <a:gd name="connsiteX1048" fmla="*/ 1314197 w 1925292"/>
              <a:gd name="connsiteY1048" fmla="*/ 262385 h 505506"/>
              <a:gd name="connsiteX1049" fmla="*/ 1303010 w 1925292"/>
              <a:gd name="connsiteY1049" fmla="*/ 271119 h 505506"/>
              <a:gd name="connsiteX1050" fmla="*/ 1296789 w 1925292"/>
              <a:gd name="connsiteY1050" fmla="*/ 282246 h 505506"/>
              <a:gd name="connsiteX1051" fmla="*/ 1314197 w 1925292"/>
              <a:gd name="connsiteY1051" fmla="*/ 262385 h 505506"/>
              <a:gd name="connsiteX1052" fmla="*/ 1639456 w 1925292"/>
              <a:gd name="connsiteY1052" fmla="*/ 256223 h 505506"/>
              <a:gd name="connsiteX1053" fmla="*/ 1655608 w 1925292"/>
              <a:gd name="connsiteY1053" fmla="*/ 290980 h 505506"/>
              <a:gd name="connsiteX1054" fmla="*/ 1644661 w 1925292"/>
              <a:gd name="connsiteY1054" fmla="*/ 281229 h 505506"/>
              <a:gd name="connsiteX1055" fmla="*/ 1650643 w 1925292"/>
              <a:gd name="connsiteY1055" fmla="*/ 274828 h 505506"/>
              <a:gd name="connsiteX1056" fmla="*/ 1639456 w 1925292"/>
              <a:gd name="connsiteY1056" fmla="*/ 256223 h 505506"/>
              <a:gd name="connsiteX1057" fmla="*/ 1180074 w 1925292"/>
              <a:gd name="connsiteY1057" fmla="*/ 222662 h 505506"/>
              <a:gd name="connsiteX1058" fmla="*/ 1214831 w 1925292"/>
              <a:gd name="connsiteY1058" fmla="*/ 222662 h 505506"/>
              <a:gd name="connsiteX1059" fmla="*/ 1181749 w 1925292"/>
              <a:gd name="connsiteY1059" fmla="*/ 250420 h 505506"/>
              <a:gd name="connsiteX1060" fmla="*/ 1166613 w 1925292"/>
              <a:gd name="connsiteY1060" fmla="*/ 255984 h 505506"/>
              <a:gd name="connsiteX1061" fmla="*/ 1175946 w 1925292"/>
              <a:gd name="connsiteY1061" fmla="*/ 245933 h 505506"/>
              <a:gd name="connsiteX1062" fmla="*/ 1186295 w 1925292"/>
              <a:gd name="connsiteY1062" fmla="*/ 236361 h 505506"/>
              <a:gd name="connsiteX1063" fmla="*/ 1073289 w 1925292"/>
              <a:gd name="connsiteY1063" fmla="*/ 273572 h 505506"/>
              <a:gd name="connsiteX1064" fmla="*/ 1035421 w 1925292"/>
              <a:gd name="connsiteY1064" fmla="*/ 266094 h 505506"/>
              <a:gd name="connsiteX1065" fmla="*/ 1050496 w 1925292"/>
              <a:gd name="connsiteY1065" fmla="*/ 259453 h 505506"/>
              <a:gd name="connsiteX1066" fmla="*/ 1180074 w 1925292"/>
              <a:gd name="connsiteY1066" fmla="*/ 226371 h 505506"/>
              <a:gd name="connsiteX1067" fmla="*/ 679711 w 1925292"/>
              <a:gd name="connsiteY1067" fmla="*/ 217636 h 505506"/>
              <a:gd name="connsiteX1068" fmla="*/ 673549 w 1925292"/>
              <a:gd name="connsiteY1068" fmla="*/ 217696 h 505506"/>
              <a:gd name="connsiteX1069" fmla="*/ 673430 w 1925292"/>
              <a:gd name="connsiteY1069" fmla="*/ 223918 h 505506"/>
              <a:gd name="connsiteX1070" fmla="*/ 679711 w 1925292"/>
              <a:gd name="connsiteY1070" fmla="*/ 217636 h 505506"/>
              <a:gd name="connsiteX1071" fmla="*/ 914339 w 1925292"/>
              <a:gd name="connsiteY1071" fmla="*/ 209022 h 505506"/>
              <a:gd name="connsiteX1072" fmla="*/ 904587 w 1925292"/>
              <a:gd name="connsiteY1072" fmla="*/ 248565 h 505506"/>
              <a:gd name="connsiteX1073" fmla="*/ 918048 w 1925292"/>
              <a:gd name="connsiteY1073" fmla="*/ 237498 h 505506"/>
              <a:gd name="connsiteX1074" fmla="*/ 920560 w 1925292"/>
              <a:gd name="connsiteY1074" fmla="*/ 209022 h 505506"/>
              <a:gd name="connsiteX1075" fmla="*/ 1913866 w 1925292"/>
              <a:gd name="connsiteY1075" fmla="*/ 205313 h 505506"/>
              <a:gd name="connsiteX1076" fmla="*/ 1919848 w 1925292"/>
              <a:gd name="connsiteY1076" fmla="*/ 217457 h 505506"/>
              <a:gd name="connsiteX1077" fmla="*/ 1872228 w 1925292"/>
              <a:gd name="connsiteY1077" fmla="*/ 243839 h 505506"/>
              <a:gd name="connsiteX1078" fmla="*/ 1869118 w 1925292"/>
              <a:gd name="connsiteY1078" fmla="*/ 237618 h 505506"/>
              <a:gd name="connsiteX1079" fmla="*/ 1855777 w 1925292"/>
              <a:gd name="connsiteY1079" fmla="*/ 251676 h 505506"/>
              <a:gd name="connsiteX1080" fmla="*/ 1855418 w 1925292"/>
              <a:gd name="connsiteY1080" fmla="*/ 276144 h 505506"/>
              <a:gd name="connsiteX1081" fmla="*/ 1837352 w 1925292"/>
              <a:gd name="connsiteY1081" fmla="*/ 332677 h 505506"/>
              <a:gd name="connsiteX1082" fmla="*/ 1789134 w 1925292"/>
              <a:gd name="connsiteY1082" fmla="*/ 303961 h 505506"/>
              <a:gd name="connsiteX1083" fmla="*/ 1785425 w 1925292"/>
              <a:gd name="connsiteY1083" fmla="*/ 299714 h 505506"/>
              <a:gd name="connsiteX1084" fmla="*/ 1826882 w 1925292"/>
              <a:gd name="connsiteY1084" fmla="*/ 308388 h 505506"/>
              <a:gd name="connsiteX1085" fmla="*/ 1838129 w 1925292"/>
              <a:gd name="connsiteY1085" fmla="*/ 289843 h 505506"/>
              <a:gd name="connsiteX1086" fmla="*/ 1843035 w 1925292"/>
              <a:gd name="connsiteY1086" fmla="*/ 263700 h 505506"/>
              <a:gd name="connsiteX1087" fmla="*/ 1834779 w 1925292"/>
              <a:gd name="connsiteY1087" fmla="*/ 257060 h 505506"/>
              <a:gd name="connsiteX1088" fmla="*/ 1821977 w 1925292"/>
              <a:gd name="connsiteY1088" fmla="*/ 258735 h 505506"/>
              <a:gd name="connsiteX1089" fmla="*/ 1798407 w 1925292"/>
              <a:gd name="connsiteY1089" fmla="*/ 247548 h 505506"/>
              <a:gd name="connsiteX1090" fmla="*/ 1823233 w 1925292"/>
              <a:gd name="connsiteY1090" fmla="*/ 235105 h 505506"/>
              <a:gd name="connsiteX1091" fmla="*/ 1913866 w 1925292"/>
              <a:gd name="connsiteY1091" fmla="*/ 205313 h 505506"/>
              <a:gd name="connsiteX1092" fmla="*/ 435034 w 1925292"/>
              <a:gd name="connsiteY1092" fmla="*/ 187246 h 505506"/>
              <a:gd name="connsiteX1093" fmla="*/ 440528 w 1925292"/>
              <a:gd name="connsiteY1093" fmla="*/ 187579 h 505506"/>
              <a:gd name="connsiteX1094" fmla="*/ 445743 w 1925292"/>
              <a:gd name="connsiteY1094" fmla="*/ 191613 h 505506"/>
              <a:gd name="connsiteX1095" fmla="*/ 439820 w 1925292"/>
              <a:gd name="connsiteY1095" fmla="*/ 190955 h 505506"/>
              <a:gd name="connsiteX1096" fmla="*/ 437427 w 1925292"/>
              <a:gd name="connsiteY1096" fmla="*/ 189758 h 505506"/>
              <a:gd name="connsiteX1097" fmla="*/ 436171 w 1925292"/>
              <a:gd name="connsiteY1097" fmla="*/ 188741 h 505506"/>
              <a:gd name="connsiteX1098" fmla="*/ 435034 w 1925292"/>
              <a:gd name="connsiteY1098" fmla="*/ 187246 h 505506"/>
              <a:gd name="connsiteX1099" fmla="*/ 439593 w 1925292"/>
              <a:gd name="connsiteY1099" fmla="*/ 186855 h 505506"/>
              <a:gd name="connsiteX1100" fmla="*/ 440957 w 1925292"/>
              <a:gd name="connsiteY1100" fmla="*/ 187605 h 505506"/>
              <a:gd name="connsiteX1101" fmla="*/ 440528 w 1925292"/>
              <a:gd name="connsiteY1101" fmla="*/ 187579 h 505506"/>
              <a:gd name="connsiteX1102" fmla="*/ 728108 w 1925292"/>
              <a:gd name="connsiteY1102" fmla="*/ 185452 h 505506"/>
              <a:gd name="connsiteX1103" fmla="*/ 704897 w 1925292"/>
              <a:gd name="connsiteY1103" fmla="*/ 204475 h 505506"/>
              <a:gd name="connsiteX1104" fmla="*/ 696163 w 1925292"/>
              <a:gd name="connsiteY1104" fmla="*/ 236182 h 505506"/>
              <a:gd name="connsiteX1105" fmla="*/ 728108 w 1925292"/>
              <a:gd name="connsiteY1105" fmla="*/ 185452 h 505506"/>
              <a:gd name="connsiteX1106" fmla="*/ 419959 w 1925292"/>
              <a:gd name="connsiteY1106" fmla="*/ 181683 h 505506"/>
              <a:gd name="connsiteX1107" fmla="*/ 432821 w 1925292"/>
              <a:gd name="connsiteY1107" fmla="*/ 189939 h 505506"/>
              <a:gd name="connsiteX1108" fmla="*/ 442392 w 1925292"/>
              <a:gd name="connsiteY1108" fmla="*/ 201604 h 505506"/>
              <a:gd name="connsiteX1109" fmla="*/ 429411 w 1925292"/>
              <a:gd name="connsiteY1109" fmla="*/ 195442 h 505506"/>
              <a:gd name="connsiteX1110" fmla="*/ 429530 w 1925292"/>
              <a:gd name="connsiteY1110" fmla="*/ 193767 h 505506"/>
              <a:gd name="connsiteX1111" fmla="*/ 426719 w 1925292"/>
              <a:gd name="connsiteY1111" fmla="*/ 192690 h 505506"/>
              <a:gd name="connsiteX1112" fmla="*/ 409250 w 1925292"/>
              <a:gd name="connsiteY1112" fmla="*/ 201305 h 505506"/>
              <a:gd name="connsiteX1113" fmla="*/ 409250 w 1925292"/>
              <a:gd name="connsiteY1113" fmla="*/ 184734 h 505506"/>
              <a:gd name="connsiteX1114" fmla="*/ 412660 w 1925292"/>
              <a:gd name="connsiteY1114" fmla="*/ 194126 h 505506"/>
              <a:gd name="connsiteX1115" fmla="*/ 422890 w 1925292"/>
              <a:gd name="connsiteY1115" fmla="*/ 191135 h 505506"/>
              <a:gd name="connsiteX1116" fmla="*/ 419959 w 1925292"/>
              <a:gd name="connsiteY1116" fmla="*/ 181683 h 505506"/>
              <a:gd name="connsiteX1117" fmla="*/ 1870374 w 1925292"/>
              <a:gd name="connsiteY1117" fmla="*/ 172948 h 505506"/>
              <a:gd name="connsiteX1118" fmla="*/ 1891491 w 1925292"/>
              <a:gd name="connsiteY1118" fmla="*/ 184135 h 505506"/>
              <a:gd name="connsiteX1119" fmla="*/ 1881261 w 1925292"/>
              <a:gd name="connsiteY1119" fmla="*/ 193766 h 505506"/>
              <a:gd name="connsiteX1120" fmla="*/ 1853683 w 1925292"/>
              <a:gd name="connsiteY1120" fmla="*/ 206509 h 505506"/>
              <a:gd name="connsiteX1121" fmla="*/ 1871391 w 1925292"/>
              <a:gd name="connsiteY1121" fmla="*/ 184434 h 505506"/>
              <a:gd name="connsiteX1122" fmla="*/ 1832685 w 1925292"/>
              <a:gd name="connsiteY1122" fmla="*/ 201005 h 505506"/>
              <a:gd name="connsiteX1123" fmla="*/ 1738942 w 1925292"/>
              <a:gd name="connsiteY1123" fmla="*/ 256162 h 505506"/>
              <a:gd name="connsiteX1124" fmla="*/ 1718901 w 1925292"/>
              <a:gd name="connsiteY1124" fmla="*/ 246231 h 505506"/>
              <a:gd name="connsiteX1125" fmla="*/ 1757966 w 1925292"/>
              <a:gd name="connsiteY1125" fmla="*/ 229481 h 505506"/>
              <a:gd name="connsiteX1126" fmla="*/ 1795475 w 1925292"/>
              <a:gd name="connsiteY1126" fmla="*/ 211055 h 505506"/>
              <a:gd name="connsiteX1127" fmla="*/ 1870374 w 1925292"/>
              <a:gd name="connsiteY1127" fmla="*/ 172948 h 505506"/>
              <a:gd name="connsiteX1128" fmla="*/ 411284 w 1925292"/>
              <a:gd name="connsiteY1128" fmla="*/ 165829 h 505506"/>
              <a:gd name="connsiteX1129" fmla="*/ 420377 w 1925292"/>
              <a:gd name="connsiteY1129" fmla="*/ 171991 h 505506"/>
              <a:gd name="connsiteX1130" fmla="*/ 439593 w 1925292"/>
              <a:gd name="connsiteY1130" fmla="*/ 186855 h 505506"/>
              <a:gd name="connsiteX1131" fmla="*/ 424625 w 1925292"/>
              <a:gd name="connsiteY1131" fmla="*/ 178631 h 505506"/>
              <a:gd name="connsiteX1132" fmla="*/ 411284 w 1925292"/>
              <a:gd name="connsiteY1132" fmla="*/ 165829 h 505506"/>
              <a:gd name="connsiteX1133" fmla="*/ 79923 w 1925292"/>
              <a:gd name="connsiteY1133" fmla="*/ 164633 h 505506"/>
              <a:gd name="connsiteX1134" fmla="*/ 82196 w 1925292"/>
              <a:gd name="connsiteY1134" fmla="*/ 174923 h 505506"/>
              <a:gd name="connsiteX1135" fmla="*/ 88119 w 1925292"/>
              <a:gd name="connsiteY1135" fmla="*/ 179350 h 505506"/>
              <a:gd name="connsiteX1136" fmla="*/ 79923 w 1925292"/>
              <a:gd name="connsiteY1136" fmla="*/ 164633 h 505506"/>
              <a:gd name="connsiteX1137" fmla="*/ 1437313 w 1925292"/>
              <a:gd name="connsiteY1137" fmla="*/ 164274 h 505506"/>
              <a:gd name="connsiteX1138" fmla="*/ 1439108 w 1925292"/>
              <a:gd name="connsiteY1138" fmla="*/ 165949 h 505506"/>
              <a:gd name="connsiteX1139" fmla="*/ 1445329 w 1925292"/>
              <a:gd name="connsiteY1139" fmla="*/ 185571 h 505506"/>
              <a:gd name="connsiteX1140" fmla="*/ 1441979 w 1925292"/>
              <a:gd name="connsiteY1140" fmla="*/ 211475 h 505506"/>
              <a:gd name="connsiteX1141" fmla="*/ 1452508 w 1925292"/>
              <a:gd name="connsiteY1141" fmla="*/ 227029 h 505506"/>
              <a:gd name="connsiteX1142" fmla="*/ 1419605 w 1925292"/>
              <a:gd name="connsiteY1142" fmla="*/ 276084 h 505506"/>
              <a:gd name="connsiteX1143" fmla="*/ 1462259 w 1925292"/>
              <a:gd name="connsiteY1143" fmla="*/ 267828 h 505506"/>
              <a:gd name="connsiteX1144" fmla="*/ 1479249 w 1925292"/>
              <a:gd name="connsiteY1144" fmla="*/ 266751 h 505506"/>
              <a:gd name="connsiteX1145" fmla="*/ 1479907 w 1925292"/>
              <a:gd name="connsiteY1145" fmla="*/ 267529 h 505506"/>
              <a:gd name="connsiteX1146" fmla="*/ 1481103 w 1925292"/>
              <a:gd name="connsiteY1146" fmla="*/ 269144 h 505506"/>
              <a:gd name="connsiteX1147" fmla="*/ 1479548 w 1925292"/>
              <a:gd name="connsiteY1147" fmla="*/ 277519 h 505506"/>
              <a:gd name="connsiteX1148" fmla="*/ 1474463 w 1925292"/>
              <a:gd name="connsiteY1148" fmla="*/ 278596 h 505506"/>
              <a:gd name="connsiteX1149" fmla="*/ 1405367 w 1925292"/>
              <a:gd name="connsiteY1149" fmla="*/ 294689 h 505506"/>
              <a:gd name="connsiteX1150" fmla="*/ 1402316 w 1925292"/>
              <a:gd name="connsiteY1150" fmla="*/ 273571 h 505506"/>
              <a:gd name="connsiteX1151" fmla="*/ 1414700 w 1925292"/>
              <a:gd name="connsiteY1151" fmla="*/ 258675 h 505506"/>
              <a:gd name="connsiteX1152" fmla="*/ 1412845 w 1925292"/>
              <a:gd name="connsiteY1152" fmla="*/ 246830 h 505506"/>
              <a:gd name="connsiteX1153" fmla="*/ 1422237 w 1925292"/>
              <a:gd name="connsiteY1153" fmla="*/ 242583 h 505506"/>
              <a:gd name="connsiteX1154" fmla="*/ 1424690 w 1925292"/>
              <a:gd name="connsiteY1154" fmla="*/ 230139 h 505506"/>
              <a:gd name="connsiteX1155" fmla="*/ 1416076 w 1925292"/>
              <a:gd name="connsiteY1155" fmla="*/ 228883 h 505506"/>
              <a:gd name="connsiteX1156" fmla="*/ 1425946 w 1925292"/>
              <a:gd name="connsiteY1156" fmla="*/ 180486 h 505506"/>
              <a:gd name="connsiteX1157" fmla="*/ 1384788 w 1925292"/>
              <a:gd name="connsiteY1157" fmla="*/ 205313 h 505506"/>
              <a:gd name="connsiteX1158" fmla="*/ 1390112 w 1925292"/>
              <a:gd name="connsiteY1158" fmla="*/ 199390 h 505506"/>
              <a:gd name="connsiteX1159" fmla="*/ 1396693 w 1925292"/>
              <a:gd name="connsiteY1159" fmla="*/ 194724 h 505506"/>
              <a:gd name="connsiteX1160" fmla="*/ 1409854 w 1925292"/>
              <a:gd name="connsiteY1160" fmla="*/ 184315 h 505506"/>
              <a:gd name="connsiteX1161" fmla="*/ 1437313 w 1925292"/>
              <a:gd name="connsiteY1161" fmla="*/ 164274 h 505506"/>
              <a:gd name="connsiteX1162" fmla="*/ 66642 w 1925292"/>
              <a:gd name="connsiteY1162" fmla="*/ 160206 h 505506"/>
              <a:gd name="connsiteX1163" fmla="*/ 65745 w 1925292"/>
              <a:gd name="connsiteY1163" fmla="*/ 165770 h 505506"/>
              <a:gd name="connsiteX1164" fmla="*/ 68676 w 1925292"/>
              <a:gd name="connsiteY1164" fmla="*/ 163915 h 505506"/>
              <a:gd name="connsiteX1165" fmla="*/ 66642 w 1925292"/>
              <a:gd name="connsiteY1165" fmla="*/ 160206 h 505506"/>
              <a:gd name="connsiteX1166" fmla="*/ 67472 w 1925292"/>
              <a:gd name="connsiteY1166" fmla="*/ 139971 h 505506"/>
              <a:gd name="connsiteX1167" fmla="*/ 70052 w 1925292"/>
              <a:gd name="connsiteY1167" fmla="*/ 146686 h 505506"/>
              <a:gd name="connsiteX1168" fmla="*/ 69574 w 1925292"/>
              <a:gd name="connsiteY1168" fmla="*/ 164454 h 505506"/>
              <a:gd name="connsiteX1169" fmla="*/ 73881 w 1925292"/>
              <a:gd name="connsiteY1169" fmla="*/ 165112 h 505506"/>
              <a:gd name="connsiteX1170" fmla="*/ 75376 w 1925292"/>
              <a:gd name="connsiteY1170" fmla="*/ 166368 h 505506"/>
              <a:gd name="connsiteX1171" fmla="*/ 76992 w 1925292"/>
              <a:gd name="connsiteY1171" fmla="*/ 166607 h 505506"/>
              <a:gd name="connsiteX1172" fmla="*/ 84350 w 1925292"/>
              <a:gd name="connsiteY1172" fmla="*/ 157634 h 505506"/>
              <a:gd name="connsiteX1173" fmla="*/ 90153 w 1925292"/>
              <a:gd name="connsiteY1173" fmla="*/ 168342 h 505506"/>
              <a:gd name="connsiteX1174" fmla="*/ 94041 w 1925292"/>
              <a:gd name="connsiteY1174" fmla="*/ 179230 h 505506"/>
              <a:gd name="connsiteX1175" fmla="*/ 89136 w 1925292"/>
              <a:gd name="connsiteY1175" fmla="*/ 185990 h 505506"/>
              <a:gd name="connsiteX1176" fmla="*/ 96255 w 1925292"/>
              <a:gd name="connsiteY1176" fmla="*/ 181085 h 505506"/>
              <a:gd name="connsiteX1177" fmla="*/ 96913 w 1925292"/>
              <a:gd name="connsiteY1177" fmla="*/ 189580 h 505506"/>
              <a:gd name="connsiteX1178" fmla="*/ 94161 w 1925292"/>
              <a:gd name="connsiteY1178" fmla="*/ 187665 h 505506"/>
              <a:gd name="connsiteX1179" fmla="*/ 92306 w 1925292"/>
              <a:gd name="connsiteY1179" fmla="*/ 191972 h 505506"/>
              <a:gd name="connsiteX1180" fmla="*/ 85487 w 1925292"/>
              <a:gd name="connsiteY1180" fmla="*/ 187246 h 505506"/>
              <a:gd name="connsiteX1181" fmla="*/ 80402 w 1925292"/>
              <a:gd name="connsiteY1181" fmla="*/ 188922 h 505506"/>
              <a:gd name="connsiteX1182" fmla="*/ 80402 w 1925292"/>
              <a:gd name="connsiteY1182" fmla="*/ 195981 h 505506"/>
              <a:gd name="connsiteX1183" fmla="*/ 89734 w 1925292"/>
              <a:gd name="connsiteY1183" fmla="*/ 203279 h 505506"/>
              <a:gd name="connsiteX1184" fmla="*/ 74778 w 1925292"/>
              <a:gd name="connsiteY1184" fmla="*/ 196220 h 505506"/>
              <a:gd name="connsiteX1185" fmla="*/ 78188 w 1925292"/>
              <a:gd name="connsiteY1185" fmla="*/ 194904 h 505506"/>
              <a:gd name="connsiteX1186" fmla="*/ 75855 w 1925292"/>
              <a:gd name="connsiteY1186" fmla="*/ 185571 h 505506"/>
              <a:gd name="connsiteX1187" fmla="*/ 69992 w 1925292"/>
              <a:gd name="connsiteY1187" fmla="*/ 180726 h 505506"/>
              <a:gd name="connsiteX1188" fmla="*/ 75975 w 1925292"/>
              <a:gd name="connsiteY1188" fmla="*/ 173906 h 505506"/>
              <a:gd name="connsiteX1189" fmla="*/ 64728 w 1925292"/>
              <a:gd name="connsiteY1189" fmla="*/ 171154 h 505506"/>
              <a:gd name="connsiteX1190" fmla="*/ 63771 w 1925292"/>
              <a:gd name="connsiteY1190" fmla="*/ 176478 h 505506"/>
              <a:gd name="connsiteX1191" fmla="*/ 58267 w 1925292"/>
              <a:gd name="connsiteY1191" fmla="*/ 176598 h 505506"/>
              <a:gd name="connsiteX1192" fmla="*/ 63053 w 1925292"/>
              <a:gd name="connsiteY1192" fmla="*/ 153446 h 505506"/>
              <a:gd name="connsiteX1193" fmla="*/ 63412 w 1925292"/>
              <a:gd name="connsiteY1193" fmla="*/ 144293 h 505506"/>
              <a:gd name="connsiteX1194" fmla="*/ 67472 w 1925292"/>
              <a:gd name="connsiteY1194" fmla="*/ 139971 h 505506"/>
              <a:gd name="connsiteX1195" fmla="*/ 1152614 w 1925292"/>
              <a:gd name="connsiteY1195" fmla="*/ 131386 h 505506"/>
              <a:gd name="connsiteX1196" fmla="*/ 1183184 w 1925292"/>
              <a:gd name="connsiteY1196" fmla="*/ 132628 h 505506"/>
              <a:gd name="connsiteX1197" fmla="*/ 1200832 w 1925292"/>
              <a:gd name="connsiteY1197" fmla="*/ 146028 h 505506"/>
              <a:gd name="connsiteX1198" fmla="*/ 1195448 w 1925292"/>
              <a:gd name="connsiteY1198" fmla="*/ 167505 h 505506"/>
              <a:gd name="connsiteX1199" fmla="*/ 1122942 w 1925292"/>
              <a:gd name="connsiteY1199" fmla="*/ 221764 h 505506"/>
              <a:gd name="connsiteX1200" fmla="*/ 1137898 w 1925292"/>
              <a:gd name="connsiteY1200" fmla="*/ 202920 h 505506"/>
              <a:gd name="connsiteX1201" fmla="*/ 1153871 w 1925292"/>
              <a:gd name="connsiteY1201" fmla="*/ 185332 h 505506"/>
              <a:gd name="connsiteX1202" fmla="*/ 1181509 w 1925292"/>
              <a:gd name="connsiteY1202" fmla="*/ 144473 h 505506"/>
              <a:gd name="connsiteX1203" fmla="*/ 1126651 w 1925292"/>
              <a:gd name="connsiteY1203" fmla="*/ 153147 h 505506"/>
              <a:gd name="connsiteX1204" fmla="*/ 1120429 w 1925292"/>
              <a:gd name="connsiteY1204" fmla="*/ 132030 h 505506"/>
              <a:gd name="connsiteX1205" fmla="*/ 1152614 w 1925292"/>
              <a:gd name="connsiteY1205" fmla="*/ 131386 h 505506"/>
              <a:gd name="connsiteX1206" fmla="*/ 383825 w 1925292"/>
              <a:gd name="connsiteY1206" fmla="*/ 128859 h 505506"/>
              <a:gd name="connsiteX1207" fmla="*/ 378800 w 1925292"/>
              <a:gd name="connsiteY1207" fmla="*/ 134004 h 505506"/>
              <a:gd name="connsiteX1208" fmla="*/ 381432 w 1925292"/>
              <a:gd name="connsiteY1208" fmla="*/ 133226 h 505506"/>
              <a:gd name="connsiteX1209" fmla="*/ 383825 w 1925292"/>
              <a:gd name="connsiteY1209" fmla="*/ 128859 h 505506"/>
              <a:gd name="connsiteX1210" fmla="*/ 251975 w 1925292"/>
              <a:gd name="connsiteY1210" fmla="*/ 112586 h 505506"/>
              <a:gd name="connsiteX1211" fmla="*/ 363964 w 1925292"/>
              <a:gd name="connsiteY1211" fmla="*/ 166906 h 505506"/>
              <a:gd name="connsiteX1212" fmla="*/ 376706 w 1925292"/>
              <a:gd name="connsiteY1212" fmla="*/ 187425 h 505506"/>
              <a:gd name="connsiteX1213" fmla="*/ 390825 w 1925292"/>
              <a:gd name="connsiteY1213" fmla="*/ 240249 h 505506"/>
              <a:gd name="connsiteX1214" fmla="*/ 293133 w 1925292"/>
              <a:gd name="connsiteY1214" fmla="*/ 239292 h 505506"/>
              <a:gd name="connsiteX1215" fmla="*/ 293133 w 1925292"/>
              <a:gd name="connsiteY1215" fmla="*/ 266512 h 505506"/>
              <a:gd name="connsiteX1216" fmla="*/ 390884 w 1925292"/>
              <a:gd name="connsiteY1216" fmla="*/ 265315 h 505506"/>
              <a:gd name="connsiteX1217" fmla="*/ 366118 w 1925292"/>
              <a:gd name="connsiteY1217" fmla="*/ 335727 h 505506"/>
              <a:gd name="connsiteX1218" fmla="*/ 314729 w 1925292"/>
              <a:gd name="connsiteY1218" fmla="*/ 379159 h 505506"/>
              <a:gd name="connsiteX1219" fmla="*/ 265196 w 1925292"/>
              <a:gd name="connsiteY1219" fmla="*/ 392798 h 505506"/>
              <a:gd name="connsiteX1220" fmla="*/ 264717 w 1925292"/>
              <a:gd name="connsiteY1220" fmla="*/ 364143 h 505506"/>
              <a:gd name="connsiteX1221" fmla="*/ 353674 w 1925292"/>
              <a:gd name="connsiteY1221" fmla="*/ 293611 h 505506"/>
              <a:gd name="connsiteX1222" fmla="*/ 301867 w 1925292"/>
              <a:gd name="connsiteY1222" fmla="*/ 294808 h 505506"/>
              <a:gd name="connsiteX1223" fmla="*/ 292774 w 1925292"/>
              <a:gd name="connsiteY1223" fmla="*/ 298278 h 505506"/>
              <a:gd name="connsiteX1224" fmla="*/ 293014 w 1925292"/>
              <a:gd name="connsiteY1224" fmla="*/ 302824 h 505506"/>
              <a:gd name="connsiteX1225" fmla="*/ 304799 w 1925292"/>
              <a:gd name="connsiteY1225" fmla="*/ 303064 h 505506"/>
              <a:gd name="connsiteX1226" fmla="*/ 304739 w 1925292"/>
              <a:gd name="connsiteY1226" fmla="*/ 318318 h 505506"/>
              <a:gd name="connsiteX1227" fmla="*/ 292954 w 1925292"/>
              <a:gd name="connsiteY1227" fmla="*/ 318438 h 505506"/>
              <a:gd name="connsiteX1228" fmla="*/ 292894 w 1925292"/>
              <a:gd name="connsiteY1228" fmla="*/ 324420 h 505506"/>
              <a:gd name="connsiteX1229" fmla="*/ 304320 w 1925292"/>
              <a:gd name="connsiteY1229" fmla="*/ 324540 h 505506"/>
              <a:gd name="connsiteX1230" fmla="*/ 304380 w 1925292"/>
              <a:gd name="connsiteY1230" fmla="*/ 339735 h 505506"/>
              <a:gd name="connsiteX1231" fmla="*/ 262564 w 1925292"/>
              <a:gd name="connsiteY1231" fmla="*/ 339974 h 505506"/>
              <a:gd name="connsiteX1232" fmla="*/ 262145 w 1925292"/>
              <a:gd name="connsiteY1232" fmla="*/ 178093 h 505506"/>
              <a:gd name="connsiteX1233" fmla="*/ 262085 w 1925292"/>
              <a:gd name="connsiteY1233" fmla="*/ 173008 h 505506"/>
              <a:gd name="connsiteX1234" fmla="*/ 262623 w 1925292"/>
              <a:gd name="connsiteY1234" fmla="*/ 168401 h 505506"/>
              <a:gd name="connsiteX1235" fmla="*/ 262863 w 1925292"/>
              <a:gd name="connsiteY1235" fmla="*/ 167863 h 505506"/>
              <a:gd name="connsiteX1236" fmla="*/ 304440 w 1925292"/>
              <a:gd name="connsiteY1236" fmla="*/ 167504 h 505506"/>
              <a:gd name="connsiteX1237" fmla="*/ 304619 w 1925292"/>
              <a:gd name="connsiteY1237" fmla="*/ 182819 h 505506"/>
              <a:gd name="connsiteX1238" fmla="*/ 293133 w 1925292"/>
              <a:gd name="connsiteY1238" fmla="*/ 182998 h 505506"/>
              <a:gd name="connsiteX1239" fmla="*/ 293193 w 1925292"/>
              <a:gd name="connsiteY1239" fmla="*/ 188981 h 505506"/>
              <a:gd name="connsiteX1240" fmla="*/ 304918 w 1925292"/>
              <a:gd name="connsiteY1240" fmla="*/ 189040 h 505506"/>
              <a:gd name="connsiteX1241" fmla="*/ 305038 w 1925292"/>
              <a:gd name="connsiteY1241" fmla="*/ 204475 h 505506"/>
              <a:gd name="connsiteX1242" fmla="*/ 293432 w 1925292"/>
              <a:gd name="connsiteY1242" fmla="*/ 204475 h 505506"/>
              <a:gd name="connsiteX1243" fmla="*/ 293133 w 1925292"/>
              <a:gd name="connsiteY1243" fmla="*/ 211594 h 505506"/>
              <a:gd name="connsiteX1244" fmla="*/ 353794 w 1925292"/>
              <a:gd name="connsiteY1244" fmla="*/ 211833 h 505506"/>
              <a:gd name="connsiteX1245" fmla="*/ 317960 w 1925292"/>
              <a:gd name="connsiteY1245" fmla="*/ 161941 h 505506"/>
              <a:gd name="connsiteX1246" fmla="*/ 252693 w 1925292"/>
              <a:gd name="connsiteY1246" fmla="*/ 140943 h 505506"/>
              <a:gd name="connsiteX1247" fmla="*/ 187904 w 1925292"/>
              <a:gd name="connsiteY1247" fmla="*/ 162419 h 505506"/>
              <a:gd name="connsiteX1248" fmla="*/ 151591 w 1925292"/>
              <a:gd name="connsiteY1248" fmla="*/ 212491 h 505506"/>
              <a:gd name="connsiteX1249" fmla="*/ 212492 w 1925292"/>
              <a:gd name="connsiteY1249" fmla="*/ 211773 h 505506"/>
              <a:gd name="connsiteX1250" fmla="*/ 212432 w 1925292"/>
              <a:gd name="connsiteY1250" fmla="*/ 204595 h 505506"/>
              <a:gd name="connsiteX1251" fmla="*/ 200647 w 1925292"/>
              <a:gd name="connsiteY1251" fmla="*/ 204236 h 505506"/>
              <a:gd name="connsiteX1252" fmla="*/ 200647 w 1925292"/>
              <a:gd name="connsiteY1252" fmla="*/ 188921 h 505506"/>
              <a:gd name="connsiteX1253" fmla="*/ 212372 w 1925292"/>
              <a:gd name="connsiteY1253" fmla="*/ 188861 h 505506"/>
              <a:gd name="connsiteX1254" fmla="*/ 212492 w 1925292"/>
              <a:gd name="connsiteY1254" fmla="*/ 182819 h 505506"/>
              <a:gd name="connsiteX1255" fmla="*/ 201125 w 1925292"/>
              <a:gd name="connsiteY1255" fmla="*/ 182759 h 505506"/>
              <a:gd name="connsiteX1256" fmla="*/ 201005 w 1925292"/>
              <a:gd name="connsiteY1256" fmla="*/ 167684 h 505506"/>
              <a:gd name="connsiteX1257" fmla="*/ 242942 w 1925292"/>
              <a:gd name="connsiteY1257" fmla="*/ 167444 h 505506"/>
              <a:gd name="connsiteX1258" fmla="*/ 242942 w 1925292"/>
              <a:gd name="connsiteY1258" fmla="*/ 340573 h 505506"/>
              <a:gd name="connsiteX1259" fmla="*/ 201125 w 1925292"/>
              <a:gd name="connsiteY1259" fmla="*/ 340692 h 505506"/>
              <a:gd name="connsiteX1260" fmla="*/ 201005 w 1925292"/>
              <a:gd name="connsiteY1260" fmla="*/ 325557 h 505506"/>
              <a:gd name="connsiteX1261" fmla="*/ 212492 w 1925292"/>
              <a:gd name="connsiteY1261" fmla="*/ 325258 h 505506"/>
              <a:gd name="connsiteX1262" fmla="*/ 212432 w 1925292"/>
              <a:gd name="connsiteY1262" fmla="*/ 319276 h 505506"/>
              <a:gd name="connsiteX1263" fmla="*/ 200706 w 1925292"/>
              <a:gd name="connsiteY1263" fmla="*/ 319276 h 505506"/>
              <a:gd name="connsiteX1264" fmla="*/ 200587 w 1925292"/>
              <a:gd name="connsiteY1264" fmla="*/ 303961 h 505506"/>
              <a:gd name="connsiteX1265" fmla="*/ 212372 w 1925292"/>
              <a:gd name="connsiteY1265" fmla="*/ 303781 h 505506"/>
              <a:gd name="connsiteX1266" fmla="*/ 212492 w 1925292"/>
              <a:gd name="connsiteY1266" fmla="*/ 295107 h 505506"/>
              <a:gd name="connsiteX1267" fmla="*/ 153147 w 1925292"/>
              <a:gd name="connsiteY1267" fmla="*/ 293133 h 505506"/>
              <a:gd name="connsiteX1268" fmla="*/ 225772 w 1925292"/>
              <a:gd name="connsiteY1268" fmla="*/ 360075 h 505506"/>
              <a:gd name="connsiteX1269" fmla="*/ 242044 w 1925292"/>
              <a:gd name="connsiteY1269" fmla="*/ 364203 h 505506"/>
              <a:gd name="connsiteX1270" fmla="*/ 241984 w 1925292"/>
              <a:gd name="connsiteY1270" fmla="*/ 392380 h 505506"/>
              <a:gd name="connsiteX1271" fmla="*/ 155061 w 1925292"/>
              <a:gd name="connsiteY1271" fmla="*/ 352537 h 505506"/>
              <a:gd name="connsiteX1272" fmla="*/ 116116 w 1925292"/>
              <a:gd name="connsiteY1272" fmla="*/ 265136 h 505506"/>
              <a:gd name="connsiteX1273" fmla="*/ 212432 w 1925292"/>
              <a:gd name="connsiteY1273" fmla="*/ 265913 h 505506"/>
              <a:gd name="connsiteX1274" fmla="*/ 212432 w 1925292"/>
              <a:gd name="connsiteY1274" fmla="*/ 240010 h 505506"/>
              <a:gd name="connsiteX1275" fmla="*/ 114501 w 1925292"/>
              <a:gd name="connsiteY1275" fmla="*/ 241206 h 505506"/>
              <a:gd name="connsiteX1276" fmla="*/ 148540 w 1925292"/>
              <a:gd name="connsiteY1276" fmla="*/ 158770 h 505506"/>
              <a:gd name="connsiteX1277" fmla="*/ 251975 w 1925292"/>
              <a:gd name="connsiteY1277" fmla="*/ 112586 h 505506"/>
              <a:gd name="connsiteX1278" fmla="*/ 411345 w 1925292"/>
              <a:gd name="connsiteY1278" fmla="*/ 100682 h 505506"/>
              <a:gd name="connsiteX1279" fmla="*/ 406619 w 1925292"/>
              <a:gd name="connsiteY1279" fmla="*/ 114023 h 505506"/>
              <a:gd name="connsiteX1280" fmla="*/ 393398 w 1925292"/>
              <a:gd name="connsiteY1280" fmla="*/ 120125 h 505506"/>
              <a:gd name="connsiteX1281" fmla="*/ 400636 w 1925292"/>
              <a:gd name="connsiteY1281" fmla="*/ 120065 h 505506"/>
              <a:gd name="connsiteX1282" fmla="*/ 392321 w 1925292"/>
              <a:gd name="connsiteY1282" fmla="*/ 123295 h 505506"/>
              <a:gd name="connsiteX1283" fmla="*/ 356068 w 1925292"/>
              <a:gd name="connsiteY1283" fmla="*/ 117253 h 505506"/>
              <a:gd name="connsiteX1284" fmla="*/ 367793 w 1925292"/>
              <a:gd name="connsiteY1284" fmla="*/ 118510 h 505506"/>
              <a:gd name="connsiteX1285" fmla="*/ 379698 w 1925292"/>
              <a:gd name="connsiteY1285" fmla="*/ 116535 h 505506"/>
              <a:gd name="connsiteX1286" fmla="*/ 371323 w 1925292"/>
              <a:gd name="connsiteY1286" fmla="*/ 107562 h 505506"/>
              <a:gd name="connsiteX1287" fmla="*/ 394295 w 1925292"/>
              <a:gd name="connsiteY1287" fmla="*/ 113963 h 505506"/>
              <a:gd name="connsiteX1288" fmla="*/ 411345 w 1925292"/>
              <a:gd name="connsiteY1288" fmla="*/ 100682 h 505506"/>
              <a:gd name="connsiteX1289" fmla="*/ 253470 w 1925292"/>
              <a:gd name="connsiteY1289" fmla="*/ 98708 h 505506"/>
              <a:gd name="connsiteX1290" fmla="*/ 193228 w 1925292"/>
              <a:gd name="connsiteY1290" fmla="*/ 111031 h 505506"/>
              <a:gd name="connsiteX1291" fmla="*/ 98648 w 1925292"/>
              <a:gd name="connsiteY1291" fmla="*/ 252095 h 505506"/>
              <a:gd name="connsiteX1292" fmla="*/ 254128 w 1925292"/>
              <a:gd name="connsiteY1292" fmla="*/ 406977 h 505506"/>
              <a:gd name="connsiteX1293" fmla="*/ 381791 w 1925292"/>
              <a:gd name="connsiteY1293" fmla="*/ 336685 h 505506"/>
              <a:gd name="connsiteX1294" fmla="*/ 392619 w 1925292"/>
              <a:gd name="connsiteY1294" fmla="*/ 188443 h 505506"/>
              <a:gd name="connsiteX1295" fmla="*/ 365459 w 1925292"/>
              <a:gd name="connsiteY1295" fmla="*/ 148062 h 505506"/>
              <a:gd name="connsiteX1296" fmla="*/ 362648 w 1925292"/>
              <a:gd name="connsiteY1296" fmla="*/ 145250 h 505506"/>
              <a:gd name="connsiteX1297" fmla="*/ 360733 w 1925292"/>
              <a:gd name="connsiteY1297" fmla="*/ 143276 h 505506"/>
              <a:gd name="connsiteX1298" fmla="*/ 253470 w 1925292"/>
              <a:gd name="connsiteY1298" fmla="*/ 98708 h 505506"/>
              <a:gd name="connsiteX1299" fmla="*/ 237332 w 1925292"/>
              <a:gd name="connsiteY1299" fmla="*/ 97667 h 505506"/>
              <a:gd name="connsiteX1300" fmla="*/ 362050 w 1925292"/>
              <a:gd name="connsiteY1300" fmla="*/ 141900 h 505506"/>
              <a:gd name="connsiteX1301" fmla="*/ 364024 w 1925292"/>
              <a:gd name="connsiteY1301" fmla="*/ 143994 h 505506"/>
              <a:gd name="connsiteX1302" fmla="*/ 366656 w 1925292"/>
              <a:gd name="connsiteY1302" fmla="*/ 146686 h 505506"/>
              <a:gd name="connsiteX1303" fmla="*/ 394294 w 1925292"/>
              <a:gd name="connsiteY1303" fmla="*/ 187665 h 505506"/>
              <a:gd name="connsiteX1304" fmla="*/ 383347 w 1925292"/>
              <a:gd name="connsiteY1304" fmla="*/ 337642 h 505506"/>
              <a:gd name="connsiteX1305" fmla="*/ 254128 w 1925292"/>
              <a:gd name="connsiteY1305" fmla="*/ 408772 h 505506"/>
              <a:gd name="connsiteX1306" fmla="*/ 142498 w 1925292"/>
              <a:gd name="connsiteY1306" fmla="*/ 363126 h 505506"/>
              <a:gd name="connsiteX1307" fmla="*/ 96853 w 1925292"/>
              <a:gd name="connsiteY1307" fmla="*/ 252035 h 505506"/>
              <a:gd name="connsiteX1308" fmla="*/ 192510 w 1925292"/>
              <a:gd name="connsiteY1308" fmla="*/ 109297 h 505506"/>
              <a:gd name="connsiteX1309" fmla="*/ 237332 w 1925292"/>
              <a:gd name="connsiteY1309" fmla="*/ 97667 h 505506"/>
              <a:gd name="connsiteX1310" fmla="*/ 137593 w 1925292"/>
              <a:gd name="connsiteY1310" fmla="*/ 97212 h 505506"/>
              <a:gd name="connsiteX1311" fmla="*/ 138012 w 1925292"/>
              <a:gd name="connsiteY1311" fmla="*/ 102536 h 505506"/>
              <a:gd name="connsiteX1312" fmla="*/ 141242 w 1925292"/>
              <a:gd name="connsiteY1312" fmla="*/ 106425 h 505506"/>
              <a:gd name="connsiteX1313" fmla="*/ 137593 w 1925292"/>
              <a:gd name="connsiteY1313" fmla="*/ 97212 h 505506"/>
              <a:gd name="connsiteX1314" fmla="*/ 762645 w 1925292"/>
              <a:gd name="connsiteY1314" fmla="*/ 87501 h 505506"/>
              <a:gd name="connsiteX1315" fmla="*/ 777582 w 1925292"/>
              <a:gd name="connsiteY1315" fmla="*/ 91170 h 505506"/>
              <a:gd name="connsiteX1316" fmla="*/ 781471 w 1925292"/>
              <a:gd name="connsiteY1316" fmla="*/ 93503 h 505506"/>
              <a:gd name="connsiteX1317" fmla="*/ 709443 w 1925292"/>
              <a:gd name="connsiteY1317" fmla="*/ 149378 h 505506"/>
              <a:gd name="connsiteX1318" fmla="*/ 714469 w 1925292"/>
              <a:gd name="connsiteY1318" fmla="*/ 161702 h 505506"/>
              <a:gd name="connsiteX1319" fmla="*/ 711956 w 1925292"/>
              <a:gd name="connsiteY1319" fmla="*/ 178153 h 505506"/>
              <a:gd name="connsiteX1320" fmla="*/ 745158 w 1925292"/>
              <a:gd name="connsiteY1320" fmla="*/ 165889 h 505506"/>
              <a:gd name="connsiteX1321" fmla="*/ 753234 w 1925292"/>
              <a:gd name="connsiteY1321" fmla="*/ 194545 h 505506"/>
              <a:gd name="connsiteX1322" fmla="*/ 719314 w 1925292"/>
              <a:gd name="connsiteY1322" fmla="*/ 258675 h 505506"/>
              <a:gd name="connsiteX1323" fmla="*/ 705643 w 1925292"/>
              <a:gd name="connsiteY1323" fmla="*/ 258557 h 505506"/>
              <a:gd name="connsiteX1324" fmla="*/ 705615 w 1925292"/>
              <a:gd name="connsiteY1324" fmla="*/ 258496 h 505506"/>
              <a:gd name="connsiteX1325" fmla="*/ 705509 w 1925292"/>
              <a:gd name="connsiteY1325" fmla="*/ 258497 h 505506"/>
              <a:gd name="connsiteX1326" fmla="*/ 696215 w 1925292"/>
              <a:gd name="connsiteY1326" fmla="*/ 246463 h 505506"/>
              <a:gd name="connsiteX1327" fmla="*/ 685036 w 1925292"/>
              <a:gd name="connsiteY1327" fmla="*/ 247967 h 505506"/>
              <a:gd name="connsiteX1328" fmla="*/ 682104 w 1925292"/>
              <a:gd name="connsiteY1328" fmla="*/ 258675 h 505506"/>
              <a:gd name="connsiteX1329" fmla="*/ 705509 w 1925292"/>
              <a:gd name="connsiteY1329" fmla="*/ 258497 h 505506"/>
              <a:gd name="connsiteX1330" fmla="*/ 705555 w 1925292"/>
              <a:gd name="connsiteY1330" fmla="*/ 258556 h 505506"/>
              <a:gd name="connsiteX1331" fmla="*/ 705643 w 1925292"/>
              <a:gd name="connsiteY1331" fmla="*/ 258557 h 505506"/>
              <a:gd name="connsiteX1332" fmla="*/ 710573 w 1925292"/>
              <a:gd name="connsiteY1332" fmla="*/ 269144 h 505506"/>
              <a:gd name="connsiteX1333" fmla="*/ 702205 w 1925292"/>
              <a:gd name="connsiteY1333" fmla="*/ 277460 h 505506"/>
              <a:gd name="connsiteX1334" fmla="*/ 686950 w 1925292"/>
              <a:gd name="connsiteY1334" fmla="*/ 273691 h 505506"/>
              <a:gd name="connsiteX1335" fmla="*/ 663978 w 1925292"/>
              <a:gd name="connsiteY1335" fmla="*/ 275605 h 505506"/>
              <a:gd name="connsiteX1336" fmla="*/ 669721 w 1925292"/>
              <a:gd name="connsiteY1336" fmla="*/ 246052 h 505506"/>
              <a:gd name="connsiteX1337" fmla="*/ 652312 w 1925292"/>
              <a:gd name="connsiteY1337" fmla="*/ 232532 h 505506"/>
              <a:gd name="connsiteX1338" fmla="*/ 629819 w 1925292"/>
              <a:gd name="connsiteY1338" fmla="*/ 252394 h 505506"/>
              <a:gd name="connsiteX1339" fmla="*/ 636997 w 1925292"/>
              <a:gd name="connsiteY1339" fmla="*/ 271477 h 505506"/>
              <a:gd name="connsiteX1340" fmla="*/ 631195 w 1925292"/>
              <a:gd name="connsiteY1340" fmla="*/ 290860 h 505506"/>
              <a:gd name="connsiteX1341" fmla="*/ 613607 w 1925292"/>
              <a:gd name="connsiteY1341" fmla="*/ 267290 h 505506"/>
              <a:gd name="connsiteX1342" fmla="*/ 618811 w 1925292"/>
              <a:gd name="connsiteY1342" fmla="*/ 231396 h 505506"/>
              <a:gd name="connsiteX1343" fmla="*/ 628503 w 1925292"/>
              <a:gd name="connsiteY1343" fmla="*/ 240250 h 505506"/>
              <a:gd name="connsiteX1344" fmla="*/ 650757 w 1925292"/>
              <a:gd name="connsiteY1344" fmla="*/ 223499 h 505506"/>
              <a:gd name="connsiteX1345" fmla="*/ 655064 w 1925292"/>
              <a:gd name="connsiteY1345" fmla="*/ 188084 h 505506"/>
              <a:gd name="connsiteX1346" fmla="*/ 669721 w 1925292"/>
              <a:gd name="connsiteY1346" fmla="*/ 201484 h 505506"/>
              <a:gd name="connsiteX1347" fmla="*/ 690958 w 1925292"/>
              <a:gd name="connsiteY1347" fmla="*/ 189161 h 505506"/>
              <a:gd name="connsiteX1348" fmla="*/ 691018 w 1925292"/>
              <a:gd name="connsiteY1348" fmla="*/ 160326 h 505506"/>
              <a:gd name="connsiteX1349" fmla="*/ 682702 w 1925292"/>
              <a:gd name="connsiteY1349" fmla="*/ 152429 h 505506"/>
              <a:gd name="connsiteX1350" fmla="*/ 646150 w 1925292"/>
              <a:gd name="connsiteY1350" fmla="*/ 144353 h 505506"/>
              <a:gd name="connsiteX1351" fmla="*/ 714289 w 1925292"/>
              <a:gd name="connsiteY1351" fmla="*/ 113185 h 505506"/>
              <a:gd name="connsiteX1352" fmla="*/ 762645 w 1925292"/>
              <a:gd name="connsiteY1352" fmla="*/ 87501 h 505506"/>
              <a:gd name="connsiteX1353" fmla="*/ 1613373 w 1925292"/>
              <a:gd name="connsiteY1353" fmla="*/ 78607 h 505506"/>
              <a:gd name="connsiteX1354" fmla="*/ 1627910 w 1925292"/>
              <a:gd name="connsiteY1354" fmla="*/ 85128 h 505506"/>
              <a:gd name="connsiteX1355" fmla="*/ 1648130 w 1925292"/>
              <a:gd name="connsiteY1355" fmla="*/ 128260 h 505506"/>
              <a:gd name="connsiteX1356" fmla="*/ 1631439 w 1925292"/>
              <a:gd name="connsiteY1356" fmla="*/ 196578 h 505506"/>
              <a:gd name="connsiteX1357" fmla="*/ 1647891 w 1925292"/>
              <a:gd name="connsiteY1357" fmla="*/ 190117 h 505506"/>
              <a:gd name="connsiteX1358" fmla="*/ 1654053 w 1925292"/>
              <a:gd name="connsiteY1358" fmla="*/ 175162 h 505506"/>
              <a:gd name="connsiteX1359" fmla="*/ 1659676 w 1925292"/>
              <a:gd name="connsiteY1359" fmla="*/ 174922 h 505506"/>
              <a:gd name="connsiteX1360" fmla="*/ 1665778 w 1925292"/>
              <a:gd name="connsiteY1360" fmla="*/ 191852 h 505506"/>
              <a:gd name="connsiteX1361" fmla="*/ 1606613 w 1925292"/>
              <a:gd name="connsiteY1361" fmla="*/ 249402 h 505506"/>
              <a:gd name="connsiteX1362" fmla="*/ 1573291 w 1925292"/>
              <a:gd name="connsiteY1362" fmla="*/ 294330 h 505506"/>
              <a:gd name="connsiteX1363" fmla="*/ 1524296 w 1925292"/>
              <a:gd name="connsiteY1363" fmla="*/ 322805 h 505506"/>
              <a:gd name="connsiteX1364" fmla="*/ 1562523 w 1925292"/>
              <a:gd name="connsiteY1364" fmla="*/ 282365 h 505506"/>
              <a:gd name="connsiteX1365" fmla="*/ 1572334 w 1925292"/>
              <a:gd name="connsiteY1365" fmla="*/ 264238 h 505506"/>
              <a:gd name="connsiteX1366" fmla="*/ 1588486 w 1925292"/>
              <a:gd name="connsiteY1366" fmla="*/ 232532 h 505506"/>
              <a:gd name="connsiteX1367" fmla="*/ 1534047 w 1925292"/>
              <a:gd name="connsiteY1367" fmla="*/ 244796 h 505506"/>
              <a:gd name="connsiteX1368" fmla="*/ 1561267 w 1925292"/>
              <a:gd name="connsiteY1368" fmla="*/ 227686 h 505506"/>
              <a:gd name="connsiteX1369" fmla="*/ 1623244 w 1925292"/>
              <a:gd name="connsiteY1369" fmla="*/ 158052 h 505506"/>
              <a:gd name="connsiteX1370" fmla="*/ 1613732 w 1925292"/>
              <a:gd name="connsiteY1370" fmla="*/ 96853 h 505506"/>
              <a:gd name="connsiteX1371" fmla="*/ 1613373 w 1925292"/>
              <a:gd name="connsiteY1371" fmla="*/ 78607 h 505506"/>
              <a:gd name="connsiteX1372" fmla="*/ 1360201 w 1925292"/>
              <a:gd name="connsiteY1372" fmla="*/ 77471 h 505506"/>
              <a:gd name="connsiteX1373" fmla="*/ 1377490 w 1925292"/>
              <a:gd name="connsiteY1373" fmla="*/ 96016 h 505506"/>
              <a:gd name="connsiteX1374" fmla="*/ 1332503 w 1925292"/>
              <a:gd name="connsiteY1374" fmla="*/ 132927 h 505506"/>
              <a:gd name="connsiteX1375" fmla="*/ 1322513 w 1925292"/>
              <a:gd name="connsiteY1375" fmla="*/ 142798 h 505506"/>
              <a:gd name="connsiteX1376" fmla="*/ 1313240 w 1925292"/>
              <a:gd name="connsiteY1376" fmla="*/ 154643 h 505506"/>
              <a:gd name="connsiteX1377" fmla="*/ 1298045 w 1925292"/>
              <a:gd name="connsiteY1377" fmla="*/ 180726 h 505506"/>
              <a:gd name="connsiteX1378" fmla="*/ 1347698 w 1925292"/>
              <a:gd name="connsiteY1378" fmla="*/ 140704 h 505506"/>
              <a:gd name="connsiteX1379" fmla="*/ 1339323 w 1925292"/>
              <a:gd name="connsiteY1379" fmla="*/ 180726 h 505506"/>
              <a:gd name="connsiteX1380" fmla="*/ 1332922 w 1925292"/>
              <a:gd name="connsiteY1380" fmla="*/ 207826 h 505506"/>
              <a:gd name="connsiteX1381" fmla="*/ 1337768 w 1925292"/>
              <a:gd name="connsiteY1381" fmla="*/ 236361 h 505506"/>
              <a:gd name="connsiteX1382" fmla="*/ 1365765 w 1925292"/>
              <a:gd name="connsiteY1382" fmla="*/ 196041 h 505506"/>
              <a:gd name="connsiteX1383" fmla="*/ 1392386 w 1925292"/>
              <a:gd name="connsiteY1383" fmla="*/ 154404 h 505506"/>
              <a:gd name="connsiteX1384" fmla="*/ 1394719 w 1925292"/>
              <a:gd name="connsiteY1384" fmla="*/ 157873 h 505506"/>
              <a:gd name="connsiteX1385" fmla="*/ 1389515 w 1925292"/>
              <a:gd name="connsiteY1385" fmla="*/ 172590 h 505506"/>
              <a:gd name="connsiteX1386" fmla="*/ 1335494 w 1925292"/>
              <a:gd name="connsiteY1386" fmla="*/ 275007 h 505506"/>
              <a:gd name="connsiteX1387" fmla="*/ 1332802 w 1925292"/>
              <a:gd name="connsiteY1387" fmla="*/ 298398 h 505506"/>
              <a:gd name="connsiteX1388" fmla="*/ 1329093 w 1925292"/>
              <a:gd name="connsiteY1388" fmla="*/ 298398 h 505506"/>
              <a:gd name="connsiteX1389" fmla="*/ 1317906 w 1925292"/>
              <a:gd name="connsiteY1389" fmla="*/ 284758 h 505506"/>
              <a:gd name="connsiteX1390" fmla="*/ 1283149 w 1925292"/>
              <a:gd name="connsiteY1390" fmla="*/ 314491 h 505506"/>
              <a:gd name="connsiteX1391" fmla="*/ 1273398 w 1925292"/>
              <a:gd name="connsiteY1391" fmla="*/ 294869 h 505506"/>
              <a:gd name="connsiteX1392" fmla="*/ 1317906 w 1925292"/>
              <a:gd name="connsiteY1392" fmla="*/ 249941 h 505506"/>
              <a:gd name="connsiteX1393" fmla="*/ 1321137 w 1925292"/>
              <a:gd name="connsiteY1393" fmla="*/ 192750 h 505506"/>
              <a:gd name="connsiteX1394" fmla="*/ 1318325 w 1925292"/>
              <a:gd name="connsiteY1394" fmla="*/ 192451 h 505506"/>
              <a:gd name="connsiteX1395" fmla="*/ 1306839 w 1925292"/>
              <a:gd name="connsiteY1395" fmla="*/ 197955 h 505506"/>
              <a:gd name="connsiteX1396" fmla="*/ 1289371 w 1925292"/>
              <a:gd name="connsiteY1396" fmla="*/ 202801 h 505506"/>
              <a:gd name="connsiteX1397" fmla="*/ 1283149 w 1925292"/>
              <a:gd name="connsiteY1397" fmla="*/ 191614 h 505506"/>
              <a:gd name="connsiteX1398" fmla="*/ 1322513 w 1925292"/>
              <a:gd name="connsiteY1398" fmla="*/ 135380 h 505506"/>
              <a:gd name="connsiteX1399" fmla="*/ 137174 w 1925292"/>
              <a:gd name="connsiteY1399" fmla="*/ 73642 h 505506"/>
              <a:gd name="connsiteX1400" fmla="*/ 134183 w 1925292"/>
              <a:gd name="connsiteY1400" fmla="*/ 77710 h 505506"/>
              <a:gd name="connsiteX1401" fmla="*/ 136157 w 1925292"/>
              <a:gd name="connsiteY1401" fmla="*/ 82436 h 505506"/>
              <a:gd name="connsiteX1402" fmla="*/ 137174 w 1925292"/>
              <a:gd name="connsiteY1402" fmla="*/ 73642 h 505506"/>
              <a:gd name="connsiteX1403" fmla="*/ 942635 w 1925292"/>
              <a:gd name="connsiteY1403" fmla="*/ 71309 h 505506"/>
              <a:gd name="connsiteX1404" fmla="*/ 950592 w 1925292"/>
              <a:gd name="connsiteY1404" fmla="*/ 73462 h 505506"/>
              <a:gd name="connsiteX1405" fmla="*/ 963274 w 1925292"/>
              <a:gd name="connsiteY1405" fmla="*/ 81898 h 505506"/>
              <a:gd name="connsiteX1406" fmla="*/ 956574 w 1925292"/>
              <a:gd name="connsiteY1406" fmla="*/ 113424 h 505506"/>
              <a:gd name="connsiteX1407" fmla="*/ 978948 w 1925292"/>
              <a:gd name="connsiteY1407" fmla="*/ 102237 h 505506"/>
              <a:gd name="connsiteX1408" fmla="*/ 993844 w 1925292"/>
              <a:gd name="connsiteY1408" fmla="*/ 127064 h 505506"/>
              <a:gd name="connsiteX1409" fmla="*/ 952865 w 1925292"/>
              <a:gd name="connsiteY1409" fmla="*/ 164334 h 505506"/>
              <a:gd name="connsiteX1410" fmla="*/ 944190 w 1925292"/>
              <a:gd name="connsiteY1410" fmla="*/ 155660 h 505506"/>
              <a:gd name="connsiteX1411" fmla="*/ 965308 w 1925292"/>
              <a:gd name="connsiteY1411" fmla="*/ 120723 h 505506"/>
              <a:gd name="connsiteX1412" fmla="*/ 944190 w 1925292"/>
              <a:gd name="connsiteY1412" fmla="*/ 132089 h 505506"/>
              <a:gd name="connsiteX1413" fmla="*/ 926782 w 1925292"/>
              <a:gd name="connsiteY1413" fmla="*/ 186708 h 505506"/>
              <a:gd name="connsiteX1414" fmla="*/ 979666 w 1925292"/>
              <a:gd name="connsiteY1414" fmla="*/ 168821 h 505506"/>
              <a:gd name="connsiteX1415" fmla="*/ 1003774 w 1925292"/>
              <a:gd name="connsiteY1415" fmla="*/ 164334 h 505506"/>
              <a:gd name="connsiteX1416" fmla="*/ 1016158 w 1925292"/>
              <a:gd name="connsiteY1416" fmla="*/ 166966 h 505506"/>
              <a:gd name="connsiteX1417" fmla="*/ 995040 w 1925292"/>
              <a:gd name="connsiteY1417" fmla="*/ 189161 h 505506"/>
              <a:gd name="connsiteX1418" fmla="*/ 951130 w 1925292"/>
              <a:gd name="connsiteY1418" fmla="*/ 193647 h 505506"/>
              <a:gd name="connsiteX1419" fmla="*/ 928218 w 1925292"/>
              <a:gd name="connsiteY1419" fmla="*/ 202860 h 505506"/>
              <a:gd name="connsiteX1420" fmla="*/ 941558 w 1925292"/>
              <a:gd name="connsiteY1420" fmla="*/ 221645 h 505506"/>
              <a:gd name="connsiteX1421" fmla="*/ 933063 w 1925292"/>
              <a:gd name="connsiteY1421" fmla="*/ 247548 h 505506"/>
              <a:gd name="connsiteX1422" fmla="*/ 945327 w 1925292"/>
              <a:gd name="connsiteY1422" fmla="*/ 270939 h 505506"/>
              <a:gd name="connsiteX1423" fmla="*/ 931807 w 1925292"/>
              <a:gd name="connsiteY1423" fmla="*/ 276144 h 505506"/>
              <a:gd name="connsiteX1424" fmla="*/ 909732 w 1925292"/>
              <a:gd name="connsiteY1424" fmla="*/ 286373 h 505506"/>
              <a:gd name="connsiteX1425" fmla="*/ 872103 w 1925292"/>
              <a:gd name="connsiteY1425" fmla="*/ 325677 h 505506"/>
              <a:gd name="connsiteX1426" fmla="*/ 817545 w 1925292"/>
              <a:gd name="connsiteY1426" fmla="*/ 338180 h 505506"/>
              <a:gd name="connsiteX1427" fmla="*/ 823766 w 1925292"/>
              <a:gd name="connsiteY1427" fmla="*/ 320831 h 505506"/>
              <a:gd name="connsiteX1428" fmla="*/ 873838 w 1925292"/>
              <a:gd name="connsiteY1428" fmla="*/ 303842 h 505506"/>
              <a:gd name="connsiteX1429" fmla="*/ 904348 w 1925292"/>
              <a:gd name="connsiteY1429" fmla="*/ 267469 h 505506"/>
              <a:gd name="connsiteX1430" fmla="*/ 884606 w 1925292"/>
              <a:gd name="connsiteY1430" fmla="*/ 246232 h 505506"/>
              <a:gd name="connsiteX1431" fmla="*/ 889931 w 1925292"/>
              <a:gd name="connsiteY1431" fmla="*/ 231874 h 505506"/>
              <a:gd name="connsiteX1432" fmla="*/ 895076 w 1925292"/>
              <a:gd name="connsiteY1432" fmla="*/ 217218 h 505506"/>
              <a:gd name="connsiteX1433" fmla="*/ 810067 w 1925292"/>
              <a:gd name="connsiteY1433" fmla="*/ 252573 h 505506"/>
              <a:gd name="connsiteX1434" fmla="*/ 796846 w 1925292"/>
              <a:gd name="connsiteY1434" fmla="*/ 229422 h 505506"/>
              <a:gd name="connsiteX1435" fmla="*/ 835970 w 1925292"/>
              <a:gd name="connsiteY1435" fmla="*/ 218953 h 505506"/>
              <a:gd name="connsiteX1436" fmla="*/ 907698 w 1925292"/>
              <a:gd name="connsiteY1436" fmla="*/ 188742 h 505506"/>
              <a:gd name="connsiteX1437" fmla="*/ 918108 w 1925292"/>
              <a:gd name="connsiteY1437" fmla="*/ 148241 h 505506"/>
              <a:gd name="connsiteX1438" fmla="*/ 885683 w 1925292"/>
              <a:gd name="connsiteY1438" fmla="*/ 179110 h 505506"/>
              <a:gd name="connsiteX1439" fmla="*/ 873420 w 1925292"/>
              <a:gd name="connsiteY1439" fmla="*/ 164394 h 505506"/>
              <a:gd name="connsiteX1440" fmla="*/ 882094 w 1925292"/>
              <a:gd name="connsiteY1440" fmla="*/ 117193 h 505506"/>
              <a:gd name="connsiteX1441" fmla="*/ 896990 w 1925292"/>
              <a:gd name="connsiteY1441" fmla="*/ 143276 h 505506"/>
              <a:gd name="connsiteX1442" fmla="*/ 934200 w 1925292"/>
              <a:gd name="connsiteY1442" fmla="*/ 96076 h 505506"/>
              <a:gd name="connsiteX1443" fmla="*/ 935456 w 1925292"/>
              <a:gd name="connsiteY1443" fmla="*/ 71668 h 505506"/>
              <a:gd name="connsiteX1444" fmla="*/ 942635 w 1925292"/>
              <a:gd name="connsiteY1444" fmla="*/ 71309 h 505506"/>
              <a:gd name="connsiteX1445" fmla="*/ 1471045 w 1925292"/>
              <a:gd name="connsiteY1445" fmla="*/ 70471 h 505506"/>
              <a:gd name="connsiteX1446" fmla="*/ 1489239 w 1925292"/>
              <a:gd name="connsiteY1446" fmla="*/ 72386 h 505506"/>
              <a:gd name="connsiteX1447" fmla="*/ 1436296 w 1925292"/>
              <a:gd name="connsiteY1447" fmla="*/ 124073 h 505506"/>
              <a:gd name="connsiteX1448" fmla="*/ 1456935 w 1925292"/>
              <a:gd name="connsiteY1448" fmla="*/ 125808 h 505506"/>
              <a:gd name="connsiteX1449" fmla="*/ 1444970 w 1925292"/>
              <a:gd name="connsiteY1449" fmla="*/ 141182 h 505506"/>
              <a:gd name="connsiteX1450" fmla="*/ 1420921 w 1925292"/>
              <a:gd name="connsiteY1450" fmla="*/ 146088 h 505506"/>
              <a:gd name="connsiteX1451" fmla="*/ 1404530 w 1925292"/>
              <a:gd name="connsiteY1451" fmla="*/ 121859 h 505506"/>
              <a:gd name="connsiteX1452" fmla="*/ 1410990 w 1925292"/>
              <a:gd name="connsiteY1452" fmla="*/ 113305 h 505506"/>
              <a:gd name="connsiteX1453" fmla="*/ 1427143 w 1925292"/>
              <a:gd name="connsiteY1453" fmla="*/ 125748 h 505506"/>
              <a:gd name="connsiteX1454" fmla="*/ 1464413 w 1925292"/>
              <a:gd name="connsiteY1454" fmla="*/ 83513 h 505506"/>
              <a:gd name="connsiteX1455" fmla="*/ 1456935 w 1925292"/>
              <a:gd name="connsiteY1455" fmla="*/ 82316 h 505506"/>
              <a:gd name="connsiteX1456" fmla="*/ 1456935 w 1925292"/>
              <a:gd name="connsiteY1456" fmla="*/ 74838 h 505506"/>
              <a:gd name="connsiteX1457" fmla="*/ 1471045 w 1925292"/>
              <a:gd name="connsiteY1457" fmla="*/ 70471 h 505506"/>
              <a:gd name="connsiteX1458" fmla="*/ 332676 w 1925292"/>
              <a:gd name="connsiteY1458" fmla="*/ 70112 h 505506"/>
              <a:gd name="connsiteX1459" fmla="*/ 329984 w 1925292"/>
              <a:gd name="connsiteY1459" fmla="*/ 77410 h 505506"/>
              <a:gd name="connsiteX1460" fmla="*/ 330223 w 1925292"/>
              <a:gd name="connsiteY1460" fmla="*/ 83512 h 505506"/>
              <a:gd name="connsiteX1461" fmla="*/ 318797 w 1925292"/>
              <a:gd name="connsiteY1461" fmla="*/ 90392 h 505506"/>
              <a:gd name="connsiteX1462" fmla="*/ 331599 w 1925292"/>
              <a:gd name="connsiteY1462" fmla="*/ 95657 h 505506"/>
              <a:gd name="connsiteX1463" fmla="*/ 314550 w 1925292"/>
              <a:gd name="connsiteY1463" fmla="*/ 93264 h 505506"/>
              <a:gd name="connsiteX1464" fmla="*/ 321310 w 1925292"/>
              <a:gd name="connsiteY1464" fmla="*/ 84470 h 505506"/>
              <a:gd name="connsiteX1465" fmla="*/ 323523 w 1925292"/>
              <a:gd name="connsiteY1465" fmla="*/ 81658 h 505506"/>
              <a:gd name="connsiteX1466" fmla="*/ 321310 w 1925292"/>
              <a:gd name="connsiteY1466" fmla="*/ 80581 h 505506"/>
              <a:gd name="connsiteX1467" fmla="*/ 327830 w 1925292"/>
              <a:gd name="connsiteY1467" fmla="*/ 72744 h 505506"/>
              <a:gd name="connsiteX1468" fmla="*/ 317960 w 1925292"/>
              <a:gd name="connsiteY1468" fmla="*/ 73941 h 505506"/>
              <a:gd name="connsiteX1469" fmla="*/ 324361 w 1925292"/>
              <a:gd name="connsiteY1469" fmla="*/ 70830 h 505506"/>
              <a:gd name="connsiteX1470" fmla="*/ 332676 w 1925292"/>
              <a:gd name="connsiteY1470" fmla="*/ 70112 h 505506"/>
              <a:gd name="connsiteX1471" fmla="*/ 132299 w 1925292"/>
              <a:gd name="connsiteY1471" fmla="*/ 67218 h 505506"/>
              <a:gd name="connsiteX1472" fmla="*/ 133346 w 1925292"/>
              <a:gd name="connsiteY1472" fmla="*/ 72445 h 505506"/>
              <a:gd name="connsiteX1473" fmla="*/ 142080 w 1925292"/>
              <a:gd name="connsiteY1473" fmla="*/ 69454 h 505506"/>
              <a:gd name="connsiteX1474" fmla="*/ 141422 w 1925292"/>
              <a:gd name="connsiteY1474" fmla="*/ 79086 h 505506"/>
              <a:gd name="connsiteX1475" fmla="*/ 135619 w 1925292"/>
              <a:gd name="connsiteY1475" fmla="*/ 83453 h 505506"/>
              <a:gd name="connsiteX1476" fmla="*/ 136935 w 1925292"/>
              <a:gd name="connsiteY1476" fmla="*/ 91110 h 505506"/>
              <a:gd name="connsiteX1477" fmla="*/ 153446 w 1925292"/>
              <a:gd name="connsiteY1477" fmla="*/ 77650 h 505506"/>
              <a:gd name="connsiteX1478" fmla="*/ 140106 w 1925292"/>
              <a:gd name="connsiteY1478" fmla="*/ 94879 h 505506"/>
              <a:gd name="connsiteX1479" fmla="*/ 144832 w 1925292"/>
              <a:gd name="connsiteY1479" fmla="*/ 97092 h 505506"/>
              <a:gd name="connsiteX1480" fmla="*/ 146088 w 1925292"/>
              <a:gd name="connsiteY1480" fmla="*/ 102955 h 505506"/>
              <a:gd name="connsiteX1481" fmla="*/ 150754 w 1925292"/>
              <a:gd name="connsiteY1481" fmla="*/ 104810 h 505506"/>
              <a:gd name="connsiteX1482" fmla="*/ 146327 w 1925292"/>
              <a:gd name="connsiteY1482" fmla="*/ 113005 h 505506"/>
              <a:gd name="connsiteX1483" fmla="*/ 144353 w 1925292"/>
              <a:gd name="connsiteY1483" fmla="*/ 124073 h 505506"/>
              <a:gd name="connsiteX1484" fmla="*/ 130893 w 1925292"/>
              <a:gd name="connsiteY1484" fmla="*/ 134841 h 505506"/>
              <a:gd name="connsiteX1485" fmla="*/ 139208 w 1925292"/>
              <a:gd name="connsiteY1485" fmla="*/ 126884 h 505506"/>
              <a:gd name="connsiteX1486" fmla="*/ 141900 w 1925292"/>
              <a:gd name="connsiteY1486" fmla="*/ 111390 h 505506"/>
              <a:gd name="connsiteX1487" fmla="*/ 134423 w 1925292"/>
              <a:gd name="connsiteY1487" fmla="*/ 101579 h 505506"/>
              <a:gd name="connsiteX1488" fmla="*/ 123355 w 1925292"/>
              <a:gd name="connsiteY1488" fmla="*/ 119407 h 505506"/>
              <a:gd name="connsiteX1489" fmla="*/ 116655 w 1925292"/>
              <a:gd name="connsiteY1489" fmla="*/ 117193 h 505506"/>
              <a:gd name="connsiteX1490" fmla="*/ 122159 w 1925292"/>
              <a:gd name="connsiteY1490" fmla="*/ 109715 h 505506"/>
              <a:gd name="connsiteX1491" fmla="*/ 132329 w 1925292"/>
              <a:gd name="connsiteY1491" fmla="*/ 89136 h 505506"/>
              <a:gd name="connsiteX1492" fmla="*/ 130235 w 1925292"/>
              <a:gd name="connsiteY1492" fmla="*/ 84829 h 505506"/>
              <a:gd name="connsiteX1493" fmla="*/ 127543 w 1925292"/>
              <a:gd name="connsiteY1493" fmla="*/ 96255 h 505506"/>
              <a:gd name="connsiteX1494" fmla="*/ 122578 w 1925292"/>
              <a:gd name="connsiteY1494" fmla="*/ 90273 h 505506"/>
              <a:gd name="connsiteX1495" fmla="*/ 119467 w 1925292"/>
              <a:gd name="connsiteY1495" fmla="*/ 82496 h 505506"/>
              <a:gd name="connsiteX1496" fmla="*/ 126406 w 1925292"/>
              <a:gd name="connsiteY1496" fmla="*/ 86324 h 505506"/>
              <a:gd name="connsiteX1497" fmla="*/ 126945 w 1925292"/>
              <a:gd name="connsiteY1497" fmla="*/ 71548 h 505506"/>
              <a:gd name="connsiteX1498" fmla="*/ 123894 w 1925292"/>
              <a:gd name="connsiteY1498" fmla="*/ 67241 h 505506"/>
              <a:gd name="connsiteX1499" fmla="*/ 132299 w 1925292"/>
              <a:gd name="connsiteY1499" fmla="*/ 67218 h 505506"/>
              <a:gd name="connsiteX1500" fmla="*/ 242702 w 1925292"/>
              <a:gd name="connsiteY1500" fmla="*/ 62933 h 505506"/>
              <a:gd name="connsiteX1501" fmla="*/ 237318 w 1925292"/>
              <a:gd name="connsiteY1501" fmla="*/ 70710 h 505506"/>
              <a:gd name="connsiteX1502" fmla="*/ 231156 w 1925292"/>
              <a:gd name="connsiteY1502" fmla="*/ 76454 h 505506"/>
              <a:gd name="connsiteX1503" fmla="*/ 235523 w 1925292"/>
              <a:gd name="connsiteY1503" fmla="*/ 68677 h 505506"/>
              <a:gd name="connsiteX1504" fmla="*/ 218175 w 1925292"/>
              <a:gd name="connsiteY1504" fmla="*/ 80761 h 505506"/>
              <a:gd name="connsiteX1505" fmla="*/ 213987 w 1925292"/>
              <a:gd name="connsiteY1505" fmla="*/ 83632 h 505506"/>
              <a:gd name="connsiteX1506" fmla="*/ 210398 w 1925292"/>
              <a:gd name="connsiteY1506" fmla="*/ 86803 h 505506"/>
              <a:gd name="connsiteX1507" fmla="*/ 198074 w 1925292"/>
              <a:gd name="connsiteY1507" fmla="*/ 87820 h 505506"/>
              <a:gd name="connsiteX1508" fmla="*/ 203159 w 1925292"/>
              <a:gd name="connsiteY1508" fmla="*/ 83632 h 505506"/>
              <a:gd name="connsiteX1509" fmla="*/ 219730 w 1925292"/>
              <a:gd name="connsiteY1509" fmla="*/ 74120 h 505506"/>
              <a:gd name="connsiteX1510" fmla="*/ 242702 w 1925292"/>
              <a:gd name="connsiteY1510" fmla="*/ 62933 h 505506"/>
              <a:gd name="connsiteX1511" fmla="*/ 1878450 w 1925292"/>
              <a:gd name="connsiteY1511" fmla="*/ 58088 h 505506"/>
              <a:gd name="connsiteX1512" fmla="*/ 1888979 w 1925292"/>
              <a:gd name="connsiteY1512" fmla="*/ 62395 h 505506"/>
              <a:gd name="connsiteX1513" fmla="*/ 1867562 w 1925292"/>
              <a:gd name="connsiteY1513" fmla="*/ 102118 h 505506"/>
              <a:gd name="connsiteX1514" fmla="*/ 1917574 w 1925292"/>
              <a:gd name="connsiteY1514" fmla="*/ 93444 h 505506"/>
              <a:gd name="connsiteX1515" fmla="*/ 1925052 w 1925292"/>
              <a:gd name="connsiteY1515" fmla="*/ 105887 h 505506"/>
              <a:gd name="connsiteX1516" fmla="*/ 1906327 w 1925292"/>
              <a:gd name="connsiteY1516" fmla="*/ 136875 h 505506"/>
              <a:gd name="connsiteX1517" fmla="*/ 1875399 w 1925292"/>
              <a:gd name="connsiteY1517" fmla="*/ 155540 h 505506"/>
              <a:gd name="connsiteX1518" fmla="*/ 1894542 w 1925292"/>
              <a:gd name="connsiteY1518" fmla="*/ 128679 h 505506"/>
              <a:gd name="connsiteX1519" fmla="*/ 1911412 w 1925292"/>
              <a:gd name="connsiteY1519" fmla="*/ 102238 h 505506"/>
              <a:gd name="connsiteX1520" fmla="*/ 1907404 w 1925292"/>
              <a:gd name="connsiteY1520" fmla="*/ 99904 h 505506"/>
              <a:gd name="connsiteX1521" fmla="*/ 1888859 w 1925292"/>
              <a:gd name="connsiteY1521" fmla="*/ 106904 h 505506"/>
              <a:gd name="connsiteX1522" fmla="*/ 1877792 w 1925292"/>
              <a:gd name="connsiteY1522" fmla="*/ 115758 h 505506"/>
              <a:gd name="connsiteX1523" fmla="*/ 1851769 w 1925292"/>
              <a:gd name="connsiteY1523" fmla="*/ 141900 h 505506"/>
              <a:gd name="connsiteX1524" fmla="*/ 1859246 w 1925292"/>
              <a:gd name="connsiteY1524" fmla="*/ 160565 h 505506"/>
              <a:gd name="connsiteX1525" fmla="*/ 1858469 w 1925292"/>
              <a:gd name="connsiteY1525" fmla="*/ 160864 h 505506"/>
              <a:gd name="connsiteX1526" fmla="*/ 1854939 w 1925292"/>
              <a:gd name="connsiteY1526" fmla="*/ 161223 h 505506"/>
              <a:gd name="connsiteX1527" fmla="*/ 1841838 w 1925292"/>
              <a:gd name="connsiteY1527" fmla="*/ 155600 h 505506"/>
              <a:gd name="connsiteX1528" fmla="*/ 1820421 w 1925292"/>
              <a:gd name="connsiteY1528" fmla="*/ 171752 h 505506"/>
              <a:gd name="connsiteX1529" fmla="*/ 1828198 w 1925292"/>
              <a:gd name="connsiteY1529" fmla="*/ 154344 h 505506"/>
              <a:gd name="connsiteX1530" fmla="*/ 1782254 w 1925292"/>
              <a:gd name="connsiteY1530" fmla="*/ 181683 h 505506"/>
              <a:gd name="connsiteX1531" fmla="*/ 1774716 w 1925292"/>
              <a:gd name="connsiteY1531" fmla="*/ 149318 h 505506"/>
              <a:gd name="connsiteX1532" fmla="*/ 1795834 w 1925292"/>
              <a:gd name="connsiteY1532" fmla="*/ 160505 h 505506"/>
              <a:gd name="connsiteX1533" fmla="*/ 1801696 w 1925292"/>
              <a:gd name="connsiteY1533" fmla="*/ 142199 h 505506"/>
              <a:gd name="connsiteX1534" fmla="*/ 1795834 w 1925292"/>
              <a:gd name="connsiteY1534" fmla="*/ 119526 h 505506"/>
              <a:gd name="connsiteX1535" fmla="*/ 1839086 w 1925292"/>
              <a:gd name="connsiteY1535" fmla="*/ 133046 h 505506"/>
              <a:gd name="connsiteX1536" fmla="*/ 1848658 w 1925292"/>
              <a:gd name="connsiteY1536" fmla="*/ 118689 h 505506"/>
              <a:gd name="connsiteX1537" fmla="*/ 1828497 w 1925292"/>
              <a:gd name="connsiteY1537" fmla="*/ 125389 h 505506"/>
              <a:gd name="connsiteX1538" fmla="*/ 1828019 w 1925292"/>
              <a:gd name="connsiteY1538" fmla="*/ 113365 h 505506"/>
              <a:gd name="connsiteX1539" fmla="*/ 1821917 w 1925292"/>
              <a:gd name="connsiteY1539" fmla="*/ 108340 h 505506"/>
              <a:gd name="connsiteX1540" fmla="*/ 1824429 w 1925292"/>
              <a:gd name="connsiteY1540" fmla="*/ 105229 h 505506"/>
              <a:gd name="connsiteX1541" fmla="*/ 1859366 w 1925292"/>
              <a:gd name="connsiteY1541" fmla="*/ 89854 h 505506"/>
              <a:gd name="connsiteX1542" fmla="*/ 1870194 w 1925292"/>
              <a:gd name="connsiteY1542" fmla="*/ 75915 h 505506"/>
              <a:gd name="connsiteX1543" fmla="*/ 1878450 w 1925292"/>
              <a:gd name="connsiteY1543" fmla="*/ 58088 h 505506"/>
              <a:gd name="connsiteX1544" fmla="*/ 339317 w 1925292"/>
              <a:gd name="connsiteY1544" fmla="*/ 52584 h 505506"/>
              <a:gd name="connsiteX1545" fmla="*/ 348888 w 1925292"/>
              <a:gd name="connsiteY1545" fmla="*/ 55037 h 505506"/>
              <a:gd name="connsiteX1546" fmla="*/ 335967 w 1925292"/>
              <a:gd name="connsiteY1546" fmla="*/ 61557 h 505506"/>
              <a:gd name="connsiteX1547" fmla="*/ 339077 w 1925292"/>
              <a:gd name="connsiteY1547" fmla="*/ 64250 h 505506"/>
              <a:gd name="connsiteX1548" fmla="*/ 329446 w 1925292"/>
              <a:gd name="connsiteY1548" fmla="*/ 65147 h 505506"/>
              <a:gd name="connsiteX1549" fmla="*/ 327591 w 1925292"/>
              <a:gd name="connsiteY1549" fmla="*/ 58925 h 505506"/>
              <a:gd name="connsiteX1550" fmla="*/ 330523 w 1925292"/>
              <a:gd name="connsiteY1550" fmla="*/ 57310 h 505506"/>
              <a:gd name="connsiteX1551" fmla="*/ 331959 w 1925292"/>
              <a:gd name="connsiteY1551" fmla="*/ 60481 h 505506"/>
              <a:gd name="connsiteX1552" fmla="*/ 343026 w 1925292"/>
              <a:gd name="connsiteY1552" fmla="*/ 55635 h 505506"/>
              <a:gd name="connsiteX1553" fmla="*/ 339736 w 1925292"/>
              <a:gd name="connsiteY1553" fmla="*/ 53122 h 505506"/>
              <a:gd name="connsiteX1554" fmla="*/ 339317 w 1925292"/>
              <a:gd name="connsiteY1554" fmla="*/ 52584 h 505506"/>
              <a:gd name="connsiteX1555" fmla="*/ 320981 w 1925292"/>
              <a:gd name="connsiteY1555" fmla="*/ 47133 h 505506"/>
              <a:gd name="connsiteX1556" fmla="*/ 325139 w 1925292"/>
              <a:gd name="connsiteY1556" fmla="*/ 50550 h 505506"/>
              <a:gd name="connsiteX1557" fmla="*/ 312576 w 1925292"/>
              <a:gd name="connsiteY1557" fmla="*/ 55695 h 505506"/>
              <a:gd name="connsiteX1558" fmla="*/ 302166 w 1925292"/>
              <a:gd name="connsiteY1558" fmla="*/ 62036 h 505506"/>
              <a:gd name="connsiteX1559" fmla="*/ 315627 w 1925292"/>
              <a:gd name="connsiteY1559" fmla="*/ 57430 h 505506"/>
              <a:gd name="connsiteX1560" fmla="*/ 314751 w 1925292"/>
              <a:gd name="connsiteY1560" fmla="*/ 58833 h 505506"/>
              <a:gd name="connsiteX1561" fmla="*/ 311260 w 1925292"/>
              <a:gd name="connsiteY1561" fmla="*/ 64429 h 505506"/>
              <a:gd name="connsiteX1562" fmla="*/ 306055 w 1925292"/>
              <a:gd name="connsiteY1562" fmla="*/ 75078 h 505506"/>
              <a:gd name="connsiteX1563" fmla="*/ 324062 w 1925292"/>
              <a:gd name="connsiteY1563" fmla="*/ 63891 h 505506"/>
              <a:gd name="connsiteX1564" fmla="*/ 314610 w 1925292"/>
              <a:gd name="connsiteY1564" fmla="*/ 72086 h 505506"/>
              <a:gd name="connsiteX1565" fmla="*/ 304500 w 1925292"/>
              <a:gd name="connsiteY1565" fmla="*/ 80641 h 505506"/>
              <a:gd name="connsiteX1566" fmla="*/ 299235 w 1925292"/>
              <a:gd name="connsiteY1566" fmla="*/ 87341 h 505506"/>
              <a:gd name="connsiteX1567" fmla="*/ 297919 w 1925292"/>
              <a:gd name="connsiteY1567" fmla="*/ 83752 h 505506"/>
              <a:gd name="connsiteX1568" fmla="*/ 287988 w 1925292"/>
              <a:gd name="connsiteY1568" fmla="*/ 87102 h 505506"/>
              <a:gd name="connsiteX1569" fmla="*/ 290262 w 1925292"/>
              <a:gd name="connsiteY1569" fmla="*/ 80462 h 505506"/>
              <a:gd name="connsiteX1570" fmla="*/ 302406 w 1925292"/>
              <a:gd name="connsiteY1570" fmla="*/ 72326 h 505506"/>
              <a:gd name="connsiteX1571" fmla="*/ 305576 w 1925292"/>
              <a:gd name="connsiteY1571" fmla="*/ 65805 h 505506"/>
              <a:gd name="connsiteX1572" fmla="*/ 299654 w 1925292"/>
              <a:gd name="connsiteY1572" fmla="*/ 60899 h 505506"/>
              <a:gd name="connsiteX1573" fmla="*/ 308388 w 1925292"/>
              <a:gd name="connsiteY1573" fmla="*/ 55156 h 505506"/>
              <a:gd name="connsiteX1574" fmla="*/ 320981 w 1925292"/>
              <a:gd name="connsiteY1574" fmla="*/ 47133 h 505506"/>
              <a:gd name="connsiteX1575" fmla="*/ 227447 w 1925292"/>
              <a:gd name="connsiteY1575" fmla="*/ 41218 h 505506"/>
              <a:gd name="connsiteX1576" fmla="*/ 233968 w 1925292"/>
              <a:gd name="connsiteY1576" fmla="*/ 44149 h 505506"/>
              <a:gd name="connsiteX1577" fmla="*/ 227148 w 1925292"/>
              <a:gd name="connsiteY1577" fmla="*/ 59105 h 505506"/>
              <a:gd name="connsiteX1578" fmla="*/ 217756 w 1925292"/>
              <a:gd name="connsiteY1578" fmla="*/ 70172 h 505506"/>
              <a:gd name="connsiteX1579" fmla="*/ 227866 w 1925292"/>
              <a:gd name="connsiteY1579" fmla="*/ 45107 h 505506"/>
              <a:gd name="connsiteX1580" fmla="*/ 211295 w 1925292"/>
              <a:gd name="connsiteY1580" fmla="*/ 46303 h 505506"/>
              <a:gd name="connsiteX1581" fmla="*/ 213688 w 1925292"/>
              <a:gd name="connsiteY1581" fmla="*/ 45645 h 505506"/>
              <a:gd name="connsiteX1582" fmla="*/ 216141 w 1925292"/>
              <a:gd name="connsiteY1582" fmla="*/ 45166 h 505506"/>
              <a:gd name="connsiteX1583" fmla="*/ 219371 w 1925292"/>
              <a:gd name="connsiteY1583" fmla="*/ 43073 h 505506"/>
              <a:gd name="connsiteX1584" fmla="*/ 227447 w 1925292"/>
              <a:gd name="connsiteY1584" fmla="*/ 41218 h 505506"/>
              <a:gd name="connsiteX1585" fmla="*/ 244198 w 1925292"/>
              <a:gd name="connsiteY1585" fmla="*/ 22433 h 505506"/>
              <a:gd name="connsiteX1586" fmla="*/ 116116 w 1925292"/>
              <a:gd name="connsiteY1586" fmla="*/ 67181 h 505506"/>
              <a:gd name="connsiteX1587" fmla="*/ 100084 w 1925292"/>
              <a:gd name="connsiteY1587" fmla="*/ 80043 h 505506"/>
              <a:gd name="connsiteX1588" fmla="*/ 39961 w 1925292"/>
              <a:gd name="connsiteY1588" fmla="*/ 164095 h 505506"/>
              <a:gd name="connsiteX1589" fmla="*/ 64250 w 1925292"/>
              <a:gd name="connsiteY1589" fmla="*/ 385082 h 505506"/>
              <a:gd name="connsiteX1590" fmla="*/ 262205 w 1925292"/>
              <a:gd name="connsiteY1590" fmla="*/ 483072 h 505506"/>
              <a:gd name="connsiteX1591" fmla="*/ 389628 w 1925292"/>
              <a:gd name="connsiteY1591" fmla="*/ 438025 h 505506"/>
              <a:gd name="connsiteX1592" fmla="*/ 394175 w 1925292"/>
              <a:gd name="connsiteY1592" fmla="*/ 434436 h 505506"/>
              <a:gd name="connsiteX1593" fmla="*/ 420138 w 1925292"/>
              <a:gd name="connsiteY1593" fmla="*/ 410925 h 505506"/>
              <a:gd name="connsiteX1594" fmla="*/ 424984 w 1925292"/>
              <a:gd name="connsiteY1594" fmla="*/ 405481 h 505506"/>
              <a:gd name="connsiteX1595" fmla="*/ 433599 w 1925292"/>
              <a:gd name="connsiteY1595" fmla="*/ 395491 h 505506"/>
              <a:gd name="connsiteX1596" fmla="*/ 483072 w 1925292"/>
              <a:gd name="connsiteY1596" fmla="*/ 243540 h 505506"/>
              <a:gd name="connsiteX1597" fmla="*/ 464172 w 1925292"/>
              <a:gd name="connsiteY1597" fmla="*/ 178263 h 505506"/>
              <a:gd name="connsiteX1598" fmla="*/ 463921 w 1925292"/>
              <a:gd name="connsiteY1598" fmla="*/ 178438 h 505506"/>
              <a:gd name="connsiteX1599" fmla="*/ 456869 w 1925292"/>
              <a:gd name="connsiteY1599" fmla="*/ 177495 h 505506"/>
              <a:gd name="connsiteX1600" fmla="*/ 463988 w 1925292"/>
              <a:gd name="connsiteY1600" fmla="*/ 188981 h 505506"/>
              <a:gd name="connsiteX1601" fmla="*/ 450229 w 1925292"/>
              <a:gd name="connsiteY1601" fmla="*/ 188563 h 505506"/>
              <a:gd name="connsiteX1602" fmla="*/ 447357 w 1925292"/>
              <a:gd name="connsiteY1602" fmla="*/ 185392 h 505506"/>
              <a:gd name="connsiteX1603" fmla="*/ 461236 w 1925292"/>
              <a:gd name="connsiteY1603" fmla="*/ 186768 h 505506"/>
              <a:gd name="connsiteX1604" fmla="*/ 446999 w 1925292"/>
              <a:gd name="connsiteY1604" fmla="*/ 179828 h 505506"/>
              <a:gd name="connsiteX1605" fmla="*/ 443948 w 1925292"/>
              <a:gd name="connsiteY1605" fmla="*/ 183298 h 505506"/>
              <a:gd name="connsiteX1606" fmla="*/ 442691 w 1925292"/>
              <a:gd name="connsiteY1606" fmla="*/ 180307 h 505506"/>
              <a:gd name="connsiteX1607" fmla="*/ 441854 w 1925292"/>
              <a:gd name="connsiteY1607" fmla="*/ 178871 h 505506"/>
              <a:gd name="connsiteX1608" fmla="*/ 437367 w 1925292"/>
              <a:gd name="connsiteY1608" fmla="*/ 176718 h 505506"/>
              <a:gd name="connsiteX1609" fmla="*/ 437905 w 1925292"/>
              <a:gd name="connsiteY1609" fmla="*/ 176598 h 505506"/>
              <a:gd name="connsiteX1610" fmla="*/ 438444 w 1925292"/>
              <a:gd name="connsiteY1610" fmla="*/ 176478 h 505506"/>
              <a:gd name="connsiteX1611" fmla="*/ 441734 w 1925292"/>
              <a:gd name="connsiteY1611" fmla="*/ 175222 h 505506"/>
              <a:gd name="connsiteX1612" fmla="*/ 431265 w 1925292"/>
              <a:gd name="connsiteY1612" fmla="*/ 171274 h 505506"/>
              <a:gd name="connsiteX1613" fmla="*/ 437128 w 1925292"/>
              <a:gd name="connsiteY1613" fmla="*/ 165351 h 505506"/>
              <a:gd name="connsiteX1614" fmla="*/ 439580 w 1925292"/>
              <a:gd name="connsiteY1614" fmla="*/ 171393 h 505506"/>
              <a:gd name="connsiteX1615" fmla="*/ 445204 w 1925292"/>
              <a:gd name="connsiteY1615" fmla="*/ 166009 h 505506"/>
              <a:gd name="connsiteX1616" fmla="*/ 444785 w 1925292"/>
              <a:gd name="connsiteY1616" fmla="*/ 174325 h 505506"/>
              <a:gd name="connsiteX1617" fmla="*/ 451246 w 1925292"/>
              <a:gd name="connsiteY1617" fmla="*/ 176000 h 505506"/>
              <a:gd name="connsiteX1618" fmla="*/ 450408 w 1925292"/>
              <a:gd name="connsiteY1618" fmla="*/ 175282 h 505506"/>
              <a:gd name="connsiteX1619" fmla="*/ 448075 w 1925292"/>
              <a:gd name="connsiteY1619" fmla="*/ 173009 h 505506"/>
              <a:gd name="connsiteX1620" fmla="*/ 450408 w 1925292"/>
              <a:gd name="connsiteY1620" fmla="*/ 169958 h 505506"/>
              <a:gd name="connsiteX1621" fmla="*/ 462134 w 1925292"/>
              <a:gd name="connsiteY1621" fmla="*/ 174863 h 505506"/>
              <a:gd name="connsiteX1622" fmla="*/ 463262 w 1925292"/>
              <a:gd name="connsiteY1622" fmla="*/ 175123 h 505506"/>
              <a:gd name="connsiteX1623" fmla="*/ 452630 w 1925292"/>
              <a:gd name="connsiteY1623" fmla="*/ 138401 h 505506"/>
              <a:gd name="connsiteX1624" fmla="*/ 378621 w 1925292"/>
              <a:gd name="connsiteY1624" fmla="*/ 59823 h 505506"/>
              <a:gd name="connsiteX1625" fmla="*/ 244198 w 1925292"/>
              <a:gd name="connsiteY1625" fmla="*/ 22433 h 505506"/>
              <a:gd name="connsiteX1626" fmla="*/ 244078 w 1925292"/>
              <a:gd name="connsiteY1626" fmla="*/ 20579 h 505506"/>
              <a:gd name="connsiteX1627" fmla="*/ 379578 w 1925292"/>
              <a:gd name="connsiteY1627" fmla="*/ 58268 h 505506"/>
              <a:gd name="connsiteX1628" fmla="*/ 454185 w 1925292"/>
              <a:gd name="connsiteY1628" fmla="*/ 137496 h 505506"/>
              <a:gd name="connsiteX1629" fmla="*/ 465214 w 1925292"/>
              <a:gd name="connsiteY1629" fmla="*/ 175571 h 505506"/>
              <a:gd name="connsiteX1630" fmla="*/ 467338 w 1925292"/>
              <a:gd name="connsiteY1630" fmla="*/ 176060 h 505506"/>
              <a:gd name="connsiteX1631" fmla="*/ 465688 w 1925292"/>
              <a:gd name="connsiteY1631" fmla="*/ 177208 h 505506"/>
              <a:gd name="connsiteX1632" fmla="*/ 484867 w 1925292"/>
              <a:gd name="connsiteY1632" fmla="*/ 243420 h 505506"/>
              <a:gd name="connsiteX1633" fmla="*/ 435034 w 1925292"/>
              <a:gd name="connsiteY1633" fmla="*/ 396628 h 505506"/>
              <a:gd name="connsiteX1634" fmla="*/ 426300 w 1925292"/>
              <a:gd name="connsiteY1634" fmla="*/ 406738 h 505506"/>
              <a:gd name="connsiteX1635" fmla="*/ 421514 w 1925292"/>
              <a:gd name="connsiteY1635" fmla="*/ 412122 h 505506"/>
              <a:gd name="connsiteX1636" fmla="*/ 395252 w 1925292"/>
              <a:gd name="connsiteY1636" fmla="*/ 435931 h 505506"/>
              <a:gd name="connsiteX1637" fmla="*/ 390705 w 1925292"/>
              <a:gd name="connsiteY1637" fmla="*/ 439521 h 505506"/>
              <a:gd name="connsiteX1638" fmla="*/ 262265 w 1925292"/>
              <a:gd name="connsiteY1638" fmla="*/ 484927 h 505506"/>
              <a:gd name="connsiteX1639" fmla="*/ 251855 w 1925292"/>
              <a:gd name="connsiteY1639" fmla="*/ 485166 h 505506"/>
              <a:gd name="connsiteX1640" fmla="*/ 62814 w 1925292"/>
              <a:gd name="connsiteY1640" fmla="*/ 386039 h 505506"/>
              <a:gd name="connsiteX1641" fmla="*/ 38286 w 1925292"/>
              <a:gd name="connsiteY1641" fmla="*/ 163317 h 505506"/>
              <a:gd name="connsiteX1642" fmla="*/ 98887 w 1925292"/>
              <a:gd name="connsiteY1642" fmla="*/ 78607 h 505506"/>
              <a:gd name="connsiteX1643" fmla="*/ 114980 w 1925292"/>
              <a:gd name="connsiteY1643" fmla="*/ 65686 h 505506"/>
              <a:gd name="connsiteX1644" fmla="*/ 244078 w 1925292"/>
              <a:gd name="connsiteY1644" fmla="*/ 20579 h 505506"/>
              <a:gd name="connsiteX1645" fmla="*/ 238934 w 1925292"/>
              <a:gd name="connsiteY1645" fmla="*/ 10349 h 505506"/>
              <a:gd name="connsiteX1646" fmla="*/ 105827 w 1925292"/>
              <a:gd name="connsiteY1646" fmla="*/ 59584 h 505506"/>
              <a:gd name="connsiteX1647" fmla="*/ 74360 w 1925292"/>
              <a:gd name="connsiteY1647" fmla="*/ 88239 h 505506"/>
              <a:gd name="connsiteX1648" fmla="*/ 47918 w 1925292"/>
              <a:gd name="connsiteY1648" fmla="*/ 122578 h 505506"/>
              <a:gd name="connsiteX1649" fmla="*/ 10230 w 1925292"/>
              <a:gd name="connsiteY1649" fmla="*/ 266512 h 505506"/>
              <a:gd name="connsiteX1650" fmla="*/ 66224 w 1925292"/>
              <a:gd name="connsiteY1650" fmla="*/ 408054 h 505506"/>
              <a:gd name="connsiteX1651" fmla="*/ 104631 w 1925292"/>
              <a:gd name="connsiteY1651" fmla="*/ 444965 h 505506"/>
              <a:gd name="connsiteX1652" fmla="*/ 266513 w 1925292"/>
              <a:gd name="connsiteY1652" fmla="*/ 495097 h 505506"/>
              <a:gd name="connsiteX1653" fmla="*/ 495097 w 1925292"/>
              <a:gd name="connsiteY1653" fmla="*/ 239113 h 505506"/>
              <a:gd name="connsiteX1654" fmla="*/ 238934 w 1925292"/>
              <a:gd name="connsiteY1654" fmla="*/ 10349 h 505506"/>
              <a:gd name="connsiteX1655" fmla="*/ 241028 w 1925292"/>
              <a:gd name="connsiteY1655" fmla="*/ 0 h 505506"/>
              <a:gd name="connsiteX1656" fmla="*/ 264299 w 1925292"/>
              <a:gd name="connsiteY1656" fmla="*/ 0 h 505506"/>
              <a:gd name="connsiteX1657" fmla="*/ 360316 w 1925292"/>
              <a:gd name="connsiteY1657" fmla="*/ 24169 h 505506"/>
              <a:gd name="connsiteX1658" fmla="*/ 438026 w 1925292"/>
              <a:gd name="connsiteY1658" fmla="*/ 81120 h 505506"/>
              <a:gd name="connsiteX1659" fmla="*/ 458127 w 1925292"/>
              <a:gd name="connsiteY1659" fmla="*/ 105947 h 505506"/>
              <a:gd name="connsiteX1660" fmla="*/ 496653 w 1925292"/>
              <a:gd name="connsiteY1660" fmla="*/ 186888 h 505506"/>
              <a:gd name="connsiteX1661" fmla="*/ 501977 w 1925292"/>
              <a:gd name="connsiteY1661" fmla="*/ 211296 h 505506"/>
              <a:gd name="connsiteX1662" fmla="*/ 505447 w 1925292"/>
              <a:gd name="connsiteY1662" fmla="*/ 237857 h 505506"/>
              <a:gd name="connsiteX1663" fmla="*/ 505447 w 1925292"/>
              <a:gd name="connsiteY1663" fmla="*/ 266453 h 505506"/>
              <a:gd name="connsiteX1664" fmla="*/ 502097 w 1925292"/>
              <a:gd name="connsiteY1664" fmla="*/ 293612 h 505506"/>
              <a:gd name="connsiteX1665" fmla="*/ 318559 w 1925292"/>
              <a:gd name="connsiteY1665" fmla="*/ 496772 h 505506"/>
              <a:gd name="connsiteX1666" fmla="*/ 294211 w 1925292"/>
              <a:gd name="connsiteY1666" fmla="*/ 502096 h 505506"/>
              <a:gd name="connsiteX1667" fmla="*/ 267709 w 1925292"/>
              <a:gd name="connsiteY1667" fmla="*/ 505506 h 505506"/>
              <a:gd name="connsiteX1668" fmla="*/ 241088 w 1925292"/>
              <a:gd name="connsiteY1668" fmla="*/ 505506 h 505506"/>
              <a:gd name="connsiteX1669" fmla="*/ 213868 w 1925292"/>
              <a:gd name="connsiteY1669" fmla="*/ 502455 h 505506"/>
              <a:gd name="connsiteX1670" fmla="*/ 188683 w 1925292"/>
              <a:gd name="connsiteY1670" fmla="*/ 497191 h 505506"/>
              <a:gd name="connsiteX1671" fmla="*/ 144234 w 1925292"/>
              <a:gd name="connsiteY1671" fmla="*/ 480799 h 505506"/>
              <a:gd name="connsiteX1672" fmla="*/ 62336 w 1925292"/>
              <a:gd name="connsiteY1672" fmla="*/ 418583 h 505506"/>
              <a:gd name="connsiteX1673" fmla="*/ 59046 w 1925292"/>
              <a:gd name="connsiteY1673" fmla="*/ 414635 h 505506"/>
              <a:gd name="connsiteX1674" fmla="*/ 52226 w 1925292"/>
              <a:gd name="connsiteY1674" fmla="*/ 406200 h 505506"/>
              <a:gd name="connsiteX1675" fmla="*/ 23750 w 1925292"/>
              <a:gd name="connsiteY1675" fmla="*/ 359358 h 505506"/>
              <a:gd name="connsiteX1676" fmla="*/ 2692 w 1925292"/>
              <a:gd name="connsiteY1676" fmla="*/ 289185 h 505506"/>
              <a:gd name="connsiteX1677" fmla="*/ 0 w 1925292"/>
              <a:gd name="connsiteY1677" fmla="*/ 262444 h 505506"/>
              <a:gd name="connsiteX1678" fmla="*/ 0 w 1925292"/>
              <a:gd name="connsiteY1678" fmla="*/ 239712 h 505506"/>
              <a:gd name="connsiteX1679" fmla="*/ 3350 w 1925292"/>
              <a:gd name="connsiteY1679" fmla="*/ 212492 h 505506"/>
              <a:gd name="connsiteX1680" fmla="*/ 8555 w 1925292"/>
              <a:gd name="connsiteY1680" fmla="*/ 187965 h 505506"/>
              <a:gd name="connsiteX1681" fmla="*/ 60362 w 1925292"/>
              <a:gd name="connsiteY1681" fmla="*/ 89196 h 505506"/>
              <a:gd name="connsiteX1682" fmla="*/ 86564 w 1925292"/>
              <a:gd name="connsiteY1682" fmla="*/ 62575 h 505506"/>
              <a:gd name="connsiteX1683" fmla="*/ 214466 w 1925292"/>
              <a:gd name="connsiteY1683" fmla="*/ 2931 h 505506"/>
              <a:gd name="connsiteX1684" fmla="*/ 241028 w 1925292"/>
              <a:gd name="connsiteY1684" fmla="*/ 0 h 505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</a:cxnLst>
            <a:rect l="l" t="t" r="r" b="b"/>
            <a:pathLst>
              <a:path w="1925292" h="505506">
                <a:moveTo>
                  <a:pt x="212671" y="447537"/>
                </a:moveTo>
                <a:cubicBezTo>
                  <a:pt x="211445" y="447926"/>
                  <a:pt x="210517" y="449092"/>
                  <a:pt x="209336" y="449825"/>
                </a:cubicBezTo>
                <a:lnTo>
                  <a:pt x="208968" y="449801"/>
                </a:lnTo>
                <a:close/>
                <a:moveTo>
                  <a:pt x="226049" y="437121"/>
                </a:moveTo>
                <a:cubicBezTo>
                  <a:pt x="230035" y="437382"/>
                  <a:pt x="233280" y="440149"/>
                  <a:pt x="231096" y="443828"/>
                </a:cubicBezTo>
                <a:cubicBezTo>
                  <a:pt x="224755" y="443290"/>
                  <a:pt x="230558" y="439521"/>
                  <a:pt x="225772" y="438444"/>
                </a:cubicBezTo>
                <a:cubicBezTo>
                  <a:pt x="222302" y="437666"/>
                  <a:pt x="220687" y="441435"/>
                  <a:pt x="220328" y="444067"/>
                </a:cubicBezTo>
                <a:cubicBezTo>
                  <a:pt x="219132" y="452921"/>
                  <a:pt x="225653" y="455613"/>
                  <a:pt x="230738" y="449272"/>
                </a:cubicBezTo>
                <a:cubicBezTo>
                  <a:pt x="230738" y="452742"/>
                  <a:pt x="226789" y="456391"/>
                  <a:pt x="222362" y="455673"/>
                </a:cubicBezTo>
                <a:cubicBezTo>
                  <a:pt x="218115" y="455015"/>
                  <a:pt x="215961" y="450349"/>
                  <a:pt x="216559" y="445443"/>
                </a:cubicBezTo>
                <a:cubicBezTo>
                  <a:pt x="217337" y="439102"/>
                  <a:pt x="222063" y="436859"/>
                  <a:pt x="226049" y="437121"/>
                </a:cubicBezTo>
                <a:close/>
                <a:moveTo>
                  <a:pt x="259393" y="436350"/>
                </a:moveTo>
                <a:lnTo>
                  <a:pt x="259632" y="439341"/>
                </a:lnTo>
                <a:cubicBezTo>
                  <a:pt x="265674" y="434137"/>
                  <a:pt x="269982" y="435692"/>
                  <a:pt x="269862" y="446041"/>
                </a:cubicBezTo>
                <a:cubicBezTo>
                  <a:pt x="269742" y="456750"/>
                  <a:pt x="270580" y="452203"/>
                  <a:pt x="272375" y="455314"/>
                </a:cubicBezTo>
                <a:lnTo>
                  <a:pt x="263820" y="455254"/>
                </a:lnTo>
                <a:cubicBezTo>
                  <a:pt x="264897" y="453280"/>
                  <a:pt x="264059" y="454776"/>
                  <a:pt x="266392" y="453400"/>
                </a:cubicBezTo>
                <a:lnTo>
                  <a:pt x="265854" y="439640"/>
                </a:lnTo>
                <a:cubicBezTo>
                  <a:pt x="257897" y="437846"/>
                  <a:pt x="258855" y="448016"/>
                  <a:pt x="259572" y="451725"/>
                </a:cubicBezTo>
                <a:cubicBezTo>
                  <a:pt x="260470" y="456271"/>
                  <a:pt x="260470" y="452323"/>
                  <a:pt x="262085" y="455254"/>
                </a:cubicBezTo>
                <a:lnTo>
                  <a:pt x="253590" y="455314"/>
                </a:lnTo>
                <a:cubicBezTo>
                  <a:pt x="255086" y="452442"/>
                  <a:pt x="254428" y="455733"/>
                  <a:pt x="255684" y="452801"/>
                </a:cubicBezTo>
                <a:lnTo>
                  <a:pt x="256043" y="441854"/>
                </a:lnTo>
                <a:cubicBezTo>
                  <a:pt x="255744" y="440119"/>
                  <a:pt x="256282" y="441196"/>
                  <a:pt x="255205" y="439939"/>
                </a:cubicBezTo>
                <a:lnTo>
                  <a:pt x="253829" y="438863"/>
                </a:lnTo>
                <a:cubicBezTo>
                  <a:pt x="253710" y="438743"/>
                  <a:pt x="253470" y="438623"/>
                  <a:pt x="253291" y="438504"/>
                </a:cubicBezTo>
                <a:close/>
                <a:moveTo>
                  <a:pt x="279913" y="435513"/>
                </a:moveTo>
                <a:cubicBezTo>
                  <a:pt x="280212" y="438743"/>
                  <a:pt x="280451" y="450529"/>
                  <a:pt x="282425" y="452622"/>
                </a:cubicBezTo>
                <a:lnTo>
                  <a:pt x="284160" y="454058"/>
                </a:lnTo>
                <a:lnTo>
                  <a:pt x="275546" y="454656"/>
                </a:lnTo>
                <a:cubicBezTo>
                  <a:pt x="278477" y="451426"/>
                  <a:pt x="278058" y="454776"/>
                  <a:pt x="277340" y="444666"/>
                </a:cubicBezTo>
                <a:cubicBezTo>
                  <a:pt x="276922" y="438743"/>
                  <a:pt x="276383" y="439641"/>
                  <a:pt x="275187" y="438624"/>
                </a:cubicBezTo>
                <a:lnTo>
                  <a:pt x="274050" y="437846"/>
                </a:lnTo>
                <a:close/>
                <a:moveTo>
                  <a:pt x="207466" y="435415"/>
                </a:moveTo>
                <a:cubicBezTo>
                  <a:pt x="205687" y="435258"/>
                  <a:pt x="203728" y="436769"/>
                  <a:pt x="202920" y="439520"/>
                </a:cubicBezTo>
                <a:lnTo>
                  <a:pt x="210936" y="441315"/>
                </a:lnTo>
                <a:cubicBezTo>
                  <a:pt x="210846" y="437397"/>
                  <a:pt x="209246" y="435572"/>
                  <a:pt x="207466" y="435415"/>
                </a:cubicBezTo>
                <a:close/>
                <a:moveTo>
                  <a:pt x="206973" y="434211"/>
                </a:moveTo>
                <a:cubicBezTo>
                  <a:pt x="210667" y="434196"/>
                  <a:pt x="214017" y="437038"/>
                  <a:pt x="213568" y="443110"/>
                </a:cubicBezTo>
                <a:lnTo>
                  <a:pt x="201663" y="441076"/>
                </a:lnTo>
                <a:cubicBezTo>
                  <a:pt x="201244" y="445084"/>
                  <a:pt x="202022" y="448015"/>
                  <a:pt x="204475" y="449511"/>
                </a:cubicBezTo>
                <a:lnTo>
                  <a:pt x="208968" y="449801"/>
                </a:lnTo>
                <a:lnTo>
                  <a:pt x="203473" y="453160"/>
                </a:lnTo>
                <a:cubicBezTo>
                  <a:pt x="200048" y="452039"/>
                  <a:pt x="197296" y="448195"/>
                  <a:pt x="198313" y="442452"/>
                </a:cubicBezTo>
                <a:cubicBezTo>
                  <a:pt x="199241" y="437098"/>
                  <a:pt x="203279" y="434226"/>
                  <a:pt x="206973" y="434211"/>
                </a:cubicBezTo>
                <a:close/>
                <a:moveTo>
                  <a:pt x="294158" y="432686"/>
                </a:moveTo>
                <a:cubicBezTo>
                  <a:pt x="298114" y="432013"/>
                  <a:pt x="301987" y="433987"/>
                  <a:pt x="300611" y="437367"/>
                </a:cubicBezTo>
                <a:cubicBezTo>
                  <a:pt x="299295" y="438205"/>
                  <a:pt x="302167" y="438205"/>
                  <a:pt x="298996" y="437906"/>
                </a:cubicBezTo>
                <a:cubicBezTo>
                  <a:pt x="295407" y="437606"/>
                  <a:pt x="298637" y="434137"/>
                  <a:pt x="294031" y="434256"/>
                </a:cubicBezTo>
                <a:cubicBezTo>
                  <a:pt x="288288" y="434376"/>
                  <a:pt x="289364" y="447657"/>
                  <a:pt x="295526" y="448255"/>
                </a:cubicBezTo>
                <a:cubicBezTo>
                  <a:pt x="300013" y="448734"/>
                  <a:pt x="299833" y="446101"/>
                  <a:pt x="301748" y="443469"/>
                </a:cubicBezTo>
                <a:cubicBezTo>
                  <a:pt x="303243" y="453041"/>
                  <a:pt x="288946" y="455793"/>
                  <a:pt x="287211" y="443888"/>
                </a:cubicBezTo>
                <a:cubicBezTo>
                  <a:pt x="286164" y="436679"/>
                  <a:pt x="290202" y="433359"/>
                  <a:pt x="294158" y="432686"/>
                </a:cubicBezTo>
                <a:close/>
                <a:moveTo>
                  <a:pt x="344663" y="431468"/>
                </a:moveTo>
                <a:lnTo>
                  <a:pt x="344701" y="431684"/>
                </a:lnTo>
                <a:lnTo>
                  <a:pt x="344608" y="431688"/>
                </a:lnTo>
                <a:close/>
                <a:moveTo>
                  <a:pt x="238754" y="427377"/>
                </a:moveTo>
                <a:lnTo>
                  <a:pt x="239173" y="440000"/>
                </a:lnTo>
                <a:cubicBezTo>
                  <a:pt x="241566" y="437846"/>
                  <a:pt x="247069" y="434675"/>
                  <a:pt x="248984" y="440359"/>
                </a:cubicBezTo>
                <a:cubicBezTo>
                  <a:pt x="250001" y="443290"/>
                  <a:pt x="249163" y="450588"/>
                  <a:pt x="249642" y="452563"/>
                </a:cubicBezTo>
                <a:cubicBezTo>
                  <a:pt x="250120" y="454597"/>
                  <a:pt x="250060" y="453699"/>
                  <a:pt x="250300" y="454118"/>
                </a:cubicBezTo>
                <a:lnTo>
                  <a:pt x="251975" y="455614"/>
                </a:lnTo>
                <a:lnTo>
                  <a:pt x="243181" y="455614"/>
                </a:lnTo>
                <a:cubicBezTo>
                  <a:pt x="244198" y="454297"/>
                  <a:pt x="246950" y="455972"/>
                  <a:pt x="245992" y="443828"/>
                </a:cubicBezTo>
                <a:cubicBezTo>
                  <a:pt x="245454" y="437367"/>
                  <a:pt x="241625" y="439820"/>
                  <a:pt x="239113" y="441794"/>
                </a:cubicBezTo>
                <a:cubicBezTo>
                  <a:pt x="238874" y="449691"/>
                  <a:pt x="237976" y="452742"/>
                  <a:pt x="241386" y="455314"/>
                </a:cubicBezTo>
                <a:cubicBezTo>
                  <a:pt x="241506" y="455374"/>
                  <a:pt x="241745" y="455494"/>
                  <a:pt x="241865" y="455614"/>
                </a:cubicBezTo>
                <a:lnTo>
                  <a:pt x="232951" y="455614"/>
                </a:lnTo>
                <a:cubicBezTo>
                  <a:pt x="233071" y="455494"/>
                  <a:pt x="233370" y="455135"/>
                  <a:pt x="233430" y="455255"/>
                </a:cubicBezTo>
                <a:cubicBezTo>
                  <a:pt x="233489" y="455314"/>
                  <a:pt x="234626" y="454776"/>
                  <a:pt x="235284" y="453101"/>
                </a:cubicBezTo>
                <a:cubicBezTo>
                  <a:pt x="235344" y="452862"/>
                  <a:pt x="236899" y="433120"/>
                  <a:pt x="234327" y="430428"/>
                </a:cubicBezTo>
                <a:cubicBezTo>
                  <a:pt x="234207" y="430308"/>
                  <a:pt x="234028" y="430189"/>
                  <a:pt x="233908" y="430069"/>
                </a:cubicBezTo>
                <a:lnTo>
                  <a:pt x="232951" y="429411"/>
                </a:lnTo>
                <a:close/>
                <a:moveTo>
                  <a:pt x="196459" y="427137"/>
                </a:moveTo>
                <a:lnTo>
                  <a:pt x="194844" y="432282"/>
                </a:lnTo>
                <a:lnTo>
                  <a:pt x="198374" y="434256"/>
                </a:lnTo>
                <a:cubicBezTo>
                  <a:pt x="197177" y="435393"/>
                  <a:pt x="198254" y="435333"/>
                  <a:pt x="194066" y="434435"/>
                </a:cubicBezTo>
                <a:cubicBezTo>
                  <a:pt x="193109" y="437606"/>
                  <a:pt x="189879" y="444665"/>
                  <a:pt x="190238" y="447776"/>
                </a:cubicBezTo>
                <a:lnTo>
                  <a:pt x="193887" y="447955"/>
                </a:lnTo>
                <a:cubicBezTo>
                  <a:pt x="192691" y="450528"/>
                  <a:pt x="190537" y="450947"/>
                  <a:pt x="187665" y="449690"/>
                </a:cubicBezTo>
                <a:cubicBezTo>
                  <a:pt x="184495" y="446041"/>
                  <a:pt x="189041" y="438204"/>
                  <a:pt x="190597" y="433777"/>
                </a:cubicBezTo>
                <a:lnTo>
                  <a:pt x="188443" y="431564"/>
                </a:lnTo>
                <a:cubicBezTo>
                  <a:pt x="193708" y="429829"/>
                  <a:pt x="193049" y="428692"/>
                  <a:pt x="196459" y="427137"/>
                </a:cubicBezTo>
                <a:close/>
                <a:moveTo>
                  <a:pt x="275964" y="426779"/>
                </a:moveTo>
                <a:cubicBezTo>
                  <a:pt x="276981" y="426599"/>
                  <a:pt x="279194" y="426360"/>
                  <a:pt x="279194" y="427556"/>
                </a:cubicBezTo>
                <a:cubicBezTo>
                  <a:pt x="279194" y="427556"/>
                  <a:pt x="280451" y="431206"/>
                  <a:pt x="276143" y="429889"/>
                </a:cubicBezTo>
                <a:close/>
                <a:moveTo>
                  <a:pt x="781231" y="424206"/>
                </a:moveTo>
                <a:cubicBezTo>
                  <a:pt x="777403" y="426479"/>
                  <a:pt x="774531" y="428932"/>
                  <a:pt x="772617" y="431504"/>
                </a:cubicBezTo>
                <a:cubicBezTo>
                  <a:pt x="771361" y="433179"/>
                  <a:pt x="770762" y="434974"/>
                  <a:pt x="770762" y="436709"/>
                </a:cubicBezTo>
                <a:cubicBezTo>
                  <a:pt x="770762" y="438204"/>
                  <a:pt x="771241" y="439461"/>
                  <a:pt x="772318" y="440597"/>
                </a:cubicBezTo>
                <a:cubicBezTo>
                  <a:pt x="773096" y="441495"/>
                  <a:pt x="774232" y="441913"/>
                  <a:pt x="775668" y="441913"/>
                </a:cubicBezTo>
                <a:cubicBezTo>
                  <a:pt x="777283" y="441913"/>
                  <a:pt x="779138" y="441016"/>
                  <a:pt x="781231" y="439221"/>
                </a:cubicBezTo>
                <a:close/>
                <a:moveTo>
                  <a:pt x="170436" y="421693"/>
                </a:moveTo>
                <a:lnTo>
                  <a:pt x="177974" y="425103"/>
                </a:lnTo>
                <a:lnTo>
                  <a:pt x="175162" y="426120"/>
                </a:lnTo>
                <a:lnTo>
                  <a:pt x="175102" y="437606"/>
                </a:lnTo>
                <a:lnTo>
                  <a:pt x="180307" y="433000"/>
                </a:lnTo>
                <a:cubicBezTo>
                  <a:pt x="185093" y="428692"/>
                  <a:pt x="182042" y="429590"/>
                  <a:pt x="183119" y="427496"/>
                </a:cubicBezTo>
                <a:cubicBezTo>
                  <a:pt x="185272" y="428633"/>
                  <a:pt x="185990" y="428513"/>
                  <a:pt x="187605" y="430128"/>
                </a:cubicBezTo>
                <a:cubicBezTo>
                  <a:pt x="182999" y="432521"/>
                  <a:pt x="178931" y="437068"/>
                  <a:pt x="175701" y="439999"/>
                </a:cubicBezTo>
                <a:cubicBezTo>
                  <a:pt x="169539" y="445562"/>
                  <a:pt x="168103" y="449511"/>
                  <a:pt x="161343" y="446938"/>
                </a:cubicBezTo>
                <a:cubicBezTo>
                  <a:pt x="159668" y="438085"/>
                  <a:pt x="168282" y="449750"/>
                  <a:pt x="171393" y="441435"/>
                </a:cubicBezTo>
                <a:cubicBezTo>
                  <a:pt x="172709" y="437965"/>
                  <a:pt x="171393" y="424265"/>
                  <a:pt x="170436" y="421693"/>
                </a:cubicBezTo>
                <a:close/>
                <a:moveTo>
                  <a:pt x="329147" y="412181"/>
                </a:moveTo>
                <a:cubicBezTo>
                  <a:pt x="325498" y="416309"/>
                  <a:pt x="326455" y="414873"/>
                  <a:pt x="332438" y="425642"/>
                </a:cubicBezTo>
                <a:cubicBezTo>
                  <a:pt x="333575" y="427676"/>
                  <a:pt x="334906" y="430428"/>
                  <a:pt x="336820" y="432050"/>
                </a:cubicBezTo>
                <a:lnTo>
                  <a:pt x="344608" y="431688"/>
                </a:lnTo>
                <a:lnTo>
                  <a:pt x="343924" y="434436"/>
                </a:lnTo>
                <a:cubicBezTo>
                  <a:pt x="333694" y="439999"/>
                  <a:pt x="330942" y="430846"/>
                  <a:pt x="325378" y="421155"/>
                </a:cubicBezTo>
                <a:cubicBezTo>
                  <a:pt x="322148" y="415591"/>
                  <a:pt x="321191" y="418343"/>
                  <a:pt x="319097" y="417087"/>
                </a:cubicBezTo>
                <a:cubicBezTo>
                  <a:pt x="322327" y="415831"/>
                  <a:pt x="326036" y="412421"/>
                  <a:pt x="329147" y="412181"/>
                </a:cubicBezTo>
                <a:close/>
                <a:moveTo>
                  <a:pt x="153012" y="409706"/>
                </a:moveTo>
                <a:cubicBezTo>
                  <a:pt x="150246" y="409145"/>
                  <a:pt x="146297" y="411074"/>
                  <a:pt x="143934" y="416249"/>
                </a:cubicBezTo>
                <a:cubicBezTo>
                  <a:pt x="139268" y="426359"/>
                  <a:pt x="150993" y="426359"/>
                  <a:pt x="155001" y="418104"/>
                </a:cubicBezTo>
                <a:cubicBezTo>
                  <a:pt x="157365" y="413318"/>
                  <a:pt x="155779" y="410267"/>
                  <a:pt x="153012" y="409706"/>
                </a:cubicBezTo>
                <a:close/>
                <a:moveTo>
                  <a:pt x="167385" y="409370"/>
                </a:moveTo>
                <a:lnTo>
                  <a:pt x="171692" y="410387"/>
                </a:lnTo>
                <a:cubicBezTo>
                  <a:pt x="173307" y="411105"/>
                  <a:pt x="172470" y="410746"/>
                  <a:pt x="173307" y="411284"/>
                </a:cubicBezTo>
                <a:lnTo>
                  <a:pt x="161343" y="429291"/>
                </a:lnTo>
                <a:cubicBezTo>
                  <a:pt x="158890" y="432761"/>
                  <a:pt x="159309" y="431923"/>
                  <a:pt x="160445" y="435573"/>
                </a:cubicBezTo>
                <a:cubicBezTo>
                  <a:pt x="158591" y="434735"/>
                  <a:pt x="155121" y="432402"/>
                  <a:pt x="153506" y="430787"/>
                </a:cubicBezTo>
                <a:cubicBezTo>
                  <a:pt x="153626" y="430727"/>
                  <a:pt x="153805" y="430607"/>
                  <a:pt x="153865" y="430727"/>
                </a:cubicBezTo>
                <a:cubicBezTo>
                  <a:pt x="153865" y="430727"/>
                  <a:pt x="155839" y="431385"/>
                  <a:pt x="158292" y="427676"/>
                </a:cubicBezTo>
                <a:lnTo>
                  <a:pt x="168282" y="412421"/>
                </a:lnTo>
                <a:close/>
                <a:moveTo>
                  <a:pt x="152242" y="408135"/>
                </a:moveTo>
                <a:cubicBezTo>
                  <a:pt x="156572" y="409130"/>
                  <a:pt x="159877" y="413018"/>
                  <a:pt x="157753" y="419240"/>
                </a:cubicBezTo>
                <a:cubicBezTo>
                  <a:pt x="154044" y="430188"/>
                  <a:pt x="136097" y="426718"/>
                  <a:pt x="140584" y="414395"/>
                </a:cubicBezTo>
                <a:cubicBezTo>
                  <a:pt x="142558" y="409040"/>
                  <a:pt x="147912" y="407141"/>
                  <a:pt x="152242" y="408135"/>
                </a:cubicBezTo>
                <a:close/>
                <a:moveTo>
                  <a:pt x="975837" y="406498"/>
                </a:moveTo>
                <a:cubicBezTo>
                  <a:pt x="974222" y="406498"/>
                  <a:pt x="972786" y="407096"/>
                  <a:pt x="971649" y="408353"/>
                </a:cubicBezTo>
                <a:cubicBezTo>
                  <a:pt x="970513" y="409609"/>
                  <a:pt x="969735" y="412002"/>
                  <a:pt x="969376" y="415651"/>
                </a:cubicBezTo>
                <a:cubicBezTo>
                  <a:pt x="969017" y="419300"/>
                  <a:pt x="968838" y="424325"/>
                  <a:pt x="968838" y="430786"/>
                </a:cubicBezTo>
                <a:cubicBezTo>
                  <a:pt x="968838" y="434196"/>
                  <a:pt x="969077" y="437367"/>
                  <a:pt x="969496" y="440358"/>
                </a:cubicBezTo>
                <a:cubicBezTo>
                  <a:pt x="969855" y="442631"/>
                  <a:pt x="970632" y="444366"/>
                  <a:pt x="971769" y="445563"/>
                </a:cubicBezTo>
                <a:cubicBezTo>
                  <a:pt x="972965" y="446759"/>
                  <a:pt x="974222" y="447357"/>
                  <a:pt x="975717" y="447357"/>
                </a:cubicBezTo>
                <a:cubicBezTo>
                  <a:pt x="977153" y="447357"/>
                  <a:pt x="978349" y="446939"/>
                  <a:pt x="979307" y="446161"/>
                </a:cubicBezTo>
                <a:cubicBezTo>
                  <a:pt x="980563" y="445084"/>
                  <a:pt x="981401" y="443589"/>
                  <a:pt x="981819" y="441614"/>
                </a:cubicBezTo>
                <a:cubicBezTo>
                  <a:pt x="982418" y="438563"/>
                  <a:pt x="982776" y="432461"/>
                  <a:pt x="982717" y="423129"/>
                </a:cubicBezTo>
                <a:cubicBezTo>
                  <a:pt x="982717" y="417685"/>
                  <a:pt x="982418" y="413976"/>
                  <a:pt x="981819" y="411942"/>
                </a:cubicBezTo>
                <a:cubicBezTo>
                  <a:pt x="981221" y="409908"/>
                  <a:pt x="980324" y="408412"/>
                  <a:pt x="979127" y="407515"/>
                </a:cubicBezTo>
                <a:cubicBezTo>
                  <a:pt x="978290" y="406857"/>
                  <a:pt x="977153" y="406498"/>
                  <a:pt x="975837" y="406498"/>
                </a:cubicBezTo>
                <a:close/>
                <a:moveTo>
                  <a:pt x="1690306" y="406259"/>
                </a:moveTo>
                <a:cubicBezTo>
                  <a:pt x="1688631" y="406259"/>
                  <a:pt x="1687315" y="407096"/>
                  <a:pt x="1686238" y="408712"/>
                </a:cubicBezTo>
                <a:cubicBezTo>
                  <a:pt x="1684384" y="411583"/>
                  <a:pt x="1683427" y="415472"/>
                  <a:pt x="1683427" y="420437"/>
                </a:cubicBezTo>
                <a:lnTo>
                  <a:pt x="1683427" y="422052"/>
                </a:lnTo>
                <a:lnTo>
                  <a:pt x="1696468" y="422052"/>
                </a:lnTo>
                <a:cubicBezTo>
                  <a:pt x="1696468" y="416907"/>
                  <a:pt x="1696169" y="413378"/>
                  <a:pt x="1695630" y="411463"/>
                </a:cubicBezTo>
                <a:cubicBezTo>
                  <a:pt x="1695032" y="409549"/>
                  <a:pt x="1694195" y="408113"/>
                  <a:pt x="1692998" y="407096"/>
                </a:cubicBezTo>
                <a:cubicBezTo>
                  <a:pt x="1692340" y="406558"/>
                  <a:pt x="1691443" y="406259"/>
                  <a:pt x="1690306" y="406259"/>
                </a:cubicBezTo>
                <a:close/>
                <a:moveTo>
                  <a:pt x="1152375" y="406259"/>
                </a:moveTo>
                <a:cubicBezTo>
                  <a:pt x="1150700" y="406259"/>
                  <a:pt x="1149384" y="407096"/>
                  <a:pt x="1148307" y="408712"/>
                </a:cubicBezTo>
                <a:cubicBezTo>
                  <a:pt x="1146453" y="411583"/>
                  <a:pt x="1145496" y="415472"/>
                  <a:pt x="1145496" y="420437"/>
                </a:cubicBezTo>
                <a:lnTo>
                  <a:pt x="1145496" y="422052"/>
                </a:lnTo>
                <a:lnTo>
                  <a:pt x="1158537" y="422052"/>
                </a:lnTo>
                <a:cubicBezTo>
                  <a:pt x="1158537" y="416907"/>
                  <a:pt x="1158238" y="413378"/>
                  <a:pt x="1157699" y="411463"/>
                </a:cubicBezTo>
                <a:cubicBezTo>
                  <a:pt x="1157101" y="409549"/>
                  <a:pt x="1156264" y="408113"/>
                  <a:pt x="1155067" y="407096"/>
                </a:cubicBezTo>
                <a:cubicBezTo>
                  <a:pt x="1154409" y="406558"/>
                  <a:pt x="1153512" y="406259"/>
                  <a:pt x="1152375" y="406259"/>
                </a:cubicBezTo>
                <a:close/>
                <a:moveTo>
                  <a:pt x="1877792" y="404524"/>
                </a:moveTo>
                <a:lnTo>
                  <a:pt x="1901602" y="404524"/>
                </a:lnTo>
                <a:lnTo>
                  <a:pt x="1901602" y="406319"/>
                </a:lnTo>
                <a:cubicBezTo>
                  <a:pt x="1900046" y="406379"/>
                  <a:pt x="1898969" y="406678"/>
                  <a:pt x="1898311" y="407216"/>
                </a:cubicBezTo>
                <a:cubicBezTo>
                  <a:pt x="1897653" y="407754"/>
                  <a:pt x="1897354" y="408412"/>
                  <a:pt x="1897354" y="409190"/>
                </a:cubicBezTo>
                <a:cubicBezTo>
                  <a:pt x="1897354" y="410387"/>
                  <a:pt x="1898132" y="412780"/>
                  <a:pt x="1899747" y="416369"/>
                </a:cubicBezTo>
                <a:lnTo>
                  <a:pt x="1907404" y="433897"/>
                </a:lnTo>
                <a:lnTo>
                  <a:pt x="1912609" y="420317"/>
                </a:lnTo>
                <a:cubicBezTo>
                  <a:pt x="1914464" y="415531"/>
                  <a:pt x="1915421" y="412181"/>
                  <a:pt x="1915421" y="410267"/>
                </a:cubicBezTo>
                <a:cubicBezTo>
                  <a:pt x="1915421" y="409130"/>
                  <a:pt x="1915002" y="408173"/>
                  <a:pt x="1914224" y="407455"/>
                </a:cubicBezTo>
                <a:cubicBezTo>
                  <a:pt x="1913447" y="406797"/>
                  <a:pt x="1912071" y="406379"/>
                  <a:pt x="1910097" y="406319"/>
                </a:cubicBezTo>
                <a:lnTo>
                  <a:pt x="1910097" y="404644"/>
                </a:lnTo>
                <a:lnTo>
                  <a:pt x="1925292" y="404644"/>
                </a:lnTo>
                <a:lnTo>
                  <a:pt x="1925292" y="406438"/>
                </a:lnTo>
                <a:cubicBezTo>
                  <a:pt x="1923856" y="406558"/>
                  <a:pt x="1922600" y="407156"/>
                  <a:pt x="1921702" y="408113"/>
                </a:cubicBezTo>
                <a:cubicBezTo>
                  <a:pt x="1920745" y="409071"/>
                  <a:pt x="1919190" y="412361"/>
                  <a:pt x="1917036" y="418044"/>
                </a:cubicBezTo>
                <a:lnTo>
                  <a:pt x="1904234" y="451246"/>
                </a:lnTo>
                <a:cubicBezTo>
                  <a:pt x="1901003" y="459502"/>
                  <a:pt x="1898610" y="464646"/>
                  <a:pt x="1897055" y="466561"/>
                </a:cubicBezTo>
                <a:cubicBezTo>
                  <a:pt x="1894841" y="469253"/>
                  <a:pt x="1892090" y="470569"/>
                  <a:pt x="1888740" y="470569"/>
                </a:cubicBezTo>
                <a:cubicBezTo>
                  <a:pt x="1886047" y="470569"/>
                  <a:pt x="1883894" y="469851"/>
                  <a:pt x="1882279" y="468296"/>
                </a:cubicBezTo>
                <a:cubicBezTo>
                  <a:pt x="1880663" y="466740"/>
                  <a:pt x="1879826" y="464945"/>
                  <a:pt x="1879826" y="462792"/>
                </a:cubicBezTo>
                <a:cubicBezTo>
                  <a:pt x="1879826" y="460937"/>
                  <a:pt x="1880364" y="459382"/>
                  <a:pt x="1881501" y="458185"/>
                </a:cubicBezTo>
                <a:cubicBezTo>
                  <a:pt x="1882638" y="456989"/>
                  <a:pt x="1884013" y="456391"/>
                  <a:pt x="1885689" y="456391"/>
                </a:cubicBezTo>
                <a:cubicBezTo>
                  <a:pt x="1887304" y="456391"/>
                  <a:pt x="1888620" y="456929"/>
                  <a:pt x="1889577" y="457946"/>
                </a:cubicBezTo>
                <a:cubicBezTo>
                  <a:pt x="1890534" y="458963"/>
                  <a:pt x="1891073" y="460519"/>
                  <a:pt x="1891073" y="462672"/>
                </a:cubicBezTo>
                <a:cubicBezTo>
                  <a:pt x="1891073" y="463869"/>
                  <a:pt x="1891252" y="464646"/>
                  <a:pt x="1891491" y="465005"/>
                </a:cubicBezTo>
                <a:cubicBezTo>
                  <a:pt x="1891731" y="465364"/>
                  <a:pt x="1892090" y="465544"/>
                  <a:pt x="1892568" y="465544"/>
                </a:cubicBezTo>
                <a:cubicBezTo>
                  <a:pt x="1893346" y="465544"/>
                  <a:pt x="1894184" y="465065"/>
                  <a:pt x="1895021" y="464168"/>
                </a:cubicBezTo>
                <a:cubicBezTo>
                  <a:pt x="1896277" y="462792"/>
                  <a:pt x="1897773" y="459741"/>
                  <a:pt x="1899508" y="454955"/>
                </a:cubicBezTo>
                <a:lnTo>
                  <a:pt x="1900884" y="451186"/>
                </a:lnTo>
                <a:lnTo>
                  <a:pt x="1886406" y="417984"/>
                </a:lnTo>
                <a:cubicBezTo>
                  <a:pt x="1884193" y="412959"/>
                  <a:pt x="1882578" y="409848"/>
                  <a:pt x="1881561" y="408712"/>
                </a:cubicBezTo>
                <a:cubicBezTo>
                  <a:pt x="1880544" y="407575"/>
                  <a:pt x="1879288" y="406797"/>
                  <a:pt x="1877792" y="406319"/>
                </a:cubicBezTo>
                <a:close/>
                <a:moveTo>
                  <a:pt x="1809115" y="404464"/>
                </a:moveTo>
                <a:lnTo>
                  <a:pt x="1827899" y="404464"/>
                </a:lnTo>
                <a:lnTo>
                  <a:pt x="1827899" y="439999"/>
                </a:lnTo>
                <a:cubicBezTo>
                  <a:pt x="1827899" y="443170"/>
                  <a:pt x="1828258" y="445204"/>
                  <a:pt x="1828976" y="446101"/>
                </a:cubicBezTo>
                <a:cubicBezTo>
                  <a:pt x="1829694" y="446938"/>
                  <a:pt x="1831130" y="447477"/>
                  <a:pt x="1833284" y="447597"/>
                </a:cubicBezTo>
                <a:lnTo>
                  <a:pt x="1833284" y="449331"/>
                </a:lnTo>
                <a:lnTo>
                  <a:pt x="1809055" y="449331"/>
                </a:lnTo>
                <a:lnTo>
                  <a:pt x="1809055" y="447597"/>
                </a:lnTo>
                <a:cubicBezTo>
                  <a:pt x="1811029" y="447537"/>
                  <a:pt x="1812525" y="446938"/>
                  <a:pt x="1813482" y="445862"/>
                </a:cubicBezTo>
                <a:cubicBezTo>
                  <a:pt x="1814140" y="445144"/>
                  <a:pt x="1814439" y="443170"/>
                  <a:pt x="1814439" y="439999"/>
                </a:cubicBezTo>
                <a:lnTo>
                  <a:pt x="1814439" y="413796"/>
                </a:lnTo>
                <a:cubicBezTo>
                  <a:pt x="1814439" y="410686"/>
                  <a:pt x="1814080" y="408652"/>
                  <a:pt x="1813362" y="407754"/>
                </a:cubicBezTo>
                <a:cubicBezTo>
                  <a:pt x="1812644" y="406917"/>
                  <a:pt x="1811209" y="406378"/>
                  <a:pt x="1809115" y="406259"/>
                </a:cubicBezTo>
                <a:close/>
                <a:moveTo>
                  <a:pt x="1613911" y="404464"/>
                </a:moveTo>
                <a:lnTo>
                  <a:pt x="1637721" y="404464"/>
                </a:lnTo>
                <a:lnTo>
                  <a:pt x="1637721" y="406259"/>
                </a:lnTo>
                <a:cubicBezTo>
                  <a:pt x="1636225" y="406259"/>
                  <a:pt x="1635208" y="406558"/>
                  <a:pt x="1634670" y="407096"/>
                </a:cubicBezTo>
                <a:cubicBezTo>
                  <a:pt x="1633892" y="407814"/>
                  <a:pt x="1633533" y="408652"/>
                  <a:pt x="1633533" y="409609"/>
                </a:cubicBezTo>
                <a:cubicBezTo>
                  <a:pt x="1633533" y="410745"/>
                  <a:pt x="1634191" y="412959"/>
                  <a:pt x="1635627" y="416249"/>
                </a:cubicBezTo>
                <a:lnTo>
                  <a:pt x="1642985" y="433059"/>
                </a:lnTo>
                <a:lnTo>
                  <a:pt x="1648908" y="418522"/>
                </a:lnTo>
                <a:cubicBezTo>
                  <a:pt x="1650583" y="414395"/>
                  <a:pt x="1651420" y="411463"/>
                  <a:pt x="1651420" y="409728"/>
                </a:cubicBezTo>
                <a:cubicBezTo>
                  <a:pt x="1651420" y="408711"/>
                  <a:pt x="1651061" y="407874"/>
                  <a:pt x="1650343" y="407276"/>
                </a:cubicBezTo>
                <a:cubicBezTo>
                  <a:pt x="1649625" y="406677"/>
                  <a:pt x="1648309" y="406319"/>
                  <a:pt x="1646515" y="406259"/>
                </a:cubicBezTo>
                <a:lnTo>
                  <a:pt x="1646574" y="406259"/>
                </a:lnTo>
                <a:lnTo>
                  <a:pt x="1646574" y="404524"/>
                </a:lnTo>
                <a:lnTo>
                  <a:pt x="1661231" y="404524"/>
                </a:lnTo>
                <a:lnTo>
                  <a:pt x="1661231" y="406319"/>
                </a:lnTo>
                <a:cubicBezTo>
                  <a:pt x="1659796" y="406498"/>
                  <a:pt x="1658659" y="407036"/>
                  <a:pt x="1657761" y="407874"/>
                </a:cubicBezTo>
                <a:cubicBezTo>
                  <a:pt x="1656864" y="408711"/>
                  <a:pt x="1655548" y="411224"/>
                  <a:pt x="1653753" y="415471"/>
                </a:cubicBezTo>
                <a:lnTo>
                  <a:pt x="1638797" y="450648"/>
                </a:lnTo>
                <a:lnTo>
                  <a:pt x="1636524" y="450648"/>
                </a:lnTo>
                <a:lnTo>
                  <a:pt x="1621449" y="415890"/>
                </a:lnTo>
                <a:cubicBezTo>
                  <a:pt x="1619654" y="411703"/>
                  <a:pt x="1618218" y="409070"/>
                  <a:pt x="1617201" y="407934"/>
                </a:cubicBezTo>
                <a:cubicBezTo>
                  <a:pt x="1616424" y="407096"/>
                  <a:pt x="1615347" y="406558"/>
                  <a:pt x="1613911" y="406259"/>
                </a:cubicBezTo>
                <a:close/>
                <a:moveTo>
                  <a:pt x="1582804" y="404464"/>
                </a:moveTo>
                <a:lnTo>
                  <a:pt x="1601588" y="404464"/>
                </a:lnTo>
                <a:lnTo>
                  <a:pt x="1601588" y="439999"/>
                </a:lnTo>
                <a:cubicBezTo>
                  <a:pt x="1601588" y="443170"/>
                  <a:pt x="1601947" y="445204"/>
                  <a:pt x="1602665" y="446101"/>
                </a:cubicBezTo>
                <a:cubicBezTo>
                  <a:pt x="1603383" y="446938"/>
                  <a:pt x="1604819" y="447477"/>
                  <a:pt x="1606972" y="447597"/>
                </a:cubicBezTo>
                <a:lnTo>
                  <a:pt x="1606972" y="449331"/>
                </a:lnTo>
                <a:lnTo>
                  <a:pt x="1582744" y="449331"/>
                </a:lnTo>
                <a:lnTo>
                  <a:pt x="1582744" y="447597"/>
                </a:lnTo>
                <a:cubicBezTo>
                  <a:pt x="1584718" y="447537"/>
                  <a:pt x="1586214" y="446938"/>
                  <a:pt x="1587171" y="445862"/>
                </a:cubicBezTo>
                <a:cubicBezTo>
                  <a:pt x="1587829" y="445144"/>
                  <a:pt x="1588128" y="443170"/>
                  <a:pt x="1588128" y="439999"/>
                </a:cubicBezTo>
                <a:lnTo>
                  <a:pt x="1588128" y="413796"/>
                </a:lnTo>
                <a:cubicBezTo>
                  <a:pt x="1588128" y="410686"/>
                  <a:pt x="1587769" y="408652"/>
                  <a:pt x="1587051" y="407754"/>
                </a:cubicBezTo>
                <a:cubicBezTo>
                  <a:pt x="1586333" y="406917"/>
                  <a:pt x="1584898" y="406378"/>
                  <a:pt x="1582804" y="406259"/>
                </a:cubicBezTo>
                <a:close/>
                <a:moveTo>
                  <a:pt x="1347160" y="404464"/>
                </a:moveTo>
                <a:lnTo>
                  <a:pt x="1365944" y="404464"/>
                </a:lnTo>
                <a:lnTo>
                  <a:pt x="1365944" y="439999"/>
                </a:lnTo>
                <a:cubicBezTo>
                  <a:pt x="1365944" y="443170"/>
                  <a:pt x="1366303" y="445204"/>
                  <a:pt x="1367021" y="446101"/>
                </a:cubicBezTo>
                <a:cubicBezTo>
                  <a:pt x="1367739" y="446938"/>
                  <a:pt x="1369175" y="447477"/>
                  <a:pt x="1371328" y="447597"/>
                </a:cubicBezTo>
                <a:lnTo>
                  <a:pt x="1371328" y="449331"/>
                </a:lnTo>
                <a:lnTo>
                  <a:pt x="1347100" y="449331"/>
                </a:lnTo>
                <a:lnTo>
                  <a:pt x="1347100" y="447597"/>
                </a:lnTo>
                <a:cubicBezTo>
                  <a:pt x="1349074" y="447537"/>
                  <a:pt x="1350570" y="446938"/>
                  <a:pt x="1351527" y="445862"/>
                </a:cubicBezTo>
                <a:cubicBezTo>
                  <a:pt x="1352185" y="445144"/>
                  <a:pt x="1352484" y="443170"/>
                  <a:pt x="1352484" y="439999"/>
                </a:cubicBezTo>
                <a:lnTo>
                  <a:pt x="1352484" y="413796"/>
                </a:lnTo>
                <a:cubicBezTo>
                  <a:pt x="1352484" y="410686"/>
                  <a:pt x="1352125" y="408652"/>
                  <a:pt x="1351407" y="407754"/>
                </a:cubicBezTo>
                <a:cubicBezTo>
                  <a:pt x="1350689" y="406917"/>
                  <a:pt x="1349254" y="406378"/>
                  <a:pt x="1347160" y="406259"/>
                </a:cubicBezTo>
                <a:close/>
                <a:moveTo>
                  <a:pt x="1038352" y="404464"/>
                </a:moveTo>
                <a:lnTo>
                  <a:pt x="1062162" y="404464"/>
                </a:lnTo>
                <a:lnTo>
                  <a:pt x="1062162" y="406259"/>
                </a:lnTo>
                <a:cubicBezTo>
                  <a:pt x="1060606" y="406319"/>
                  <a:pt x="1059529" y="406618"/>
                  <a:pt x="1058871" y="407156"/>
                </a:cubicBezTo>
                <a:cubicBezTo>
                  <a:pt x="1058213" y="407694"/>
                  <a:pt x="1057914" y="408353"/>
                  <a:pt x="1057914" y="409130"/>
                </a:cubicBezTo>
                <a:cubicBezTo>
                  <a:pt x="1057914" y="410327"/>
                  <a:pt x="1058692" y="412720"/>
                  <a:pt x="1060307" y="416309"/>
                </a:cubicBezTo>
                <a:lnTo>
                  <a:pt x="1067964" y="433837"/>
                </a:lnTo>
                <a:lnTo>
                  <a:pt x="1073169" y="420257"/>
                </a:lnTo>
                <a:cubicBezTo>
                  <a:pt x="1075024" y="415471"/>
                  <a:pt x="1075981" y="412121"/>
                  <a:pt x="1075981" y="410207"/>
                </a:cubicBezTo>
                <a:cubicBezTo>
                  <a:pt x="1075981" y="409070"/>
                  <a:pt x="1075562" y="408113"/>
                  <a:pt x="1074784" y="407395"/>
                </a:cubicBezTo>
                <a:cubicBezTo>
                  <a:pt x="1074007" y="406737"/>
                  <a:pt x="1072631" y="406319"/>
                  <a:pt x="1070657" y="406259"/>
                </a:cubicBezTo>
                <a:lnTo>
                  <a:pt x="1070836" y="406259"/>
                </a:lnTo>
                <a:lnTo>
                  <a:pt x="1070836" y="404584"/>
                </a:lnTo>
                <a:lnTo>
                  <a:pt x="1085852" y="404584"/>
                </a:lnTo>
                <a:lnTo>
                  <a:pt x="1085852" y="406378"/>
                </a:lnTo>
                <a:cubicBezTo>
                  <a:pt x="1084416" y="406498"/>
                  <a:pt x="1083160" y="407096"/>
                  <a:pt x="1082262" y="408053"/>
                </a:cubicBezTo>
                <a:cubicBezTo>
                  <a:pt x="1081305" y="409011"/>
                  <a:pt x="1079750" y="412301"/>
                  <a:pt x="1077596" y="417984"/>
                </a:cubicBezTo>
                <a:lnTo>
                  <a:pt x="1064794" y="451186"/>
                </a:lnTo>
                <a:cubicBezTo>
                  <a:pt x="1061563" y="459442"/>
                  <a:pt x="1059170" y="464586"/>
                  <a:pt x="1057615" y="466501"/>
                </a:cubicBezTo>
                <a:cubicBezTo>
                  <a:pt x="1055402" y="469193"/>
                  <a:pt x="1052650" y="470509"/>
                  <a:pt x="1049300" y="470509"/>
                </a:cubicBezTo>
                <a:cubicBezTo>
                  <a:pt x="1046608" y="470509"/>
                  <a:pt x="1044514" y="469731"/>
                  <a:pt x="1042839" y="468236"/>
                </a:cubicBezTo>
                <a:cubicBezTo>
                  <a:pt x="1041223" y="466680"/>
                  <a:pt x="1040386" y="464885"/>
                  <a:pt x="1040386" y="462732"/>
                </a:cubicBezTo>
                <a:cubicBezTo>
                  <a:pt x="1040386" y="460877"/>
                  <a:pt x="1040924" y="459322"/>
                  <a:pt x="1042061" y="458125"/>
                </a:cubicBezTo>
                <a:cubicBezTo>
                  <a:pt x="1043198" y="456929"/>
                  <a:pt x="1044574" y="456331"/>
                  <a:pt x="1046249" y="456331"/>
                </a:cubicBezTo>
                <a:cubicBezTo>
                  <a:pt x="1047864" y="456331"/>
                  <a:pt x="1049180" y="456869"/>
                  <a:pt x="1050137" y="457886"/>
                </a:cubicBezTo>
                <a:cubicBezTo>
                  <a:pt x="1051094" y="458903"/>
                  <a:pt x="1051573" y="460459"/>
                  <a:pt x="1051633" y="462612"/>
                </a:cubicBezTo>
                <a:cubicBezTo>
                  <a:pt x="1051633" y="463809"/>
                  <a:pt x="1051812" y="464586"/>
                  <a:pt x="1052051" y="464945"/>
                </a:cubicBezTo>
                <a:cubicBezTo>
                  <a:pt x="1052291" y="465304"/>
                  <a:pt x="1052650" y="465484"/>
                  <a:pt x="1053128" y="465484"/>
                </a:cubicBezTo>
                <a:cubicBezTo>
                  <a:pt x="1053906" y="465484"/>
                  <a:pt x="1054744" y="465005"/>
                  <a:pt x="1055581" y="464108"/>
                </a:cubicBezTo>
                <a:cubicBezTo>
                  <a:pt x="1056837" y="462732"/>
                  <a:pt x="1058333" y="459681"/>
                  <a:pt x="1060068" y="454895"/>
                </a:cubicBezTo>
                <a:lnTo>
                  <a:pt x="1061444" y="451126"/>
                </a:lnTo>
                <a:lnTo>
                  <a:pt x="1046966" y="417924"/>
                </a:lnTo>
                <a:cubicBezTo>
                  <a:pt x="1044753" y="412899"/>
                  <a:pt x="1043138" y="409788"/>
                  <a:pt x="1042121" y="408652"/>
                </a:cubicBezTo>
                <a:cubicBezTo>
                  <a:pt x="1041104" y="407515"/>
                  <a:pt x="1039848" y="406737"/>
                  <a:pt x="1038352" y="406259"/>
                </a:cubicBezTo>
                <a:close/>
                <a:moveTo>
                  <a:pt x="690839" y="404464"/>
                </a:moveTo>
                <a:lnTo>
                  <a:pt x="709623" y="404464"/>
                </a:lnTo>
                <a:lnTo>
                  <a:pt x="709623" y="439999"/>
                </a:lnTo>
                <a:cubicBezTo>
                  <a:pt x="709623" y="443170"/>
                  <a:pt x="709982" y="445204"/>
                  <a:pt x="710700" y="446101"/>
                </a:cubicBezTo>
                <a:cubicBezTo>
                  <a:pt x="711418" y="446938"/>
                  <a:pt x="712854" y="447477"/>
                  <a:pt x="715007" y="447597"/>
                </a:cubicBezTo>
                <a:lnTo>
                  <a:pt x="715007" y="449331"/>
                </a:lnTo>
                <a:lnTo>
                  <a:pt x="690779" y="449331"/>
                </a:lnTo>
                <a:lnTo>
                  <a:pt x="690779" y="447597"/>
                </a:lnTo>
                <a:cubicBezTo>
                  <a:pt x="692753" y="447537"/>
                  <a:pt x="694249" y="446938"/>
                  <a:pt x="695206" y="445862"/>
                </a:cubicBezTo>
                <a:cubicBezTo>
                  <a:pt x="695864" y="445144"/>
                  <a:pt x="696163" y="443170"/>
                  <a:pt x="696163" y="439999"/>
                </a:cubicBezTo>
                <a:lnTo>
                  <a:pt x="696163" y="413796"/>
                </a:lnTo>
                <a:cubicBezTo>
                  <a:pt x="696163" y="410686"/>
                  <a:pt x="695804" y="408652"/>
                  <a:pt x="695086" y="407754"/>
                </a:cubicBezTo>
                <a:cubicBezTo>
                  <a:pt x="694368" y="406917"/>
                  <a:pt x="692933" y="406378"/>
                  <a:pt x="690839" y="406259"/>
                </a:cubicBezTo>
                <a:close/>
                <a:moveTo>
                  <a:pt x="1751685" y="403148"/>
                </a:moveTo>
                <a:cubicBezTo>
                  <a:pt x="1753479" y="403148"/>
                  <a:pt x="1754915" y="403686"/>
                  <a:pt x="1755992" y="404703"/>
                </a:cubicBezTo>
                <a:cubicBezTo>
                  <a:pt x="1757069" y="405780"/>
                  <a:pt x="1757607" y="407336"/>
                  <a:pt x="1757607" y="409370"/>
                </a:cubicBezTo>
                <a:cubicBezTo>
                  <a:pt x="1757607" y="411463"/>
                  <a:pt x="1757069" y="413138"/>
                  <a:pt x="1756052" y="414335"/>
                </a:cubicBezTo>
                <a:cubicBezTo>
                  <a:pt x="1755035" y="415531"/>
                  <a:pt x="1753779" y="416130"/>
                  <a:pt x="1752283" y="416130"/>
                </a:cubicBezTo>
                <a:cubicBezTo>
                  <a:pt x="1750548" y="416130"/>
                  <a:pt x="1749112" y="415591"/>
                  <a:pt x="1747856" y="414514"/>
                </a:cubicBezTo>
                <a:cubicBezTo>
                  <a:pt x="1746600" y="413438"/>
                  <a:pt x="1745882" y="412839"/>
                  <a:pt x="1745643" y="412720"/>
                </a:cubicBezTo>
                <a:cubicBezTo>
                  <a:pt x="1745344" y="412540"/>
                  <a:pt x="1744985" y="412421"/>
                  <a:pt x="1744566" y="412421"/>
                </a:cubicBezTo>
                <a:cubicBezTo>
                  <a:pt x="1743668" y="412421"/>
                  <a:pt x="1742771" y="412780"/>
                  <a:pt x="1741934" y="413497"/>
                </a:cubicBezTo>
                <a:cubicBezTo>
                  <a:pt x="1740617" y="414574"/>
                  <a:pt x="1739601" y="416130"/>
                  <a:pt x="1738942" y="418164"/>
                </a:cubicBezTo>
                <a:cubicBezTo>
                  <a:pt x="1737925" y="421274"/>
                  <a:pt x="1737387" y="424684"/>
                  <a:pt x="1737387" y="428453"/>
                </a:cubicBezTo>
                <a:lnTo>
                  <a:pt x="1737387" y="438743"/>
                </a:lnTo>
                <a:lnTo>
                  <a:pt x="1737447" y="441435"/>
                </a:lnTo>
                <a:cubicBezTo>
                  <a:pt x="1737447" y="443289"/>
                  <a:pt x="1737567" y="444426"/>
                  <a:pt x="1737806" y="444964"/>
                </a:cubicBezTo>
                <a:cubicBezTo>
                  <a:pt x="1738165" y="445862"/>
                  <a:pt x="1738703" y="446460"/>
                  <a:pt x="1739481" y="446879"/>
                </a:cubicBezTo>
                <a:cubicBezTo>
                  <a:pt x="1740258" y="447238"/>
                  <a:pt x="1741515" y="447477"/>
                  <a:pt x="1743310" y="447597"/>
                </a:cubicBezTo>
                <a:lnTo>
                  <a:pt x="1743310" y="449332"/>
                </a:lnTo>
                <a:lnTo>
                  <a:pt x="1719081" y="449332"/>
                </a:lnTo>
                <a:lnTo>
                  <a:pt x="1719081" y="447597"/>
                </a:lnTo>
                <a:cubicBezTo>
                  <a:pt x="1720995" y="447417"/>
                  <a:pt x="1722312" y="446879"/>
                  <a:pt x="1723029" y="445981"/>
                </a:cubicBezTo>
                <a:cubicBezTo>
                  <a:pt x="1723688" y="445024"/>
                  <a:pt x="1724046" y="442631"/>
                  <a:pt x="1724046" y="438743"/>
                </a:cubicBezTo>
                <a:lnTo>
                  <a:pt x="1724046" y="413976"/>
                </a:lnTo>
                <a:cubicBezTo>
                  <a:pt x="1724046" y="411404"/>
                  <a:pt x="1723927" y="409788"/>
                  <a:pt x="1723688" y="409070"/>
                </a:cubicBezTo>
                <a:cubicBezTo>
                  <a:pt x="1723388" y="408173"/>
                  <a:pt x="1722910" y="407515"/>
                  <a:pt x="1722312" y="407096"/>
                </a:cubicBezTo>
                <a:cubicBezTo>
                  <a:pt x="1721713" y="406737"/>
                  <a:pt x="1720636" y="406438"/>
                  <a:pt x="1719081" y="406259"/>
                </a:cubicBezTo>
                <a:lnTo>
                  <a:pt x="1719081" y="404464"/>
                </a:lnTo>
                <a:lnTo>
                  <a:pt x="1737387" y="404464"/>
                </a:lnTo>
                <a:lnTo>
                  <a:pt x="1737387" y="414634"/>
                </a:lnTo>
                <a:cubicBezTo>
                  <a:pt x="1740378" y="410028"/>
                  <a:pt x="1743010" y="406917"/>
                  <a:pt x="1745224" y="405421"/>
                </a:cubicBezTo>
                <a:cubicBezTo>
                  <a:pt x="1747437" y="403926"/>
                  <a:pt x="1749591" y="403148"/>
                  <a:pt x="1751685" y="403148"/>
                </a:cubicBezTo>
                <a:close/>
                <a:moveTo>
                  <a:pt x="1691024" y="403148"/>
                </a:moveTo>
                <a:cubicBezTo>
                  <a:pt x="1695571" y="403148"/>
                  <a:pt x="1699519" y="405003"/>
                  <a:pt x="1702869" y="408712"/>
                </a:cubicBezTo>
                <a:cubicBezTo>
                  <a:pt x="1706219" y="412480"/>
                  <a:pt x="1708014" y="417984"/>
                  <a:pt x="1708313" y="425342"/>
                </a:cubicBezTo>
                <a:lnTo>
                  <a:pt x="1683726" y="425342"/>
                </a:lnTo>
                <a:cubicBezTo>
                  <a:pt x="1683965" y="431325"/>
                  <a:pt x="1685580" y="435991"/>
                  <a:pt x="1688452" y="439461"/>
                </a:cubicBezTo>
                <a:cubicBezTo>
                  <a:pt x="1690665" y="442093"/>
                  <a:pt x="1693297" y="443409"/>
                  <a:pt x="1696408" y="443409"/>
                </a:cubicBezTo>
                <a:cubicBezTo>
                  <a:pt x="1698323" y="443409"/>
                  <a:pt x="1700057" y="442871"/>
                  <a:pt x="1701613" y="441794"/>
                </a:cubicBezTo>
                <a:cubicBezTo>
                  <a:pt x="1703168" y="440717"/>
                  <a:pt x="1704843" y="438743"/>
                  <a:pt x="1706638" y="435991"/>
                </a:cubicBezTo>
                <a:lnTo>
                  <a:pt x="1708253" y="437068"/>
                </a:lnTo>
                <a:cubicBezTo>
                  <a:pt x="1705801" y="442033"/>
                  <a:pt x="1703108" y="445563"/>
                  <a:pt x="1700177" y="447597"/>
                </a:cubicBezTo>
                <a:cubicBezTo>
                  <a:pt x="1697246" y="449690"/>
                  <a:pt x="1693836" y="450707"/>
                  <a:pt x="1689947" y="450707"/>
                </a:cubicBezTo>
                <a:cubicBezTo>
                  <a:pt x="1683307" y="450707"/>
                  <a:pt x="1678282" y="448135"/>
                  <a:pt x="1674872" y="443050"/>
                </a:cubicBezTo>
                <a:cubicBezTo>
                  <a:pt x="1672120" y="438922"/>
                  <a:pt x="1670744" y="433778"/>
                  <a:pt x="1670744" y="427676"/>
                </a:cubicBezTo>
                <a:cubicBezTo>
                  <a:pt x="1670744" y="420198"/>
                  <a:pt x="1672718" y="414215"/>
                  <a:pt x="1676786" y="409788"/>
                </a:cubicBezTo>
                <a:cubicBezTo>
                  <a:pt x="1680854" y="405361"/>
                  <a:pt x="1685580" y="403148"/>
                  <a:pt x="1691024" y="403148"/>
                </a:cubicBezTo>
                <a:close/>
                <a:moveTo>
                  <a:pt x="1153093" y="403148"/>
                </a:moveTo>
                <a:cubicBezTo>
                  <a:pt x="1157640" y="403148"/>
                  <a:pt x="1161588" y="405003"/>
                  <a:pt x="1164938" y="408712"/>
                </a:cubicBezTo>
                <a:cubicBezTo>
                  <a:pt x="1168288" y="412480"/>
                  <a:pt x="1170083" y="417984"/>
                  <a:pt x="1170382" y="425342"/>
                </a:cubicBezTo>
                <a:lnTo>
                  <a:pt x="1145795" y="425342"/>
                </a:lnTo>
                <a:cubicBezTo>
                  <a:pt x="1146034" y="431325"/>
                  <a:pt x="1147649" y="435991"/>
                  <a:pt x="1150521" y="439461"/>
                </a:cubicBezTo>
                <a:cubicBezTo>
                  <a:pt x="1152734" y="442093"/>
                  <a:pt x="1155366" y="443409"/>
                  <a:pt x="1158477" y="443409"/>
                </a:cubicBezTo>
                <a:cubicBezTo>
                  <a:pt x="1160392" y="443409"/>
                  <a:pt x="1162126" y="442871"/>
                  <a:pt x="1163682" y="441794"/>
                </a:cubicBezTo>
                <a:cubicBezTo>
                  <a:pt x="1165237" y="440717"/>
                  <a:pt x="1166912" y="438743"/>
                  <a:pt x="1168707" y="435991"/>
                </a:cubicBezTo>
                <a:lnTo>
                  <a:pt x="1170322" y="437068"/>
                </a:lnTo>
                <a:cubicBezTo>
                  <a:pt x="1167869" y="442033"/>
                  <a:pt x="1165177" y="445503"/>
                  <a:pt x="1162246" y="447597"/>
                </a:cubicBezTo>
                <a:cubicBezTo>
                  <a:pt x="1159315" y="449690"/>
                  <a:pt x="1155905" y="450707"/>
                  <a:pt x="1152016" y="450707"/>
                </a:cubicBezTo>
                <a:cubicBezTo>
                  <a:pt x="1145376" y="450707"/>
                  <a:pt x="1140351" y="448135"/>
                  <a:pt x="1136941" y="443050"/>
                </a:cubicBezTo>
                <a:cubicBezTo>
                  <a:pt x="1134189" y="438922"/>
                  <a:pt x="1132813" y="433778"/>
                  <a:pt x="1132813" y="427676"/>
                </a:cubicBezTo>
                <a:cubicBezTo>
                  <a:pt x="1132813" y="420198"/>
                  <a:pt x="1134787" y="414215"/>
                  <a:pt x="1138855" y="409788"/>
                </a:cubicBezTo>
                <a:cubicBezTo>
                  <a:pt x="1142923" y="405361"/>
                  <a:pt x="1147649" y="403148"/>
                  <a:pt x="1153093" y="403148"/>
                </a:cubicBezTo>
                <a:close/>
                <a:moveTo>
                  <a:pt x="975717" y="403148"/>
                </a:moveTo>
                <a:cubicBezTo>
                  <a:pt x="979606" y="403148"/>
                  <a:pt x="983255" y="404165"/>
                  <a:pt x="986605" y="406199"/>
                </a:cubicBezTo>
                <a:cubicBezTo>
                  <a:pt x="989955" y="408173"/>
                  <a:pt x="992468" y="411045"/>
                  <a:pt x="994203" y="414754"/>
                </a:cubicBezTo>
                <a:cubicBezTo>
                  <a:pt x="995938" y="418463"/>
                  <a:pt x="996835" y="422531"/>
                  <a:pt x="996835" y="426958"/>
                </a:cubicBezTo>
                <a:cubicBezTo>
                  <a:pt x="996835" y="433299"/>
                  <a:pt x="995220" y="438623"/>
                  <a:pt x="991989" y="442930"/>
                </a:cubicBezTo>
                <a:cubicBezTo>
                  <a:pt x="988101" y="448135"/>
                  <a:pt x="982717" y="450707"/>
                  <a:pt x="975837" y="450707"/>
                </a:cubicBezTo>
                <a:cubicBezTo>
                  <a:pt x="969137" y="450707"/>
                  <a:pt x="963932" y="448315"/>
                  <a:pt x="960283" y="443589"/>
                </a:cubicBezTo>
                <a:cubicBezTo>
                  <a:pt x="956634" y="438862"/>
                  <a:pt x="954839" y="433359"/>
                  <a:pt x="954839" y="427137"/>
                </a:cubicBezTo>
                <a:cubicBezTo>
                  <a:pt x="954839" y="420736"/>
                  <a:pt x="956694" y="415113"/>
                  <a:pt x="960403" y="410327"/>
                </a:cubicBezTo>
                <a:cubicBezTo>
                  <a:pt x="964112" y="405541"/>
                  <a:pt x="969256" y="403148"/>
                  <a:pt x="975717" y="403148"/>
                </a:cubicBezTo>
                <a:close/>
                <a:moveTo>
                  <a:pt x="779018" y="403148"/>
                </a:moveTo>
                <a:cubicBezTo>
                  <a:pt x="783265" y="403148"/>
                  <a:pt x="786675" y="404045"/>
                  <a:pt x="789128" y="405840"/>
                </a:cubicBezTo>
                <a:cubicBezTo>
                  <a:pt x="791641" y="407635"/>
                  <a:pt x="793256" y="409609"/>
                  <a:pt x="793974" y="411703"/>
                </a:cubicBezTo>
                <a:cubicBezTo>
                  <a:pt x="794393" y="413079"/>
                  <a:pt x="794632" y="416130"/>
                  <a:pt x="794632" y="420975"/>
                </a:cubicBezTo>
                <a:lnTo>
                  <a:pt x="794632" y="438384"/>
                </a:lnTo>
                <a:cubicBezTo>
                  <a:pt x="794632" y="440478"/>
                  <a:pt x="794692" y="441734"/>
                  <a:pt x="794871" y="442272"/>
                </a:cubicBezTo>
                <a:cubicBezTo>
                  <a:pt x="795051" y="442811"/>
                  <a:pt x="795290" y="443230"/>
                  <a:pt x="795589" y="443469"/>
                </a:cubicBezTo>
                <a:cubicBezTo>
                  <a:pt x="795888" y="443708"/>
                  <a:pt x="796247" y="443828"/>
                  <a:pt x="796666" y="443828"/>
                </a:cubicBezTo>
                <a:cubicBezTo>
                  <a:pt x="797503" y="443828"/>
                  <a:pt x="798341" y="443230"/>
                  <a:pt x="799298" y="441794"/>
                </a:cubicBezTo>
                <a:lnTo>
                  <a:pt x="800734" y="442930"/>
                </a:lnTo>
                <a:cubicBezTo>
                  <a:pt x="799119" y="445264"/>
                  <a:pt x="797503" y="446998"/>
                  <a:pt x="795769" y="448075"/>
                </a:cubicBezTo>
                <a:cubicBezTo>
                  <a:pt x="794094" y="449152"/>
                  <a:pt x="792119" y="449690"/>
                  <a:pt x="789966" y="449690"/>
                </a:cubicBezTo>
                <a:cubicBezTo>
                  <a:pt x="787393" y="449690"/>
                  <a:pt x="785419" y="449092"/>
                  <a:pt x="783983" y="447896"/>
                </a:cubicBezTo>
                <a:cubicBezTo>
                  <a:pt x="782548" y="446699"/>
                  <a:pt x="781650" y="444905"/>
                  <a:pt x="781351" y="442452"/>
                </a:cubicBezTo>
                <a:cubicBezTo>
                  <a:pt x="775907" y="447298"/>
                  <a:pt x="771002" y="449690"/>
                  <a:pt x="766635" y="449690"/>
                </a:cubicBezTo>
                <a:cubicBezTo>
                  <a:pt x="764062" y="449690"/>
                  <a:pt x="761909" y="448853"/>
                  <a:pt x="760234" y="447178"/>
                </a:cubicBezTo>
                <a:cubicBezTo>
                  <a:pt x="758559" y="445503"/>
                  <a:pt x="757721" y="443409"/>
                  <a:pt x="757721" y="440896"/>
                </a:cubicBezTo>
                <a:cubicBezTo>
                  <a:pt x="757721" y="437487"/>
                  <a:pt x="759217" y="434436"/>
                  <a:pt x="762148" y="431684"/>
                </a:cubicBezTo>
                <a:cubicBezTo>
                  <a:pt x="765079" y="428992"/>
                  <a:pt x="771480" y="425342"/>
                  <a:pt x="781351" y="420796"/>
                </a:cubicBezTo>
                <a:lnTo>
                  <a:pt x="781351" y="416309"/>
                </a:lnTo>
                <a:cubicBezTo>
                  <a:pt x="781351" y="412899"/>
                  <a:pt x="781172" y="410805"/>
                  <a:pt x="780813" y="409908"/>
                </a:cubicBezTo>
                <a:cubicBezTo>
                  <a:pt x="780454" y="409070"/>
                  <a:pt x="779736" y="408293"/>
                  <a:pt x="778719" y="407635"/>
                </a:cubicBezTo>
                <a:cubicBezTo>
                  <a:pt x="777702" y="406977"/>
                  <a:pt x="776506" y="406678"/>
                  <a:pt x="775249" y="406678"/>
                </a:cubicBezTo>
                <a:cubicBezTo>
                  <a:pt x="773155" y="406678"/>
                  <a:pt x="771420" y="407156"/>
                  <a:pt x="770104" y="408054"/>
                </a:cubicBezTo>
                <a:cubicBezTo>
                  <a:pt x="769267" y="408652"/>
                  <a:pt x="768848" y="409310"/>
                  <a:pt x="768848" y="410088"/>
                </a:cubicBezTo>
                <a:cubicBezTo>
                  <a:pt x="768848" y="410805"/>
                  <a:pt x="769267" y="411583"/>
                  <a:pt x="770164" y="412600"/>
                </a:cubicBezTo>
                <a:cubicBezTo>
                  <a:pt x="771361" y="413976"/>
                  <a:pt x="771959" y="415352"/>
                  <a:pt x="771959" y="416608"/>
                </a:cubicBezTo>
                <a:cubicBezTo>
                  <a:pt x="771959" y="418164"/>
                  <a:pt x="771420" y="419480"/>
                  <a:pt x="770224" y="420616"/>
                </a:cubicBezTo>
                <a:cubicBezTo>
                  <a:pt x="769028" y="421753"/>
                  <a:pt x="767532" y="422291"/>
                  <a:pt x="765618" y="422291"/>
                </a:cubicBezTo>
                <a:cubicBezTo>
                  <a:pt x="763584" y="422291"/>
                  <a:pt x="761909" y="421693"/>
                  <a:pt x="760533" y="420497"/>
                </a:cubicBezTo>
                <a:cubicBezTo>
                  <a:pt x="759157" y="419300"/>
                  <a:pt x="758499" y="417865"/>
                  <a:pt x="758499" y="416249"/>
                </a:cubicBezTo>
                <a:cubicBezTo>
                  <a:pt x="758499" y="413976"/>
                  <a:pt x="759456" y="411763"/>
                  <a:pt x="761251" y="409669"/>
                </a:cubicBezTo>
                <a:cubicBezTo>
                  <a:pt x="763045" y="407575"/>
                  <a:pt x="765558" y="405960"/>
                  <a:pt x="768848" y="404823"/>
                </a:cubicBezTo>
                <a:cubicBezTo>
                  <a:pt x="772138" y="403686"/>
                  <a:pt x="775489" y="403148"/>
                  <a:pt x="779018" y="403148"/>
                </a:cubicBezTo>
                <a:close/>
                <a:moveTo>
                  <a:pt x="343266" y="403148"/>
                </a:moveTo>
                <a:cubicBezTo>
                  <a:pt x="340334" y="409070"/>
                  <a:pt x="340992" y="406678"/>
                  <a:pt x="347752" y="419061"/>
                </a:cubicBezTo>
                <a:lnTo>
                  <a:pt x="344663" y="431468"/>
                </a:lnTo>
                <a:lnTo>
                  <a:pt x="341112" y="411224"/>
                </a:lnTo>
                <a:cubicBezTo>
                  <a:pt x="340454" y="409908"/>
                  <a:pt x="339915" y="408891"/>
                  <a:pt x="338958" y="408412"/>
                </a:cubicBezTo>
                <a:cubicBezTo>
                  <a:pt x="337164" y="407455"/>
                  <a:pt x="336685" y="408592"/>
                  <a:pt x="335249" y="407635"/>
                </a:cubicBezTo>
                <a:close/>
                <a:moveTo>
                  <a:pt x="1402137" y="403088"/>
                </a:moveTo>
                <a:cubicBezTo>
                  <a:pt x="1406804" y="403088"/>
                  <a:pt x="1410453" y="404284"/>
                  <a:pt x="1413205" y="406618"/>
                </a:cubicBezTo>
                <a:cubicBezTo>
                  <a:pt x="1415957" y="408951"/>
                  <a:pt x="1417333" y="411583"/>
                  <a:pt x="1417333" y="414454"/>
                </a:cubicBezTo>
                <a:cubicBezTo>
                  <a:pt x="1417333" y="416309"/>
                  <a:pt x="1416794" y="417745"/>
                  <a:pt x="1415658" y="418822"/>
                </a:cubicBezTo>
                <a:cubicBezTo>
                  <a:pt x="1414521" y="419898"/>
                  <a:pt x="1413085" y="420437"/>
                  <a:pt x="1411290" y="420437"/>
                </a:cubicBezTo>
                <a:cubicBezTo>
                  <a:pt x="1409436" y="420437"/>
                  <a:pt x="1407880" y="419839"/>
                  <a:pt x="1406624" y="418582"/>
                </a:cubicBezTo>
                <a:cubicBezTo>
                  <a:pt x="1405368" y="417386"/>
                  <a:pt x="1404650" y="415112"/>
                  <a:pt x="1404351" y="411942"/>
                </a:cubicBezTo>
                <a:cubicBezTo>
                  <a:pt x="1404171" y="409908"/>
                  <a:pt x="1403693" y="408472"/>
                  <a:pt x="1402975" y="407694"/>
                </a:cubicBezTo>
                <a:cubicBezTo>
                  <a:pt x="1402257" y="406917"/>
                  <a:pt x="1401420" y="406498"/>
                  <a:pt x="1400403" y="406498"/>
                </a:cubicBezTo>
                <a:cubicBezTo>
                  <a:pt x="1398847" y="406498"/>
                  <a:pt x="1397531" y="407335"/>
                  <a:pt x="1396454" y="408951"/>
                </a:cubicBezTo>
                <a:cubicBezTo>
                  <a:pt x="1394779" y="411403"/>
                  <a:pt x="1393942" y="415172"/>
                  <a:pt x="1393942" y="420257"/>
                </a:cubicBezTo>
                <a:cubicBezTo>
                  <a:pt x="1393942" y="424445"/>
                  <a:pt x="1394660" y="428513"/>
                  <a:pt x="1395976" y="432342"/>
                </a:cubicBezTo>
                <a:cubicBezTo>
                  <a:pt x="1397292" y="436230"/>
                  <a:pt x="1399146" y="439042"/>
                  <a:pt x="1401479" y="440956"/>
                </a:cubicBezTo>
                <a:cubicBezTo>
                  <a:pt x="1403214" y="442332"/>
                  <a:pt x="1405308" y="442990"/>
                  <a:pt x="1407701" y="442990"/>
                </a:cubicBezTo>
                <a:cubicBezTo>
                  <a:pt x="1409316" y="442990"/>
                  <a:pt x="1410752" y="442631"/>
                  <a:pt x="1412188" y="441913"/>
                </a:cubicBezTo>
                <a:cubicBezTo>
                  <a:pt x="1413624" y="441195"/>
                  <a:pt x="1415299" y="439819"/>
                  <a:pt x="1417153" y="437666"/>
                </a:cubicBezTo>
                <a:lnTo>
                  <a:pt x="1418649" y="438802"/>
                </a:lnTo>
                <a:cubicBezTo>
                  <a:pt x="1416555" y="442751"/>
                  <a:pt x="1413923" y="445742"/>
                  <a:pt x="1410752" y="447656"/>
                </a:cubicBezTo>
                <a:cubicBezTo>
                  <a:pt x="1407581" y="449631"/>
                  <a:pt x="1404231" y="450588"/>
                  <a:pt x="1400702" y="450588"/>
                </a:cubicBezTo>
                <a:cubicBezTo>
                  <a:pt x="1394719" y="450588"/>
                  <a:pt x="1389933" y="448314"/>
                  <a:pt x="1386344" y="443828"/>
                </a:cubicBezTo>
                <a:cubicBezTo>
                  <a:pt x="1382755" y="439281"/>
                  <a:pt x="1380960" y="433897"/>
                  <a:pt x="1380960" y="427556"/>
                </a:cubicBezTo>
                <a:cubicBezTo>
                  <a:pt x="1380960" y="421454"/>
                  <a:pt x="1382575" y="416129"/>
                  <a:pt x="1385866" y="411463"/>
                </a:cubicBezTo>
                <a:cubicBezTo>
                  <a:pt x="1389814" y="405900"/>
                  <a:pt x="1395258" y="403088"/>
                  <a:pt x="1402137" y="403088"/>
                </a:cubicBezTo>
                <a:close/>
                <a:moveTo>
                  <a:pt x="1202447" y="403088"/>
                </a:moveTo>
                <a:cubicBezTo>
                  <a:pt x="1207114" y="403088"/>
                  <a:pt x="1210763" y="404284"/>
                  <a:pt x="1213515" y="406618"/>
                </a:cubicBezTo>
                <a:cubicBezTo>
                  <a:pt x="1216267" y="408951"/>
                  <a:pt x="1217642" y="411583"/>
                  <a:pt x="1217642" y="414454"/>
                </a:cubicBezTo>
                <a:cubicBezTo>
                  <a:pt x="1217642" y="416309"/>
                  <a:pt x="1217044" y="417745"/>
                  <a:pt x="1215967" y="418822"/>
                </a:cubicBezTo>
                <a:cubicBezTo>
                  <a:pt x="1214831" y="419898"/>
                  <a:pt x="1213395" y="420437"/>
                  <a:pt x="1211600" y="420437"/>
                </a:cubicBezTo>
                <a:cubicBezTo>
                  <a:pt x="1209746" y="420437"/>
                  <a:pt x="1208190" y="419839"/>
                  <a:pt x="1206934" y="418582"/>
                </a:cubicBezTo>
                <a:cubicBezTo>
                  <a:pt x="1205738" y="417386"/>
                  <a:pt x="1204960" y="415112"/>
                  <a:pt x="1204661" y="411942"/>
                </a:cubicBezTo>
                <a:cubicBezTo>
                  <a:pt x="1204481" y="409908"/>
                  <a:pt x="1204003" y="408472"/>
                  <a:pt x="1203285" y="407694"/>
                </a:cubicBezTo>
                <a:cubicBezTo>
                  <a:pt x="1202567" y="406917"/>
                  <a:pt x="1201730" y="406498"/>
                  <a:pt x="1200713" y="406498"/>
                </a:cubicBezTo>
                <a:cubicBezTo>
                  <a:pt x="1199157" y="406498"/>
                  <a:pt x="1197841" y="407335"/>
                  <a:pt x="1196764" y="408951"/>
                </a:cubicBezTo>
                <a:cubicBezTo>
                  <a:pt x="1195089" y="411403"/>
                  <a:pt x="1194252" y="415172"/>
                  <a:pt x="1194252" y="420257"/>
                </a:cubicBezTo>
                <a:cubicBezTo>
                  <a:pt x="1194252" y="424445"/>
                  <a:pt x="1194969" y="428513"/>
                  <a:pt x="1196286" y="432342"/>
                </a:cubicBezTo>
                <a:cubicBezTo>
                  <a:pt x="1197602" y="436230"/>
                  <a:pt x="1199456" y="439042"/>
                  <a:pt x="1201789" y="440956"/>
                </a:cubicBezTo>
                <a:cubicBezTo>
                  <a:pt x="1203524" y="442332"/>
                  <a:pt x="1205618" y="442990"/>
                  <a:pt x="1208011" y="442990"/>
                </a:cubicBezTo>
                <a:cubicBezTo>
                  <a:pt x="1209626" y="442990"/>
                  <a:pt x="1211062" y="442631"/>
                  <a:pt x="1212498" y="441913"/>
                </a:cubicBezTo>
                <a:cubicBezTo>
                  <a:pt x="1213874" y="441195"/>
                  <a:pt x="1215549" y="439819"/>
                  <a:pt x="1217463" y="437666"/>
                </a:cubicBezTo>
                <a:lnTo>
                  <a:pt x="1218959" y="438802"/>
                </a:lnTo>
                <a:cubicBezTo>
                  <a:pt x="1216865" y="442751"/>
                  <a:pt x="1214233" y="445742"/>
                  <a:pt x="1211062" y="447656"/>
                </a:cubicBezTo>
                <a:cubicBezTo>
                  <a:pt x="1207891" y="449631"/>
                  <a:pt x="1204541" y="450588"/>
                  <a:pt x="1201012" y="450588"/>
                </a:cubicBezTo>
                <a:cubicBezTo>
                  <a:pt x="1195029" y="450588"/>
                  <a:pt x="1190243" y="448314"/>
                  <a:pt x="1186654" y="443828"/>
                </a:cubicBezTo>
                <a:cubicBezTo>
                  <a:pt x="1183065" y="439281"/>
                  <a:pt x="1181270" y="433897"/>
                  <a:pt x="1181270" y="427556"/>
                </a:cubicBezTo>
                <a:cubicBezTo>
                  <a:pt x="1181270" y="421454"/>
                  <a:pt x="1182945" y="416129"/>
                  <a:pt x="1186175" y="411463"/>
                </a:cubicBezTo>
                <a:cubicBezTo>
                  <a:pt x="1190124" y="405900"/>
                  <a:pt x="1195568" y="403088"/>
                  <a:pt x="1202447" y="403088"/>
                </a:cubicBezTo>
                <a:close/>
                <a:moveTo>
                  <a:pt x="1781776" y="403029"/>
                </a:moveTo>
                <a:cubicBezTo>
                  <a:pt x="1784229" y="403029"/>
                  <a:pt x="1786562" y="403627"/>
                  <a:pt x="1788835" y="404824"/>
                </a:cubicBezTo>
                <a:cubicBezTo>
                  <a:pt x="1789672" y="405302"/>
                  <a:pt x="1790390" y="405542"/>
                  <a:pt x="1790929" y="405542"/>
                </a:cubicBezTo>
                <a:cubicBezTo>
                  <a:pt x="1791467" y="405542"/>
                  <a:pt x="1791946" y="405422"/>
                  <a:pt x="1792305" y="405183"/>
                </a:cubicBezTo>
                <a:cubicBezTo>
                  <a:pt x="1792664" y="404943"/>
                  <a:pt x="1793202" y="404285"/>
                  <a:pt x="1793980" y="403149"/>
                </a:cubicBezTo>
                <a:lnTo>
                  <a:pt x="1795595" y="403149"/>
                </a:lnTo>
                <a:lnTo>
                  <a:pt x="1796313" y="418463"/>
                </a:lnTo>
                <a:lnTo>
                  <a:pt x="1794698" y="418463"/>
                </a:lnTo>
                <a:cubicBezTo>
                  <a:pt x="1792783" y="413977"/>
                  <a:pt x="1790749" y="410866"/>
                  <a:pt x="1788655" y="409191"/>
                </a:cubicBezTo>
                <a:cubicBezTo>
                  <a:pt x="1786562" y="407516"/>
                  <a:pt x="1784468" y="406678"/>
                  <a:pt x="1782374" y="406678"/>
                </a:cubicBezTo>
                <a:cubicBezTo>
                  <a:pt x="1781058" y="406678"/>
                  <a:pt x="1779921" y="407097"/>
                  <a:pt x="1779024" y="407994"/>
                </a:cubicBezTo>
                <a:cubicBezTo>
                  <a:pt x="1778127" y="408892"/>
                  <a:pt x="1777648" y="409909"/>
                  <a:pt x="1777648" y="411045"/>
                </a:cubicBezTo>
                <a:cubicBezTo>
                  <a:pt x="1777648" y="411943"/>
                  <a:pt x="1777947" y="412780"/>
                  <a:pt x="1778605" y="413558"/>
                </a:cubicBezTo>
                <a:cubicBezTo>
                  <a:pt x="1779622" y="414874"/>
                  <a:pt x="1782434" y="417147"/>
                  <a:pt x="1787160" y="420318"/>
                </a:cubicBezTo>
                <a:cubicBezTo>
                  <a:pt x="1791886" y="423548"/>
                  <a:pt x="1794997" y="426240"/>
                  <a:pt x="1796433" y="428334"/>
                </a:cubicBezTo>
                <a:cubicBezTo>
                  <a:pt x="1797928" y="430548"/>
                  <a:pt x="1798646" y="433060"/>
                  <a:pt x="1798646" y="435812"/>
                </a:cubicBezTo>
                <a:cubicBezTo>
                  <a:pt x="1798646" y="438325"/>
                  <a:pt x="1798048" y="440777"/>
                  <a:pt x="1796791" y="443170"/>
                </a:cubicBezTo>
                <a:cubicBezTo>
                  <a:pt x="1795535" y="445563"/>
                  <a:pt x="1793800" y="447418"/>
                  <a:pt x="1791527" y="448674"/>
                </a:cubicBezTo>
                <a:cubicBezTo>
                  <a:pt x="1789254" y="449930"/>
                  <a:pt x="1786741" y="450588"/>
                  <a:pt x="1783989" y="450588"/>
                </a:cubicBezTo>
                <a:cubicBezTo>
                  <a:pt x="1781895" y="450588"/>
                  <a:pt x="1779024" y="449871"/>
                  <a:pt x="1775434" y="448554"/>
                </a:cubicBezTo>
                <a:cubicBezTo>
                  <a:pt x="1774477" y="448196"/>
                  <a:pt x="1773819" y="448016"/>
                  <a:pt x="1773460" y="448016"/>
                </a:cubicBezTo>
                <a:cubicBezTo>
                  <a:pt x="1772383" y="448016"/>
                  <a:pt x="1771546" y="448794"/>
                  <a:pt x="1770828" y="450409"/>
                </a:cubicBezTo>
                <a:lnTo>
                  <a:pt x="1769273" y="450409"/>
                </a:lnTo>
                <a:lnTo>
                  <a:pt x="1768495" y="434317"/>
                </a:lnTo>
                <a:lnTo>
                  <a:pt x="1770110" y="434317"/>
                </a:lnTo>
                <a:cubicBezTo>
                  <a:pt x="1771546" y="438564"/>
                  <a:pt x="1773520" y="441735"/>
                  <a:pt x="1776033" y="443828"/>
                </a:cubicBezTo>
                <a:cubicBezTo>
                  <a:pt x="1778545" y="445922"/>
                  <a:pt x="1780938" y="446999"/>
                  <a:pt x="1783152" y="446999"/>
                </a:cubicBezTo>
                <a:cubicBezTo>
                  <a:pt x="1784707" y="446999"/>
                  <a:pt x="1785963" y="446520"/>
                  <a:pt x="1786921" y="445563"/>
                </a:cubicBezTo>
                <a:cubicBezTo>
                  <a:pt x="1787878" y="444666"/>
                  <a:pt x="1788356" y="443469"/>
                  <a:pt x="1788356" y="442153"/>
                </a:cubicBezTo>
                <a:cubicBezTo>
                  <a:pt x="1788356" y="440598"/>
                  <a:pt x="1787878" y="439282"/>
                  <a:pt x="1786921" y="438145"/>
                </a:cubicBezTo>
                <a:cubicBezTo>
                  <a:pt x="1785963" y="437009"/>
                  <a:pt x="1783870" y="435334"/>
                  <a:pt x="1780520" y="433060"/>
                </a:cubicBezTo>
                <a:cubicBezTo>
                  <a:pt x="1775614" y="429650"/>
                  <a:pt x="1772443" y="427078"/>
                  <a:pt x="1771008" y="425283"/>
                </a:cubicBezTo>
                <a:cubicBezTo>
                  <a:pt x="1768914" y="422651"/>
                  <a:pt x="1767837" y="419779"/>
                  <a:pt x="1767837" y="416609"/>
                </a:cubicBezTo>
                <a:cubicBezTo>
                  <a:pt x="1767837" y="413139"/>
                  <a:pt x="1769033" y="410028"/>
                  <a:pt x="1771426" y="407217"/>
                </a:cubicBezTo>
                <a:cubicBezTo>
                  <a:pt x="1773819" y="404405"/>
                  <a:pt x="1777289" y="403029"/>
                  <a:pt x="1781776" y="403029"/>
                </a:cubicBezTo>
                <a:close/>
                <a:moveTo>
                  <a:pt x="1556301" y="403029"/>
                </a:moveTo>
                <a:cubicBezTo>
                  <a:pt x="1559233" y="403029"/>
                  <a:pt x="1561626" y="403867"/>
                  <a:pt x="1563540" y="405482"/>
                </a:cubicBezTo>
                <a:cubicBezTo>
                  <a:pt x="1565454" y="407097"/>
                  <a:pt x="1566711" y="409131"/>
                  <a:pt x="1567369" y="411524"/>
                </a:cubicBezTo>
                <a:cubicBezTo>
                  <a:pt x="1567907" y="413378"/>
                  <a:pt x="1568146" y="416848"/>
                  <a:pt x="1568146" y="422053"/>
                </a:cubicBezTo>
                <a:lnTo>
                  <a:pt x="1568146" y="439521"/>
                </a:lnTo>
                <a:cubicBezTo>
                  <a:pt x="1568146" y="442991"/>
                  <a:pt x="1568445" y="445145"/>
                  <a:pt x="1568984" y="445623"/>
                </a:cubicBezTo>
                <a:cubicBezTo>
                  <a:pt x="1569582" y="446461"/>
                  <a:pt x="1570898" y="446999"/>
                  <a:pt x="1572872" y="447238"/>
                </a:cubicBezTo>
                <a:lnTo>
                  <a:pt x="1572872" y="448973"/>
                </a:lnTo>
                <a:lnTo>
                  <a:pt x="1550199" y="448973"/>
                </a:lnTo>
                <a:lnTo>
                  <a:pt x="1550199" y="447238"/>
                </a:lnTo>
                <a:cubicBezTo>
                  <a:pt x="1551874" y="447059"/>
                  <a:pt x="1553131" y="446341"/>
                  <a:pt x="1553848" y="445145"/>
                </a:cubicBezTo>
                <a:cubicBezTo>
                  <a:pt x="1554387" y="444367"/>
                  <a:pt x="1554626" y="442393"/>
                  <a:pt x="1554626" y="439222"/>
                </a:cubicBezTo>
                <a:lnTo>
                  <a:pt x="1554626" y="419301"/>
                </a:lnTo>
                <a:cubicBezTo>
                  <a:pt x="1554626" y="415652"/>
                  <a:pt x="1554507" y="413319"/>
                  <a:pt x="1554207" y="412361"/>
                </a:cubicBezTo>
                <a:cubicBezTo>
                  <a:pt x="1553968" y="411404"/>
                  <a:pt x="1553430" y="410686"/>
                  <a:pt x="1552772" y="410148"/>
                </a:cubicBezTo>
                <a:cubicBezTo>
                  <a:pt x="1552114" y="409610"/>
                  <a:pt x="1551336" y="409370"/>
                  <a:pt x="1550498" y="409370"/>
                </a:cubicBezTo>
                <a:cubicBezTo>
                  <a:pt x="1547747" y="409370"/>
                  <a:pt x="1545234" y="411344"/>
                  <a:pt x="1542841" y="415293"/>
                </a:cubicBezTo>
                <a:lnTo>
                  <a:pt x="1542841" y="439342"/>
                </a:lnTo>
                <a:cubicBezTo>
                  <a:pt x="1542841" y="442692"/>
                  <a:pt x="1543200" y="444845"/>
                  <a:pt x="1543798" y="445743"/>
                </a:cubicBezTo>
                <a:cubicBezTo>
                  <a:pt x="1544396" y="446640"/>
                  <a:pt x="1545593" y="447179"/>
                  <a:pt x="1547268" y="447418"/>
                </a:cubicBezTo>
                <a:lnTo>
                  <a:pt x="1547268" y="449153"/>
                </a:lnTo>
                <a:lnTo>
                  <a:pt x="1524595" y="449153"/>
                </a:lnTo>
                <a:lnTo>
                  <a:pt x="1524595" y="447418"/>
                </a:lnTo>
                <a:cubicBezTo>
                  <a:pt x="1526450" y="447238"/>
                  <a:pt x="1527825" y="446640"/>
                  <a:pt x="1528603" y="445623"/>
                </a:cubicBezTo>
                <a:cubicBezTo>
                  <a:pt x="1529142" y="444905"/>
                  <a:pt x="1529441" y="442871"/>
                  <a:pt x="1529441" y="439401"/>
                </a:cubicBezTo>
                <a:lnTo>
                  <a:pt x="1529441" y="414096"/>
                </a:lnTo>
                <a:cubicBezTo>
                  <a:pt x="1529441" y="410686"/>
                  <a:pt x="1529082" y="408593"/>
                  <a:pt x="1528483" y="407755"/>
                </a:cubicBezTo>
                <a:cubicBezTo>
                  <a:pt x="1527885" y="406917"/>
                  <a:pt x="1526569" y="406379"/>
                  <a:pt x="1524595" y="406140"/>
                </a:cubicBezTo>
                <a:lnTo>
                  <a:pt x="1524595" y="404345"/>
                </a:lnTo>
                <a:lnTo>
                  <a:pt x="1542841" y="404345"/>
                </a:lnTo>
                <a:lnTo>
                  <a:pt x="1542841" y="410148"/>
                </a:lnTo>
                <a:cubicBezTo>
                  <a:pt x="1545174" y="407635"/>
                  <a:pt x="1547388" y="405841"/>
                  <a:pt x="1549481" y="404704"/>
                </a:cubicBezTo>
                <a:cubicBezTo>
                  <a:pt x="1551575" y="403567"/>
                  <a:pt x="1553848" y="403029"/>
                  <a:pt x="1556301" y="403029"/>
                </a:cubicBezTo>
                <a:close/>
                <a:moveTo>
                  <a:pt x="1320658" y="403029"/>
                </a:moveTo>
                <a:cubicBezTo>
                  <a:pt x="1323590" y="403029"/>
                  <a:pt x="1325983" y="403867"/>
                  <a:pt x="1327897" y="405482"/>
                </a:cubicBezTo>
                <a:cubicBezTo>
                  <a:pt x="1329811" y="407097"/>
                  <a:pt x="1331068" y="409131"/>
                  <a:pt x="1331726" y="411524"/>
                </a:cubicBezTo>
                <a:cubicBezTo>
                  <a:pt x="1332264" y="413378"/>
                  <a:pt x="1332503" y="416848"/>
                  <a:pt x="1332503" y="422053"/>
                </a:cubicBezTo>
                <a:lnTo>
                  <a:pt x="1332503" y="439521"/>
                </a:lnTo>
                <a:cubicBezTo>
                  <a:pt x="1332503" y="442991"/>
                  <a:pt x="1332802" y="445145"/>
                  <a:pt x="1333341" y="445623"/>
                </a:cubicBezTo>
                <a:cubicBezTo>
                  <a:pt x="1333939" y="446461"/>
                  <a:pt x="1335255" y="446999"/>
                  <a:pt x="1337229" y="447238"/>
                </a:cubicBezTo>
                <a:lnTo>
                  <a:pt x="1337229" y="448973"/>
                </a:lnTo>
                <a:lnTo>
                  <a:pt x="1314556" y="448973"/>
                </a:lnTo>
                <a:lnTo>
                  <a:pt x="1314556" y="447238"/>
                </a:lnTo>
                <a:cubicBezTo>
                  <a:pt x="1316231" y="447059"/>
                  <a:pt x="1317488" y="446341"/>
                  <a:pt x="1318206" y="445145"/>
                </a:cubicBezTo>
                <a:cubicBezTo>
                  <a:pt x="1318744" y="444367"/>
                  <a:pt x="1318983" y="442393"/>
                  <a:pt x="1318983" y="439222"/>
                </a:cubicBezTo>
                <a:lnTo>
                  <a:pt x="1318983" y="419301"/>
                </a:lnTo>
                <a:cubicBezTo>
                  <a:pt x="1318983" y="415652"/>
                  <a:pt x="1318864" y="413319"/>
                  <a:pt x="1318564" y="412361"/>
                </a:cubicBezTo>
                <a:cubicBezTo>
                  <a:pt x="1318325" y="411404"/>
                  <a:pt x="1317787" y="410686"/>
                  <a:pt x="1317129" y="410148"/>
                </a:cubicBezTo>
                <a:cubicBezTo>
                  <a:pt x="1316471" y="409610"/>
                  <a:pt x="1315693" y="409370"/>
                  <a:pt x="1314855" y="409370"/>
                </a:cubicBezTo>
                <a:cubicBezTo>
                  <a:pt x="1312104" y="409370"/>
                  <a:pt x="1309591" y="411344"/>
                  <a:pt x="1307198" y="415293"/>
                </a:cubicBezTo>
                <a:lnTo>
                  <a:pt x="1307198" y="439342"/>
                </a:lnTo>
                <a:cubicBezTo>
                  <a:pt x="1307198" y="442692"/>
                  <a:pt x="1307557" y="444845"/>
                  <a:pt x="1308155" y="445743"/>
                </a:cubicBezTo>
                <a:cubicBezTo>
                  <a:pt x="1308753" y="446640"/>
                  <a:pt x="1309950" y="447179"/>
                  <a:pt x="1311625" y="447418"/>
                </a:cubicBezTo>
                <a:lnTo>
                  <a:pt x="1311625" y="449153"/>
                </a:lnTo>
                <a:lnTo>
                  <a:pt x="1288952" y="449153"/>
                </a:lnTo>
                <a:lnTo>
                  <a:pt x="1288952" y="447418"/>
                </a:lnTo>
                <a:cubicBezTo>
                  <a:pt x="1290807" y="447238"/>
                  <a:pt x="1292182" y="446640"/>
                  <a:pt x="1292960" y="445623"/>
                </a:cubicBezTo>
                <a:cubicBezTo>
                  <a:pt x="1293499" y="444905"/>
                  <a:pt x="1293798" y="442871"/>
                  <a:pt x="1293798" y="439401"/>
                </a:cubicBezTo>
                <a:lnTo>
                  <a:pt x="1293798" y="414096"/>
                </a:lnTo>
                <a:cubicBezTo>
                  <a:pt x="1293798" y="410686"/>
                  <a:pt x="1293439" y="408593"/>
                  <a:pt x="1292840" y="407755"/>
                </a:cubicBezTo>
                <a:cubicBezTo>
                  <a:pt x="1292242" y="406917"/>
                  <a:pt x="1290926" y="406379"/>
                  <a:pt x="1288952" y="406140"/>
                </a:cubicBezTo>
                <a:lnTo>
                  <a:pt x="1288952" y="404345"/>
                </a:lnTo>
                <a:lnTo>
                  <a:pt x="1307198" y="404345"/>
                </a:lnTo>
                <a:lnTo>
                  <a:pt x="1307198" y="410148"/>
                </a:lnTo>
                <a:cubicBezTo>
                  <a:pt x="1309531" y="407635"/>
                  <a:pt x="1311745" y="405841"/>
                  <a:pt x="1313838" y="404704"/>
                </a:cubicBezTo>
                <a:cubicBezTo>
                  <a:pt x="1315932" y="403567"/>
                  <a:pt x="1318206" y="403029"/>
                  <a:pt x="1320658" y="403029"/>
                </a:cubicBezTo>
                <a:close/>
                <a:moveTo>
                  <a:pt x="842251" y="403029"/>
                </a:moveTo>
                <a:cubicBezTo>
                  <a:pt x="845183" y="403029"/>
                  <a:pt x="847576" y="403867"/>
                  <a:pt x="849490" y="405482"/>
                </a:cubicBezTo>
                <a:cubicBezTo>
                  <a:pt x="851404" y="407097"/>
                  <a:pt x="852661" y="409131"/>
                  <a:pt x="853319" y="411524"/>
                </a:cubicBezTo>
                <a:cubicBezTo>
                  <a:pt x="853857" y="413378"/>
                  <a:pt x="854096" y="416848"/>
                  <a:pt x="854096" y="422053"/>
                </a:cubicBezTo>
                <a:lnTo>
                  <a:pt x="854096" y="439521"/>
                </a:lnTo>
                <a:cubicBezTo>
                  <a:pt x="854096" y="442991"/>
                  <a:pt x="854395" y="445145"/>
                  <a:pt x="854934" y="445623"/>
                </a:cubicBezTo>
                <a:cubicBezTo>
                  <a:pt x="855532" y="446461"/>
                  <a:pt x="856848" y="446999"/>
                  <a:pt x="858822" y="447238"/>
                </a:cubicBezTo>
                <a:lnTo>
                  <a:pt x="858822" y="448973"/>
                </a:lnTo>
                <a:lnTo>
                  <a:pt x="836149" y="448973"/>
                </a:lnTo>
                <a:lnTo>
                  <a:pt x="836149" y="447238"/>
                </a:lnTo>
                <a:cubicBezTo>
                  <a:pt x="837824" y="447059"/>
                  <a:pt x="839081" y="446341"/>
                  <a:pt x="839799" y="445145"/>
                </a:cubicBezTo>
                <a:cubicBezTo>
                  <a:pt x="840337" y="444367"/>
                  <a:pt x="840576" y="442393"/>
                  <a:pt x="840576" y="439222"/>
                </a:cubicBezTo>
                <a:lnTo>
                  <a:pt x="840576" y="419301"/>
                </a:lnTo>
                <a:cubicBezTo>
                  <a:pt x="840576" y="415652"/>
                  <a:pt x="840397" y="413319"/>
                  <a:pt x="840157" y="412361"/>
                </a:cubicBezTo>
                <a:cubicBezTo>
                  <a:pt x="839918" y="411404"/>
                  <a:pt x="839380" y="410686"/>
                  <a:pt x="838722" y="410148"/>
                </a:cubicBezTo>
                <a:cubicBezTo>
                  <a:pt x="838064" y="409610"/>
                  <a:pt x="837286" y="409370"/>
                  <a:pt x="836448" y="409370"/>
                </a:cubicBezTo>
                <a:cubicBezTo>
                  <a:pt x="833697" y="409370"/>
                  <a:pt x="831184" y="411344"/>
                  <a:pt x="828791" y="415293"/>
                </a:cubicBezTo>
                <a:lnTo>
                  <a:pt x="828791" y="439342"/>
                </a:lnTo>
                <a:cubicBezTo>
                  <a:pt x="828791" y="442692"/>
                  <a:pt x="829150" y="444845"/>
                  <a:pt x="829748" y="445743"/>
                </a:cubicBezTo>
                <a:cubicBezTo>
                  <a:pt x="830346" y="446640"/>
                  <a:pt x="831543" y="447179"/>
                  <a:pt x="833218" y="447418"/>
                </a:cubicBezTo>
                <a:lnTo>
                  <a:pt x="833218" y="449153"/>
                </a:lnTo>
                <a:lnTo>
                  <a:pt x="810545" y="449153"/>
                </a:lnTo>
                <a:lnTo>
                  <a:pt x="810545" y="447418"/>
                </a:lnTo>
                <a:cubicBezTo>
                  <a:pt x="812400" y="447238"/>
                  <a:pt x="813775" y="446640"/>
                  <a:pt x="814553" y="445623"/>
                </a:cubicBezTo>
                <a:cubicBezTo>
                  <a:pt x="815092" y="444905"/>
                  <a:pt x="815391" y="442871"/>
                  <a:pt x="815391" y="439401"/>
                </a:cubicBezTo>
                <a:lnTo>
                  <a:pt x="815391" y="414096"/>
                </a:lnTo>
                <a:cubicBezTo>
                  <a:pt x="815391" y="410686"/>
                  <a:pt x="815032" y="408593"/>
                  <a:pt x="814433" y="407755"/>
                </a:cubicBezTo>
                <a:cubicBezTo>
                  <a:pt x="813835" y="406917"/>
                  <a:pt x="812519" y="406379"/>
                  <a:pt x="810545" y="406140"/>
                </a:cubicBezTo>
                <a:lnTo>
                  <a:pt x="810545" y="404345"/>
                </a:lnTo>
                <a:lnTo>
                  <a:pt x="828791" y="404345"/>
                </a:lnTo>
                <a:lnTo>
                  <a:pt x="828791" y="410148"/>
                </a:lnTo>
                <a:cubicBezTo>
                  <a:pt x="831124" y="407635"/>
                  <a:pt x="833338" y="405841"/>
                  <a:pt x="835431" y="404704"/>
                </a:cubicBezTo>
                <a:cubicBezTo>
                  <a:pt x="837525" y="403567"/>
                  <a:pt x="839799" y="403029"/>
                  <a:pt x="842251" y="403029"/>
                </a:cubicBezTo>
                <a:close/>
                <a:moveTo>
                  <a:pt x="358183" y="401218"/>
                </a:moveTo>
                <a:cubicBezTo>
                  <a:pt x="359971" y="400695"/>
                  <a:pt x="362020" y="401712"/>
                  <a:pt x="363844" y="404464"/>
                </a:cubicBezTo>
                <a:cubicBezTo>
                  <a:pt x="369647" y="413138"/>
                  <a:pt x="365519" y="411403"/>
                  <a:pt x="372160" y="414155"/>
                </a:cubicBezTo>
                <a:cubicBezTo>
                  <a:pt x="370544" y="415770"/>
                  <a:pt x="366895" y="418104"/>
                  <a:pt x="364562" y="418283"/>
                </a:cubicBezTo>
                <a:cubicBezTo>
                  <a:pt x="367673" y="415711"/>
                  <a:pt x="364981" y="413318"/>
                  <a:pt x="363246" y="410087"/>
                </a:cubicBezTo>
                <a:cubicBezTo>
                  <a:pt x="361930" y="407694"/>
                  <a:pt x="360494" y="402968"/>
                  <a:pt x="356785" y="405062"/>
                </a:cubicBezTo>
                <a:cubicBezTo>
                  <a:pt x="352418" y="407455"/>
                  <a:pt x="358281" y="417745"/>
                  <a:pt x="361451" y="419121"/>
                </a:cubicBezTo>
                <a:cubicBezTo>
                  <a:pt x="361631" y="419180"/>
                  <a:pt x="361870" y="419240"/>
                  <a:pt x="361990" y="419300"/>
                </a:cubicBezTo>
                <a:cubicBezTo>
                  <a:pt x="362767" y="419599"/>
                  <a:pt x="363186" y="419779"/>
                  <a:pt x="363485" y="419838"/>
                </a:cubicBezTo>
                <a:lnTo>
                  <a:pt x="355888" y="423966"/>
                </a:lnTo>
                <a:cubicBezTo>
                  <a:pt x="358281" y="420437"/>
                  <a:pt x="356426" y="419480"/>
                  <a:pt x="354273" y="415531"/>
                </a:cubicBezTo>
                <a:cubicBezTo>
                  <a:pt x="353614" y="414335"/>
                  <a:pt x="353136" y="413078"/>
                  <a:pt x="352239" y="411762"/>
                </a:cubicBezTo>
                <a:cubicBezTo>
                  <a:pt x="350623" y="409429"/>
                  <a:pt x="349726" y="410027"/>
                  <a:pt x="348350" y="409130"/>
                </a:cubicBezTo>
                <a:cubicBezTo>
                  <a:pt x="349427" y="407754"/>
                  <a:pt x="350384" y="406498"/>
                  <a:pt x="351461" y="405062"/>
                </a:cubicBezTo>
                <a:lnTo>
                  <a:pt x="354093" y="407216"/>
                </a:lnTo>
                <a:cubicBezTo>
                  <a:pt x="354871" y="403806"/>
                  <a:pt x="356396" y="401742"/>
                  <a:pt x="358183" y="401218"/>
                </a:cubicBezTo>
                <a:close/>
                <a:moveTo>
                  <a:pt x="370784" y="392440"/>
                </a:moveTo>
                <a:cubicBezTo>
                  <a:pt x="374254" y="395670"/>
                  <a:pt x="376886" y="403447"/>
                  <a:pt x="381014" y="405481"/>
                </a:cubicBezTo>
                <a:cubicBezTo>
                  <a:pt x="381194" y="405601"/>
                  <a:pt x="381373" y="405661"/>
                  <a:pt x="381553" y="405721"/>
                </a:cubicBezTo>
                <a:cubicBezTo>
                  <a:pt x="381732" y="405840"/>
                  <a:pt x="381912" y="405900"/>
                  <a:pt x="382091" y="405960"/>
                </a:cubicBezTo>
                <a:cubicBezTo>
                  <a:pt x="382270" y="406080"/>
                  <a:pt x="382570" y="406140"/>
                  <a:pt x="382749" y="406140"/>
                </a:cubicBezTo>
                <a:cubicBezTo>
                  <a:pt x="382869" y="406199"/>
                  <a:pt x="383108" y="406259"/>
                  <a:pt x="383287" y="406379"/>
                </a:cubicBezTo>
                <a:cubicBezTo>
                  <a:pt x="381074" y="407456"/>
                  <a:pt x="378861" y="410028"/>
                  <a:pt x="376049" y="410507"/>
                </a:cubicBezTo>
                <a:cubicBezTo>
                  <a:pt x="377963" y="407575"/>
                  <a:pt x="377006" y="407097"/>
                  <a:pt x="374912" y="404165"/>
                </a:cubicBezTo>
                <a:cubicBezTo>
                  <a:pt x="373058" y="401593"/>
                  <a:pt x="372220" y="400038"/>
                  <a:pt x="370545" y="397645"/>
                </a:cubicBezTo>
                <a:cubicBezTo>
                  <a:pt x="366836" y="396807"/>
                  <a:pt x="368212" y="398721"/>
                  <a:pt x="367195" y="397465"/>
                </a:cubicBezTo>
                <a:cubicBezTo>
                  <a:pt x="368391" y="394893"/>
                  <a:pt x="368930" y="393816"/>
                  <a:pt x="370784" y="392440"/>
                </a:cubicBezTo>
                <a:close/>
                <a:moveTo>
                  <a:pt x="1858828" y="388073"/>
                </a:moveTo>
                <a:lnTo>
                  <a:pt x="1860383" y="388073"/>
                </a:lnTo>
                <a:lnTo>
                  <a:pt x="1860443" y="388073"/>
                </a:lnTo>
                <a:lnTo>
                  <a:pt x="1860443" y="404524"/>
                </a:lnTo>
                <a:lnTo>
                  <a:pt x="1871091" y="404524"/>
                </a:lnTo>
                <a:lnTo>
                  <a:pt x="1871091" y="409250"/>
                </a:lnTo>
                <a:lnTo>
                  <a:pt x="1860443" y="409250"/>
                </a:lnTo>
                <a:lnTo>
                  <a:pt x="1860443" y="436889"/>
                </a:lnTo>
                <a:cubicBezTo>
                  <a:pt x="1860443" y="439521"/>
                  <a:pt x="1860563" y="441136"/>
                  <a:pt x="1860802" y="441914"/>
                </a:cubicBezTo>
                <a:cubicBezTo>
                  <a:pt x="1861041" y="442632"/>
                  <a:pt x="1861460" y="443230"/>
                  <a:pt x="1862058" y="443709"/>
                </a:cubicBezTo>
                <a:cubicBezTo>
                  <a:pt x="1862656" y="444187"/>
                  <a:pt x="1863195" y="444426"/>
                  <a:pt x="1863733" y="444426"/>
                </a:cubicBezTo>
                <a:cubicBezTo>
                  <a:pt x="1865827" y="444426"/>
                  <a:pt x="1867801" y="442871"/>
                  <a:pt x="1869656" y="439700"/>
                </a:cubicBezTo>
                <a:lnTo>
                  <a:pt x="1871091" y="440777"/>
                </a:lnTo>
                <a:cubicBezTo>
                  <a:pt x="1868459" y="446939"/>
                  <a:pt x="1864272" y="449990"/>
                  <a:pt x="1858469" y="449990"/>
                </a:cubicBezTo>
                <a:cubicBezTo>
                  <a:pt x="1855597" y="449990"/>
                  <a:pt x="1853204" y="449152"/>
                  <a:pt x="1851230" y="447597"/>
                </a:cubicBezTo>
                <a:cubicBezTo>
                  <a:pt x="1849256" y="445982"/>
                  <a:pt x="1848000" y="444247"/>
                  <a:pt x="1847461" y="442273"/>
                </a:cubicBezTo>
                <a:cubicBezTo>
                  <a:pt x="1847162" y="441136"/>
                  <a:pt x="1846983" y="438205"/>
                  <a:pt x="1846983" y="433419"/>
                </a:cubicBezTo>
                <a:lnTo>
                  <a:pt x="1846983" y="409191"/>
                </a:lnTo>
                <a:lnTo>
                  <a:pt x="1841120" y="409191"/>
                </a:lnTo>
                <a:lnTo>
                  <a:pt x="1841120" y="407516"/>
                </a:lnTo>
                <a:cubicBezTo>
                  <a:pt x="1845128" y="404644"/>
                  <a:pt x="1848598" y="401653"/>
                  <a:pt x="1851410" y="398542"/>
                </a:cubicBezTo>
                <a:cubicBezTo>
                  <a:pt x="1854221" y="395431"/>
                  <a:pt x="1856734" y="391961"/>
                  <a:pt x="1858828" y="388073"/>
                </a:cubicBezTo>
                <a:close/>
                <a:moveTo>
                  <a:pt x="1110978" y="388073"/>
                </a:moveTo>
                <a:lnTo>
                  <a:pt x="1112533" y="388073"/>
                </a:lnTo>
                <a:lnTo>
                  <a:pt x="1112593" y="388073"/>
                </a:lnTo>
                <a:lnTo>
                  <a:pt x="1112593" y="404524"/>
                </a:lnTo>
                <a:lnTo>
                  <a:pt x="1123241" y="404524"/>
                </a:lnTo>
                <a:lnTo>
                  <a:pt x="1123241" y="409250"/>
                </a:lnTo>
                <a:lnTo>
                  <a:pt x="1112593" y="409250"/>
                </a:lnTo>
                <a:lnTo>
                  <a:pt x="1112593" y="436889"/>
                </a:lnTo>
                <a:cubicBezTo>
                  <a:pt x="1112593" y="439521"/>
                  <a:pt x="1112713" y="441136"/>
                  <a:pt x="1112952" y="441914"/>
                </a:cubicBezTo>
                <a:cubicBezTo>
                  <a:pt x="1113191" y="442632"/>
                  <a:pt x="1113610" y="443230"/>
                  <a:pt x="1114208" y="443709"/>
                </a:cubicBezTo>
                <a:cubicBezTo>
                  <a:pt x="1114806" y="444187"/>
                  <a:pt x="1115345" y="444426"/>
                  <a:pt x="1115883" y="444426"/>
                </a:cubicBezTo>
                <a:cubicBezTo>
                  <a:pt x="1117977" y="444426"/>
                  <a:pt x="1119951" y="442871"/>
                  <a:pt x="1121806" y="439700"/>
                </a:cubicBezTo>
                <a:lnTo>
                  <a:pt x="1123241" y="440777"/>
                </a:lnTo>
                <a:cubicBezTo>
                  <a:pt x="1120669" y="446939"/>
                  <a:pt x="1116422" y="449990"/>
                  <a:pt x="1110619" y="449990"/>
                </a:cubicBezTo>
                <a:cubicBezTo>
                  <a:pt x="1107747" y="449990"/>
                  <a:pt x="1105354" y="449152"/>
                  <a:pt x="1103380" y="447597"/>
                </a:cubicBezTo>
                <a:cubicBezTo>
                  <a:pt x="1101406" y="445982"/>
                  <a:pt x="1100150" y="444247"/>
                  <a:pt x="1099611" y="442273"/>
                </a:cubicBezTo>
                <a:cubicBezTo>
                  <a:pt x="1099312" y="441136"/>
                  <a:pt x="1099133" y="438205"/>
                  <a:pt x="1099133" y="433419"/>
                </a:cubicBezTo>
                <a:lnTo>
                  <a:pt x="1099133" y="409191"/>
                </a:lnTo>
                <a:lnTo>
                  <a:pt x="1093270" y="409191"/>
                </a:lnTo>
                <a:lnTo>
                  <a:pt x="1093270" y="407516"/>
                </a:lnTo>
                <a:cubicBezTo>
                  <a:pt x="1097278" y="404644"/>
                  <a:pt x="1100748" y="401653"/>
                  <a:pt x="1103560" y="398542"/>
                </a:cubicBezTo>
                <a:cubicBezTo>
                  <a:pt x="1106371" y="395431"/>
                  <a:pt x="1108884" y="391961"/>
                  <a:pt x="1110978" y="388073"/>
                </a:cubicBezTo>
                <a:close/>
                <a:moveTo>
                  <a:pt x="912843" y="388013"/>
                </a:moveTo>
                <a:lnTo>
                  <a:pt x="912843" y="416130"/>
                </a:lnTo>
                <a:cubicBezTo>
                  <a:pt x="913920" y="416250"/>
                  <a:pt x="914698" y="416250"/>
                  <a:pt x="915236" y="416250"/>
                </a:cubicBezTo>
                <a:cubicBezTo>
                  <a:pt x="919184" y="416250"/>
                  <a:pt x="922176" y="415113"/>
                  <a:pt x="924269" y="412780"/>
                </a:cubicBezTo>
                <a:cubicBezTo>
                  <a:pt x="926423" y="410447"/>
                  <a:pt x="927440" y="406857"/>
                  <a:pt x="927440" y="401952"/>
                </a:cubicBezTo>
                <a:cubicBezTo>
                  <a:pt x="927440" y="397106"/>
                  <a:pt x="926363" y="393577"/>
                  <a:pt x="924269" y="391363"/>
                </a:cubicBezTo>
                <a:cubicBezTo>
                  <a:pt x="922176" y="389150"/>
                  <a:pt x="919005" y="388013"/>
                  <a:pt x="914817" y="388013"/>
                </a:cubicBezTo>
                <a:close/>
                <a:moveTo>
                  <a:pt x="143396" y="387415"/>
                </a:moveTo>
                <a:cubicBezTo>
                  <a:pt x="140943" y="388611"/>
                  <a:pt x="135081" y="395551"/>
                  <a:pt x="134123" y="397525"/>
                </a:cubicBezTo>
                <a:cubicBezTo>
                  <a:pt x="136696" y="401174"/>
                  <a:pt x="142678" y="405541"/>
                  <a:pt x="147464" y="400875"/>
                </a:cubicBezTo>
                <a:cubicBezTo>
                  <a:pt x="153327" y="395192"/>
                  <a:pt x="147045" y="389090"/>
                  <a:pt x="143396" y="387415"/>
                </a:cubicBezTo>
                <a:close/>
                <a:moveTo>
                  <a:pt x="363965" y="385740"/>
                </a:moveTo>
                <a:cubicBezTo>
                  <a:pt x="367734" y="384065"/>
                  <a:pt x="368930" y="389030"/>
                  <a:pt x="364623" y="389150"/>
                </a:cubicBezTo>
                <a:cubicBezTo>
                  <a:pt x="363127" y="387594"/>
                  <a:pt x="362649" y="388073"/>
                  <a:pt x="363965" y="385740"/>
                </a:cubicBezTo>
                <a:close/>
                <a:moveTo>
                  <a:pt x="614983" y="384364"/>
                </a:moveTo>
                <a:lnTo>
                  <a:pt x="647228" y="384364"/>
                </a:lnTo>
                <a:lnTo>
                  <a:pt x="647228" y="386159"/>
                </a:lnTo>
                <a:lnTo>
                  <a:pt x="645612" y="386159"/>
                </a:lnTo>
                <a:cubicBezTo>
                  <a:pt x="643758" y="386159"/>
                  <a:pt x="642442" y="386458"/>
                  <a:pt x="641724" y="387056"/>
                </a:cubicBezTo>
                <a:cubicBezTo>
                  <a:pt x="641006" y="387654"/>
                  <a:pt x="640647" y="388372"/>
                  <a:pt x="640647" y="389270"/>
                </a:cubicBezTo>
                <a:cubicBezTo>
                  <a:pt x="640647" y="389928"/>
                  <a:pt x="640767" y="390526"/>
                  <a:pt x="641006" y="391064"/>
                </a:cubicBezTo>
                <a:lnTo>
                  <a:pt x="644296" y="396030"/>
                </a:lnTo>
                <a:lnTo>
                  <a:pt x="652372" y="408293"/>
                </a:lnTo>
                <a:lnTo>
                  <a:pt x="659252" y="399918"/>
                </a:lnTo>
                <a:cubicBezTo>
                  <a:pt x="662782" y="395611"/>
                  <a:pt x="664516" y="392620"/>
                  <a:pt x="664516" y="390885"/>
                </a:cubicBezTo>
                <a:cubicBezTo>
                  <a:pt x="664516" y="390047"/>
                  <a:pt x="664277" y="389210"/>
                  <a:pt x="663799" y="388492"/>
                </a:cubicBezTo>
                <a:cubicBezTo>
                  <a:pt x="663260" y="387774"/>
                  <a:pt x="662542" y="387176"/>
                  <a:pt x="661645" y="386757"/>
                </a:cubicBezTo>
                <a:cubicBezTo>
                  <a:pt x="660748" y="386398"/>
                  <a:pt x="659312" y="386159"/>
                  <a:pt x="657338" y="386159"/>
                </a:cubicBezTo>
                <a:lnTo>
                  <a:pt x="657338" y="384364"/>
                </a:lnTo>
                <a:lnTo>
                  <a:pt x="681267" y="384364"/>
                </a:lnTo>
                <a:lnTo>
                  <a:pt x="681267" y="386159"/>
                </a:lnTo>
                <a:cubicBezTo>
                  <a:pt x="679412" y="386219"/>
                  <a:pt x="677857" y="386458"/>
                  <a:pt x="676720" y="386877"/>
                </a:cubicBezTo>
                <a:cubicBezTo>
                  <a:pt x="675524" y="387295"/>
                  <a:pt x="674327" y="388073"/>
                  <a:pt x="673011" y="389270"/>
                </a:cubicBezTo>
                <a:cubicBezTo>
                  <a:pt x="672174" y="389987"/>
                  <a:pt x="670140" y="392380"/>
                  <a:pt x="666790" y="396388"/>
                </a:cubicBezTo>
                <a:lnTo>
                  <a:pt x="654466" y="411225"/>
                </a:lnTo>
                <a:lnTo>
                  <a:pt x="672413" y="437846"/>
                </a:lnTo>
                <a:cubicBezTo>
                  <a:pt x="675344" y="442213"/>
                  <a:pt x="677498" y="444905"/>
                  <a:pt x="678754" y="445922"/>
                </a:cubicBezTo>
                <a:cubicBezTo>
                  <a:pt x="680011" y="446819"/>
                  <a:pt x="681506" y="447418"/>
                  <a:pt x="683241" y="447597"/>
                </a:cubicBezTo>
                <a:lnTo>
                  <a:pt x="683241" y="449392"/>
                </a:lnTo>
                <a:lnTo>
                  <a:pt x="651535" y="449392"/>
                </a:lnTo>
                <a:lnTo>
                  <a:pt x="651535" y="447597"/>
                </a:lnTo>
                <a:cubicBezTo>
                  <a:pt x="654047" y="447418"/>
                  <a:pt x="655722" y="447059"/>
                  <a:pt x="656440" y="446460"/>
                </a:cubicBezTo>
                <a:cubicBezTo>
                  <a:pt x="657158" y="445922"/>
                  <a:pt x="657517" y="445204"/>
                  <a:pt x="657517" y="444367"/>
                </a:cubicBezTo>
                <a:cubicBezTo>
                  <a:pt x="657517" y="443768"/>
                  <a:pt x="657397" y="443230"/>
                  <a:pt x="657158" y="442811"/>
                </a:cubicBezTo>
                <a:cubicBezTo>
                  <a:pt x="656739" y="441854"/>
                  <a:pt x="655603" y="440059"/>
                  <a:pt x="653808" y="437427"/>
                </a:cubicBezTo>
                <a:lnTo>
                  <a:pt x="644296" y="423369"/>
                </a:lnTo>
                <a:lnTo>
                  <a:pt x="634366" y="435513"/>
                </a:lnTo>
                <a:cubicBezTo>
                  <a:pt x="631374" y="439162"/>
                  <a:pt x="629879" y="441675"/>
                  <a:pt x="629879" y="442991"/>
                </a:cubicBezTo>
                <a:cubicBezTo>
                  <a:pt x="629879" y="443888"/>
                  <a:pt x="630238" y="444785"/>
                  <a:pt x="631015" y="445563"/>
                </a:cubicBezTo>
                <a:cubicBezTo>
                  <a:pt x="631793" y="446401"/>
                  <a:pt x="632930" y="446939"/>
                  <a:pt x="634425" y="447298"/>
                </a:cubicBezTo>
                <a:cubicBezTo>
                  <a:pt x="635083" y="447478"/>
                  <a:pt x="636459" y="447597"/>
                  <a:pt x="638553" y="447597"/>
                </a:cubicBezTo>
                <a:lnTo>
                  <a:pt x="638553" y="449392"/>
                </a:lnTo>
                <a:lnTo>
                  <a:pt x="613547" y="449392"/>
                </a:lnTo>
                <a:lnTo>
                  <a:pt x="613547" y="447597"/>
                </a:lnTo>
                <a:cubicBezTo>
                  <a:pt x="616359" y="447238"/>
                  <a:pt x="618632" y="446460"/>
                  <a:pt x="620247" y="445324"/>
                </a:cubicBezTo>
                <a:cubicBezTo>
                  <a:pt x="622401" y="443828"/>
                  <a:pt x="625392" y="440777"/>
                  <a:pt x="629221" y="436111"/>
                </a:cubicBezTo>
                <a:lnTo>
                  <a:pt x="642143" y="420378"/>
                </a:lnTo>
                <a:lnTo>
                  <a:pt x="625631" y="396089"/>
                </a:lnTo>
                <a:cubicBezTo>
                  <a:pt x="622879" y="392141"/>
                  <a:pt x="621324" y="389928"/>
                  <a:pt x="620965" y="389449"/>
                </a:cubicBezTo>
                <a:cubicBezTo>
                  <a:pt x="620128" y="388372"/>
                  <a:pt x="619290" y="387654"/>
                  <a:pt x="618453" y="387176"/>
                </a:cubicBezTo>
                <a:cubicBezTo>
                  <a:pt x="617615" y="386697"/>
                  <a:pt x="616478" y="386398"/>
                  <a:pt x="614983" y="386159"/>
                </a:cubicBezTo>
                <a:close/>
                <a:moveTo>
                  <a:pt x="1447722" y="384304"/>
                </a:moveTo>
                <a:lnTo>
                  <a:pt x="1481283" y="384304"/>
                </a:lnTo>
                <a:lnTo>
                  <a:pt x="1481283" y="386099"/>
                </a:lnTo>
                <a:lnTo>
                  <a:pt x="1479608" y="386099"/>
                </a:lnTo>
                <a:cubicBezTo>
                  <a:pt x="1477095" y="386099"/>
                  <a:pt x="1475360" y="386338"/>
                  <a:pt x="1474403" y="386876"/>
                </a:cubicBezTo>
                <a:cubicBezTo>
                  <a:pt x="1473446" y="387415"/>
                  <a:pt x="1472788" y="388133"/>
                  <a:pt x="1472369" y="389090"/>
                </a:cubicBezTo>
                <a:cubicBezTo>
                  <a:pt x="1471950" y="389987"/>
                  <a:pt x="1471771" y="392320"/>
                  <a:pt x="1471771" y="396029"/>
                </a:cubicBezTo>
                <a:lnTo>
                  <a:pt x="1471771" y="427855"/>
                </a:lnTo>
                <a:cubicBezTo>
                  <a:pt x="1471771" y="433658"/>
                  <a:pt x="1472190" y="437487"/>
                  <a:pt x="1473087" y="439401"/>
                </a:cubicBezTo>
                <a:cubicBezTo>
                  <a:pt x="1473984" y="441256"/>
                  <a:pt x="1475420" y="442811"/>
                  <a:pt x="1477454" y="444067"/>
                </a:cubicBezTo>
                <a:cubicBezTo>
                  <a:pt x="1479428" y="445324"/>
                  <a:pt x="1482001" y="445922"/>
                  <a:pt x="1485052" y="445922"/>
                </a:cubicBezTo>
                <a:cubicBezTo>
                  <a:pt x="1488522" y="445922"/>
                  <a:pt x="1491572" y="445084"/>
                  <a:pt x="1494025" y="443529"/>
                </a:cubicBezTo>
                <a:cubicBezTo>
                  <a:pt x="1496478" y="441974"/>
                  <a:pt x="1498333" y="439760"/>
                  <a:pt x="1499589" y="437008"/>
                </a:cubicBezTo>
                <a:cubicBezTo>
                  <a:pt x="1500845" y="434197"/>
                  <a:pt x="1501443" y="429351"/>
                  <a:pt x="1501443" y="422471"/>
                </a:cubicBezTo>
                <a:lnTo>
                  <a:pt x="1501443" y="395970"/>
                </a:lnTo>
                <a:cubicBezTo>
                  <a:pt x="1501443" y="393098"/>
                  <a:pt x="1501144" y="391004"/>
                  <a:pt x="1500546" y="389748"/>
                </a:cubicBezTo>
                <a:cubicBezTo>
                  <a:pt x="1499948" y="388492"/>
                  <a:pt x="1499230" y="387654"/>
                  <a:pt x="1498273" y="387176"/>
                </a:cubicBezTo>
                <a:cubicBezTo>
                  <a:pt x="1496837" y="386458"/>
                  <a:pt x="1494803" y="386099"/>
                  <a:pt x="1492171" y="386099"/>
                </a:cubicBezTo>
                <a:lnTo>
                  <a:pt x="1492051" y="386099"/>
                </a:lnTo>
                <a:lnTo>
                  <a:pt x="1492051" y="384364"/>
                </a:lnTo>
                <a:lnTo>
                  <a:pt x="1514545" y="384364"/>
                </a:lnTo>
                <a:lnTo>
                  <a:pt x="1514545" y="386159"/>
                </a:lnTo>
                <a:lnTo>
                  <a:pt x="1513228" y="386159"/>
                </a:lnTo>
                <a:cubicBezTo>
                  <a:pt x="1511434" y="386159"/>
                  <a:pt x="1509878" y="386517"/>
                  <a:pt x="1508682" y="387235"/>
                </a:cubicBezTo>
                <a:cubicBezTo>
                  <a:pt x="1507485" y="387953"/>
                  <a:pt x="1506588" y="389030"/>
                  <a:pt x="1506050" y="390526"/>
                </a:cubicBezTo>
                <a:cubicBezTo>
                  <a:pt x="1505631" y="391543"/>
                  <a:pt x="1505451" y="393397"/>
                  <a:pt x="1505451" y="396029"/>
                </a:cubicBezTo>
                <a:lnTo>
                  <a:pt x="1505451" y="420736"/>
                </a:lnTo>
                <a:cubicBezTo>
                  <a:pt x="1505451" y="428394"/>
                  <a:pt x="1504973" y="433897"/>
                  <a:pt x="1503956" y="437307"/>
                </a:cubicBezTo>
                <a:cubicBezTo>
                  <a:pt x="1502939" y="440658"/>
                  <a:pt x="1500486" y="443768"/>
                  <a:pt x="1496598" y="446640"/>
                </a:cubicBezTo>
                <a:cubicBezTo>
                  <a:pt x="1492709" y="449451"/>
                  <a:pt x="1487385" y="450887"/>
                  <a:pt x="1480625" y="450887"/>
                </a:cubicBezTo>
                <a:cubicBezTo>
                  <a:pt x="1475001" y="450887"/>
                  <a:pt x="1470634" y="450110"/>
                  <a:pt x="1467583" y="448614"/>
                </a:cubicBezTo>
                <a:cubicBezTo>
                  <a:pt x="1463396" y="446580"/>
                  <a:pt x="1460464" y="443948"/>
                  <a:pt x="1458729" y="440777"/>
                </a:cubicBezTo>
                <a:cubicBezTo>
                  <a:pt x="1456995" y="437547"/>
                  <a:pt x="1456157" y="433239"/>
                  <a:pt x="1456157" y="427855"/>
                </a:cubicBezTo>
                <a:lnTo>
                  <a:pt x="1456157" y="396029"/>
                </a:lnTo>
                <a:cubicBezTo>
                  <a:pt x="1456157" y="392260"/>
                  <a:pt x="1455978" y="389927"/>
                  <a:pt x="1455559" y="389030"/>
                </a:cubicBezTo>
                <a:cubicBezTo>
                  <a:pt x="1455140" y="388133"/>
                  <a:pt x="1454422" y="387415"/>
                  <a:pt x="1453405" y="386876"/>
                </a:cubicBezTo>
                <a:cubicBezTo>
                  <a:pt x="1452328" y="386338"/>
                  <a:pt x="1450474" y="386099"/>
                  <a:pt x="1447722" y="386099"/>
                </a:cubicBezTo>
                <a:close/>
                <a:moveTo>
                  <a:pt x="1229368" y="384304"/>
                </a:moveTo>
                <a:lnTo>
                  <a:pt x="1247614" y="384304"/>
                </a:lnTo>
                <a:lnTo>
                  <a:pt x="1247614" y="410267"/>
                </a:lnTo>
                <a:cubicBezTo>
                  <a:pt x="1250067" y="407695"/>
                  <a:pt x="1252340" y="405840"/>
                  <a:pt x="1254374" y="404764"/>
                </a:cubicBezTo>
                <a:cubicBezTo>
                  <a:pt x="1256468" y="403687"/>
                  <a:pt x="1258562" y="403148"/>
                  <a:pt x="1260775" y="403148"/>
                </a:cubicBezTo>
                <a:cubicBezTo>
                  <a:pt x="1263587" y="403148"/>
                  <a:pt x="1266040" y="403926"/>
                  <a:pt x="1268014" y="405541"/>
                </a:cubicBezTo>
                <a:cubicBezTo>
                  <a:pt x="1270048" y="407156"/>
                  <a:pt x="1271364" y="409011"/>
                  <a:pt x="1272022" y="411165"/>
                </a:cubicBezTo>
                <a:cubicBezTo>
                  <a:pt x="1272680" y="413318"/>
                  <a:pt x="1272979" y="416908"/>
                  <a:pt x="1272979" y="422052"/>
                </a:cubicBezTo>
                <a:lnTo>
                  <a:pt x="1272979" y="439581"/>
                </a:lnTo>
                <a:cubicBezTo>
                  <a:pt x="1272979" y="442991"/>
                  <a:pt x="1273338" y="445144"/>
                  <a:pt x="1273877" y="445922"/>
                </a:cubicBezTo>
                <a:cubicBezTo>
                  <a:pt x="1274535" y="446759"/>
                  <a:pt x="1275791" y="447298"/>
                  <a:pt x="1277765" y="447537"/>
                </a:cubicBezTo>
                <a:lnTo>
                  <a:pt x="1277765" y="449272"/>
                </a:lnTo>
                <a:lnTo>
                  <a:pt x="1255032" y="449272"/>
                </a:lnTo>
                <a:lnTo>
                  <a:pt x="1255032" y="447537"/>
                </a:lnTo>
                <a:cubicBezTo>
                  <a:pt x="1256647" y="447298"/>
                  <a:pt x="1257844" y="446700"/>
                  <a:pt x="1258622" y="445623"/>
                </a:cubicBezTo>
                <a:cubicBezTo>
                  <a:pt x="1259160" y="444785"/>
                  <a:pt x="1259459" y="442751"/>
                  <a:pt x="1259459" y="439521"/>
                </a:cubicBezTo>
                <a:lnTo>
                  <a:pt x="1259459" y="419540"/>
                </a:lnTo>
                <a:cubicBezTo>
                  <a:pt x="1259459" y="415831"/>
                  <a:pt x="1259339" y="413498"/>
                  <a:pt x="1259040" y="412541"/>
                </a:cubicBezTo>
                <a:cubicBezTo>
                  <a:pt x="1258801" y="411583"/>
                  <a:pt x="1258263" y="410866"/>
                  <a:pt x="1257605" y="410327"/>
                </a:cubicBezTo>
                <a:cubicBezTo>
                  <a:pt x="1256887" y="409789"/>
                  <a:pt x="1256109" y="409549"/>
                  <a:pt x="1255271" y="409549"/>
                </a:cubicBezTo>
                <a:cubicBezTo>
                  <a:pt x="1254015" y="409549"/>
                  <a:pt x="1252759" y="409968"/>
                  <a:pt x="1251562" y="410866"/>
                </a:cubicBezTo>
                <a:cubicBezTo>
                  <a:pt x="1250306" y="411703"/>
                  <a:pt x="1249050" y="413258"/>
                  <a:pt x="1247614" y="415472"/>
                </a:cubicBezTo>
                <a:lnTo>
                  <a:pt x="1247614" y="439521"/>
                </a:lnTo>
                <a:cubicBezTo>
                  <a:pt x="1247614" y="442691"/>
                  <a:pt x="1247853" y="444725"/>
                  <a:pt x="1248332" y="445503"/>
                </a:cubicBezTo>
                <a:cubicBezTo>
                  <a:pt x="1248990" y="446640"/>
                  <a:pt x="1250186" y="447298"/>
                  <a:pt x="1252101" y="447537"/>
                </a:cubicBezTo>
                <a:lnTo>
                  <a:pt x="1252101" y="449272"/>
                </a:lnTo>
                <a:lnTo>
                  <a:pt x="1229368" y="449272"/>
                </a:lnTo>
                <a:lnTo>
                  <a:pt x="1229368" y="447537"/>
                </a:lnTo>
                <a:cubicBezTo>
                  <a:pt x="1231223" y="447358"/>
                  <a:pt x="1232598" y="446759"/>
                  <a:pt x="1233376" y="445742"/>
                </a:cubicBezTo>
                <a:cubicBezTo>
                  <a:pt x="1233915" y="445084"/>
                  <a:pt x="1234214" y="442991"/>
                  <a:pt x="1234214" y="439581"/>
                </a:cubicBezTo>
                <a:lnTo>
                  <a:pt x="1234214" y="394055"/>
                </a:lnTo>
                <a:cubicBezTo>
                  <a:pt x="1234214" y="390645"/>
                  <a:pt x="1233855" y="388551"/>
                  <a:pt x="1233256" y="387714"/>
                </a:cubicBezTo>
                <a:cubicBezTo>
                  <a:pt x="1232658" y="386876"/>
                  <a:pt x="1231342" y="386338"/>
                  <a:pt x="1229368" y="386099"/>
                </a:cubicBezTo>
                <a:close/>
                <a:moveTo>
                  <a:pt x="1007364" y="384304"/>
                </a:moveTo>
                <a:lnTo>
                  <a:pt x="1026148" y="384304"/>
                </a:lnTo>
                <a:lnTo>
                  <a:pt x="1026148" y="439999"/>
                </a:lnTo>
                <a:cubicBezTo>
                  <a:pt x="1026148" y="443170"/>
                  <a:pt x="1026507" y="445204"/>
                  <a:pt x="1027225" y="446161"/>
                </a:cubicBezTo>
                <a:cubicBezTo>
                  <a:pt x="1027943" y="446999"/>
                  <a:pt x="1029379" y="447537"/>
                  <a:pt x="1031532" y="447657"/>
                </a:cubicBezTo>
                <a:lnTo>
                  <a:pt x="1031532" y="449392"/>
                </a:lnTo>
                <a:lnTo>
                  <a:pt x="1007304" y="449392"/>
                </a:lnTo>
                <a:lnTo>
                  <a:pt x="1007304" y="447657"/>
                </a:lnTo>
                <a:cubicBezTo>
                  <a:pt x="1009278" y="447597"/>
                  <a:pt x="1010774" y="446999"/>
                  <a:pt x="1011731" y="445922"/>
                </a:cubicBezTo>
                <a:cubicBezTo>
                  <a:pt x="1012389" y="445204"/>
                  <a:pt x="1012688" y="443230"/>
                  <a:pt x="1012688" y="440059"/>
                </a:cubicBezTo>
                <a:lnTo>
                  <a:pt x="1012688" y="393636"/>
                </a:lnTo>
                <a:cubicBezTo>
                  <a:pt x="1012688" y="390466"/>
                  <a:pt x="1012329" y="388492"/>
                  <a:pt x="1011611" y="387594"/>
                </a:cubicBezTo>
                <a:cubicBezTo>
                  <a:pt x="1010893" y="386757"/>
                  <a:pt x="1009458" y="386218"/>
                  <a:pt x="1007364" y="386099"/>
                </a:cubicBezTo>
                <a:close/>
                <a:moveTo>
                  <a:pt x="888854" y="384304"/>
                </a:moveTo>
                <a:lnTo>
                  <a:pt x="917210" y="384304"/>
                </a:lnTo>
                <a:cubicBezTo>
                  <a:pt x="926543" y="384304"/>
                  <a:pt x="933243" y="385919"/>
                  <a:pt x="937311" y="389269"/>
                </a:cubicBezTo>
                <a:cubicBezTo>
                  <a:pt x="941319" y="392619"/>
                  <a:pt x="943353" y="396747"/>
                  <a:pt x="943413" y="401772"/>
                </a:cubicBezTo>
                <a:cubicBezTo>
                  <a:pt x="943413" y="405960"/>
                  <a:pt x="942097" y="409609"/>
                  <a:pt x="939464" y="412600"/>
                </a:cubicBezTo>
                <a:cubicBezTo>
                  <a:pt x="936832" y="415651"/>
                  <a:pt x="933243" y="417685"/>
                  <a:pt x="928636" y="418762"/>
                </a:cubicBezTo>
                <a:cubicBezTo>
                  <a:pt x="925526" y="419540"/>
                  <a:pt x="920261" y="419899"/>
                  <a:pt x="912903" y="419899"/>
                </a:cubicBezTo>
                <a:lnTo>
                  <a:pt x="912903" y="437906"/>
                </a:lnTo>
                <a:cubicBezTo>
                  <a:pt x="912903" y="441435"/>
                  <a:pt x="913142" y="443649"/>
                  <a:pt x="913561" y="444546"/>
                </a:cubicBezTo>
                <a:cubicBezTo>
                  <a:pt x="913980" y="445503"/>
                  <a:pt x="914757" y="446221"/>
                  <a:pt x="915834" y="446759"/>
                </a:cubicBezTo>
                <a:cubicBezTo>
                  <a:pt x="916911" y="447298"/>
                  <a:pt x="918945" y="447597"/>
                  <a:pt x="921876" y="447597"/>
                </a:cubicBezTo>
                <a:lnTo>
                  <a:pt x="921876" y="449392"/>
                </a:lnTo>
                <a:lnTo>
                  <a:pt x="888854" y="449392"/>
                </a:lnTo>
                <a:lnTo>
                  <a:pt x="888854" y="447597"/>
                </a:lnTo>
                <a:cubicBezTo>
                  <a:pt x="891845" y="447597"/>
                  <a:pt x="893879" y="447298"/>
                  <a:pt x="894956" y="446759"/>
                </a:cubicBezTo>
                <a:cubicBezTo>
                  <a:pt x="896033" y="446221"/>
                  <a:pt x="896811" y="445503"/>
                  <a:pt x="897229" y="444606"/>
                </a:cubicBezTo>
                <a:cubicBezTo>
                  <a:pt x="897648" y="443708"/>
                  <a:pt x="897887" y="441495"/>
                  <a:pt x="897887" y="437965"/>
                </a:cubicBezTo>
                <a:lnTo>
                  <a:pt x="897887" y="395790"/>
                </a:lnTo>
                <a:cubicBezTo>
                  <a:pt x="897887" y="392260"/>
                  <a:pt x="897648" y="390047"/>
                  <a:pt x="897229" y="389150"/>
                </a:cubicBezTo>
                <a:cubicBezTo>
                  <a:pt x="896811" y="388193"/>
                  <a:pt x="896033" y="387475"/>
                  <a:pt x="894956" y="386936"/>
                </a:cubicBezTo>
                <a:cubicBezTo>
                  <a:pt x="893879" y="386398"/>
                  <a:pt x="891845" y="386099"/>
                  <a:pt x="888854" y="386099"/>
                </a:cubicBezTo>
                <a:close/>
                <a:moveTo>
                  <a:pt x="1821199" y="382808"/>
                </a:moveTo>
                <a:cubicBezTo>
                  <a:pt x="1823293" y="382808"/>
                  <a:pt x="1825028" y="383466"/>
                  <a:pt x="1826464" y="384962"/>
                </a:cubicBezTo>
                <a:cubicBezTo>
                  <a:pt x="1827899" y="386457"/>
                  <a:pt x="1828617" y="388192"/>
                  <a:pt x="1828617" y="390226"/>
                </a:cubicBezTo>
                <a:cubicBezTo>
                  <a:pt x="1828617" y="392260"/>
                  <a:pt x="1827899" y="393995"/>
                  <a:pt x="1826464" y="395431"/>
                </a:cubicBezTo>
                <a:cubicBezTo>
                  <a:pt x="1824968" y="396866"/>
                  <a:pt x="1823233" y="397584"/>
                  <a:pt x="1821199" y="397584"/>
                </a:cubicBezTo>
                <a:cubicBezTo>
                  <a:pt x="1819165" y="397584"/>
                  <a:pt x="1817430" y="396866"/>
                  <a:pt x="1815995" y="395431"/>
                </a:cubicBezTo>
                <a:cubicBezTo>
                  <a:pt x="1814559" y="393995"/>
                  <a:pt x="1813841" y="392260"/>
                  <a:pt x="1813841" y="390226"/>
                </a:cubicBezTo>
                <a:cubicBezTo>
                  <a:pt x="1813841" y="388192"/>
                  <a:pt x="1814559" y="386397"/>
                  <a:pt x="1815995" y="384962"/>
                </a:cubicBezTo>
                <a:cubicBezTo>
                  <a:pt x="1817430" y="383526"/>
                  <a:pt x="1819165" y="382808"/>
                  <a:pt x="1821199" y="382808"/>
                </a:cubicBezTo>
                <a:close/>
                <a:moveTo>
                  <a:pt x="1594887" y="382808"/>
                </a:moveTo>
                <a:cubicBezTo>
                  <a:pt x="1596981" y="382808"/>
                  <a:pt x="1598716" y="383526"/>
                  <a:pt x="1600152" y="384962"/>
                </a:cubicBezTo>
                <a:cubicBezTo>
                  <a:pt x="1601588" y="386457"/>
                  <a:pt x="1602305" y="388192"/>
                  <a:pt x="1602305" y="390226"/>
                </a:cubicBezTo>
                <a:cubicBezTo>
                  <a:pt x="1602305" y="392260"/>
                  <a:pt x="1601588" y="393995"/>
                  <a:pt x="1600152" y="395431"/>
                </a:cubicBezTo>
                <a:cubicBezTo>
                  <a:pt x="1598656" y="396867"/>
                  <a:pt x="1596921" y="397585"/>
                  <a:pt x="1594887" y="397585"/>
                </a:cubicBezTo>
                <a:cubicBezTo>
                  <a:pt x="1592853" y="397585"/>
                  <a:pt x="1591118" y="396867"/>
                  <a:pt x="1589683" y="395431"/>
                </a:cubicBezTo>
                <a:cubicBezTo>
                  <a:pt x="1588247" y="393995"/>
                  <a:pt x="1587529" y="392260"/>
                  <a:pt x="1587529" y="390226"/>
                </a:cubicBezTo>
                <a:cubicBezTo>
                  <a:pt x="1587529" y="388192"/>
                  <a:pt x="1588247" y="386398"/>
                  <a:pt x="1589683" y="384962"/>
                </a:cubicBezTo>
                <a:cubicBezTo>
                  <a:pt x="1591118" y="383526"/>
                  <a:pt x="1592853" y="382748"/>
                  <a:pt x="1594887" y="382808"/>
                </a:cubicBezTo>
                <a:close/>
                <a:moveTo>
                  <a:pt x="1359184" y="382808"/>
                </a:moveTo>
                <a:cubicBezTo>
                  <a:pt x="1361278" y="382808"/>
                  <a:pt x="1363013" y="383466"/>
                  <a:pt x="1364449" y="384962"/>
                </a:cubicBezTo>
                <a:cubicBezTo>
                  <a:pt x="1365885" y="386457"/>
                  <a:pt x="1366602" y="388192"/>
                  <a:pt x="1366602" y="390226"/>
                </a:cubicBezTo>
                <a:cubicBezTo>
                  <a:pt x="1366602" y="392260"/>
                  <a:pt x="1365885" y="393995"/>
                  <a:pt x="1364449" y="395431"/>
                </a:cubicBezTo>
                <a:cubicBezTo>
                  <a:pt x="1362953" y="396867"/>
                  <a:pt x="1361218" y="397585"/>
                  <a:pt x="1359184" y="397585"/>
                </a:cubicBezTo>
                <a:cubicBezTo>
                  <a:pt x="1357150" y="397585"/>
                  <a:pt x="1355415" y="396867"/>
                  <a:pt x="1353980" y="395431"/>
                </a:cubicBezTo>
                <a:cubicBezTo>
                  <a:pt x="1352544" y="393995"/>
                  <a:pt x="1351826" y="392260"/>
                  <a:pt x="1351826" y="390226"/>
                </a:cubicBezTo>
                <a:cubicBezTo>
                  <a:pt x="1351826" y="388192"/>
                  <a:pt x="1352544" y="386398"/>
                  <a:pt x="1353980" y="384962"/>
                </a:cubicBezTo>
                <a:cubicBezTo>
                  <a:pt x="1355415" y="383526"/>
                  <a:pt x="1357150" y="382748"/>
                  <a:pt x="1359184" y="382808"/>
                </a:cubicBezTo>
                <a:close/>
                <a:moveTo>
                  <a:pt x="734749" y="382808"/>
                </a:moveTo>
                <a:cubicBezTo>
                  <a:pt x="737022" y="382808"/>
                  <a:pt x="738757" y="383586"/>
                  <a:pt x="739894" y="385021"/>
                </a:cubicBezTo>
                <a:cubicBezTo>
                  <a:pt x="741150" y="386457"/>
                  <a:pt x="741748" y="388072"/>
                  <a:pt x="741748" y="389807"/>
                </a:cubicBezTo>
                <a:cubicBezTo>
                  <a:pt x="741748" y="391243"/>
                  <a:pt x="741390" y="393397"/>
                  <a:pt x="740672" y="396328"/>
                </a:cubicBezTo>
                <a:lnTo>
                  <a:pt x="735946" y="414694"/>
                </a:lnTo>
                <a:lnTo>
                  <a:pt x="733672" y="414694"/>
                </a:lnTo>
                <a:lnTo>
                  <a:pt x="728647" y="396388"/>
                </a:lnTo>
                <a:cubicBezTo>
                  <a:pt x="727989" y="394115"/>
                  <a:pt x="727690" y="392021"/>
                  <a:pt x="727690" y="390106"/>
                </a:cubicBezTo>
                <a:cubicBezTo>
                  <a:pt x="727690" y="388013"/>
                  <a:pt x="728348" y="386278"/>
                  <a:pt x="729724" y="384902"/>
                </a:cubicBezTo>
                <a:cubicBezTo>
                  <a:pt x="731100" y="383526"/>
                  <a:pt x="732775" y="382808"/>
                  <a:pt x="734749" y="382808"/>
                </a:cubicBezTo>
                <a:close/>
                <a:moveTo>
                  <a:pt x="702863" y="382808"/>
                </a:moveTo>
                <a:cubicBezTo>
                  <a:pt x="704957" y="382808"/>
                  <a:pt x="706692" y="383526"/>
                  <a:pt x="708128" y="384962"/>
                </a:cubicBezTo>
                <a:cubicBezTo>
                  <a:pt x="709563" y="386457"/>
                  <a:pt x="710281" y="388192"/>
                  <a:pt x="710281" y="390226"/>
                </a:cubicBezTo>
                <a:cubicBezTo>
                  <a:pt x="710281" y="392260"/>
                  <a:pt x="709563" y="393995"/>
                  <a:pt x="708128" y="395431"/>
                </a:cubicBezTo>
                <a:cubicBezTo>
                  <a:pt x="706692" y="396866"/>
                  <a:pt x="704897" y="397584"/>
                  <a:pt x="702863" y="397584"/>
                </a:cubicBezTo>
                <a:cubicBezTo>
                  <a:pt x="700829" y="397584"/>
                  <a:pt x="699094" y="396866"/>
                  <a:pt x="697659" y="395431"/>
                </a:cubicBezTo>
                <a:cubicBezTo>
                  <a:pt x="696223" y="393995"/>
                  <a:pt x="695505" y="392260"/>
                  <a:pt x="695505" y="390226"/>
                </a:cubicBezTo>
                <a:cubicBezTo>
                  <a:pt x="695505" y="388192"/>
                  <a:pt x="696223" y="386397"/>
                  <a:pt x="697659" y="384962"/>
                </a:cubicBezTo>
                <a:cubicBezTo>
                  <a:pt x="699094" y="383526"/>
                  <a:pt x="700829" y="382808"/>
                  <a:pt x="702863" y="382808"/>
                </a:cubicBezTo>
                <a:close/>
                <a:moveTo>
                  <a:pt x="138251" y="381612"/>
                </a:moveTo>
                <a:cubicBezTo>
                  <a:pt x="139567" y="382031"/>
                  <a:pt x="154164" y="391064"/>
                  <a:pt x="152549" y="399439"/>
                </a:cubicBezTo>
                <a:cubicBezTo>
                  <a:pt x="151771" y="403328"/>
                  <a:pt x="147643" y="406319"/>
                  <a:pt x="142858" y="405422"/>
                </a:cubicBezTo>
                <a:cubicBezTo>
                  <a:pt x="138072" y="404524"/>
                  <a:pt x="136576" y="400815"/>
                  <a:pt x="132209" y="398721"/>
                </a:cubicBezTo>
                <a:cubicBezTo>
                  <a:pt x="127782" y="406618"/>
                  <a:pt x="122697" y="405781"/>
                  <a:pt x="126406" y="411045"/>
                </a:cubicBezTo>
                <a:cubicBezTo>
                  <a:pt x="124312" y="411105"/>
                  <a:pt x="118928" y="407156"/>
                  <a:pt x="119048" y="404405"/>
                </a:cubicBezTo>
                <a:cubicBezTo>
                  <a:pt x="120484" y="405422"/>
                  <a:pt x="120244" y="405362"/>
                  <a:pt x="122578" y="405601"/>
                </a:cubicBezTo>
                <a:cubicBezTo>
                  <a:pt x="128321" y="395670"/>
                  <a:pt x="142858" y="386996"/>
                  <a:pt x="138251" y="381612"/>
                </a:cubicBezTo>
                <a:close/>
                <a:moveTo>
                  <a:pt x="393992" y="376221"/>
                </a:moveTo>
                <a:lnTo>
                  <a:pt x="394142" y="377299"/>
                </a:lnTo>
                <a:lnTo>
                  <a:pt x="393875" y="377544"/>
                </a:lnTo>
                <a:close/>
                <a:moveTo>
                  <a:pt x="390167" y="375271"/>
                </a:moveTo>
                <a:cubicBezTo>
                  <a:pt x="389568" y="382270"/>
                  <a:pt x="393696" y="388372"/>
                  <a:pt x="394893" y="395731"/>
                </a:cubicBezTo>
                <a:cubicBezTo>
                  <a:pt x="387654" y="393876"/>
                  <a:pt x="383765" y="388372"/>
                  <a:pt x="375450" y="387834"/>
                </a:cubicBezTo>
                <a:cubicBezTo>
                  <a:pt x="376407" y="386877"/>
                  <a:pt x="376766" y="386219"/>
                  <a:pt x="377963" y="385202"/>
                </a:cubicBezTo>
                <a:cubicBezTo>
                  <a:pt x="379219" y="384125"/>
                  <a:pt x="380296" y="383527"/>
                  <a:pt x="381612" y="382510"/>
                </a:cubicBezTo>
                <a:cubicBezTo>
                  <a:pt x="381971" y="383168"/>
                  <a:pt x="379398" y="386338"/>
                  <a:pt x="391662" y="390466"/>
                </a:cubicBezTo>
                <a:lnTo>
                  <a:pt x="388372" y="379399"/>
                </a:lnTo>
                <a:lnTo>
                  <a:pt x="385500" y="379160"/>
                </a:lnTo>
                <a:cubicBezTo>
                  <a:pt x="387714" y="377365"/>
                  <a:pt x="387474" y="376527"/>
                  <a:pt x="390167" y="375271"/>
                </a:cubicBezTo>
                <a:close/>
                <a:moveTo>
                  <a:pt x="397652" y="367756"/>
                </a:moveTo>
                <a:cubicBezTo>
                  <a:pt x="399484" y="367527"/>
                  <a:pt x="401593" y="368167"/>
                  <a:pt x="403746" y="370066"/>
                </a:cubicBezTo>
                <a:lnTo>
                  <a:pt x="395431" y="379099"/>
                </a:lnTo>
                <a:cubicBezTo>
                  <a:pt x="401114" y="383347"/>
                  <a:pt x="408592" y="383167"/>
                  <a:pt x="406319" y="373656"/>
                </a:cubicBezTo>
                <a:cubicBezTo>
                  <a:pt x="413617" y="376766"/>
                  <a:pt x="405302" y="393098"/>
                  <a:pt x="394892" y="382689"/>
                </a:cubicBezTo>
                <a:lnTo>
                  <a:pt x="394142" y="377299"/>
                </a:lnTo>
                <a:lnTo>
                  <a:pt x="400396" y="371562"/>
                </a:lnTo>
                <a:cubicBezTo>
                  <a:pt x="397615" y="370126"/>
                  <a:pt x="395581" y="370036"/>
                  <a:pt x="394444" y="371098"/>
                </a:cubicBezTo>
                <a:lnTo>
                  <a:pt x="393992" y="376221"/>
                </a:lnTo>
                <a:lnTo>
                  <a:pt x="393217" y="370657"/>
                </a:lnTo>
                <a:cubicBezTo>
                  <a:pt x="394264" y="369083"/>
                  <a:pt x="395820" y="367985"/>
                  <a:pt x="397652" y="367756"/>
                </a:cubicBezTo>
                <a:close/>
                <a:moveTo>
                  <a:pt x="101280" y="364443"/>
                </a:moveTo>
                <a:lnTo>
                  <a:pt x="105528" y="367374"/>
                </a:lnTo>
                <a:lnTo>
                  <a:pt x="104810" y="370007"/>
                </a:lnTo>
                <a:cubicBezTo>
                  <a:pt x="104810" y="370066"/>
                  <a:pt x="104690" y="370186"/>
                  <a:pt x="104690" y="370306"/>
                </a:cubicBezTo>
                <a:cubicBezTo>
                  <a:pt x="107083" y="371383"/>
                  <a:pt x="109177" y="371502"/>
                  <a:pt x="110074" y="373895"/>
                </a:cubicBezTo>
                <a:cubicBezTo>
                  <a:pt x="111211" y="377305"/>
                  <a:pt x="109177" y="379279"/>
                  <a:pt x="107562" y="380476"/>
                </a:cubicBezTo>
                <a:lnTo>
                  <a:pt x="100024" y="386039"/>
                </a:lnTo>
                <a:cubicBezTo>
                  <a:pt x="98887" y="387475"/>
                  <a:pt x="99845" y="386159"/>
                  <a:pt x="99187" y="387535"/>
                </a:cubicBezTo>
                <a:lnTo>
                  <a:pt x="98529" y="389270"/>
                </a:lnTo>
                <a:cubicBezTo>
                  <a:pt x="98469" y="389449"/>
                  <a:pt x="98409" y="389688"/>
                  <a:pt x="98289" y="389868"/>
                </a:cubicBezTo>
                <a:lnTo>
                  <a:pt x="93862" y="382689"/>
                </a:lnTo>
                <a:cubicBezTo>
                  <a:pt x="97093" y="383048"/>
                  <a:pt x="93144" y="383048"/>
                  <a:pt x="95836" y="383168"/>
                </a:cubicBezTo>
                <a:cubicBezTo>
                  <a:pt x="98828" y="383287"/>
                  <a:pt x="97093" y="383527"/>
                  <a:pt x="102477" y="379818"/>
                </a:cubicBezTo>
                <a:cubicBezTo>
                  <a:pt x="104451" y="378501"/>
                  <a:pt x="108998" y="375929"/>
                  <a:pt x="105887" y="372818"/>
                </a:cubicBezTo>
                <a:cubicBezTo>
                  <a:pt x="102058" y="368990"/>
                  <a:pt x="93623" y="377544"/>
                  <a:pt x="93623" y="377544"/>
                </a:cubicBezTo>
                <a:cubicBezTo>
                  <a:pt x="91410" y="380535"/>
                  <a:pt x="93623" y="378801"/>
                  <a:pt x="92965" y="381313"/>
                </a:cubicBezTo>
                <a:cubicBezTo>
                  <a:pt x="90991" y="379040"/>
                  <a:pt x="89495" y="376527"/>
                  <a:pt x="87880" y="373955"/>
                </a:cubicBezTo>
                <a:cubicBezTo>
                  <a:pt x="92546" y="375032"/>
                  <a:pt x="92726" y="373716"/>
                  <a:pt x="96554" y="371024"/>
                </a:cubicBezTo>
                <a:cubicBezTo>
                  <a:pt x="97452" y="370366"/>
                  <a:pt x="99665" y="368870"/>
                  <a:pt x="100263" y="368152"/>
                </a:cubicBezTo>
                <a:cubicBezTo>
                  <a:pt x="103374" y="364204"/>
                  <a:pt x="98469" y="366776"/>
                  <a:pt x="101280" y="364443"/>
                </a:cubicBezTo>
                <a:close/>
                <a:moveTo>
                  <a:pt x="85793" y="357727"/>
                </a:moveTo>
                <a:cubicBezTo>
                  <a:pt x="83976" y="357563"/>
                  <a:pt x="82376" y="358520"/>
                  <a:pt x="81658" y="361332"/>
                </a:cubicBezTo>
                <a:cubicBezTo>
                  <a:pt x="83094" y="364024"/>
                  <a:pt x="83273" y="363784"/>
                  <a:pt x="86085" y="364682"/>
                </a:cubicBezTo>
                <a:lnTo>
                  <a:pt x="91230" y="360853"/>
                </a:lnTo>
                <a:cubicBezTo>
                  <a:pt x="89645" y="359178"/>
                  <a:pt x="87611" y="357892"/>
                  <a:pt x="85793" y="357727"/>
                </a:cubicBezTo>
                <a:close/>
                <a:moveTo>
                  <a:pt x="426836" y="354726"/>
                </a:moveTo>
                <a:lnTo>
                  <a:pt x="425821" y="359358"/>
                </a:lnTo>
                <a:cubicBezTo>
                  <a:pt x="422830" y="357683"/>
                  <a:pt x="421993" y="356845"/>
                  <a:pt x="421574" y="354991"/>
                </a:cubicBezTo>
                <a:close/>
                <a:moveTo>
                  <a:pt x="406618" y="353794"/>
                </a:moveTo>
                <a:cubicBezTo>
                  <a:pt x="407336" y="352687"/>
                  <a:pt x="408593" y="352477"/>
                  <a:pt x="410447" y="354033"/>
                </a:cubicBezTo>
                <a:cubicBezTo>
                  <a:pt x="409849" y="358340"/>
                  <a:pt x="410327" y="355170"/>
                  <a:pt x="407277" y="357742"/>
                </a:cubicBezTo>
                <a:cubicBezTo>
                  <a:pt x="407516" y="361511"/>
                  <a:pt x="409669" y="362767"/>
                  <a:pt x="411823" y="364442"/>
                </a:cubicBezTo>
                <a:cubicBezTo>
                  <a:pt x="414874" y="366835"/>
                  <a:pt x="415293" y="368450"/>
                  <a:pt x="419301" y="366416"/>
                </a:cubicBezTo>
                <a:cubicBezTo>
                  <a:pt x="418045" y="370125"/>
                  <a:pt x="416011" y="370484"/>
                  <a:pt x="414395" y="373834"/>
                </a:cubicBezTo>
                <a:lnTo>
                  <a:pt x="413797" y="371920"/>
                </a:lnTo>
                <a:cubicBezTo>
                  <a:pt x="412960" y="369049"/>
                  <a:pt x="408652" y="365579"/>
                  <a:pt x="406020" y="363665"/>
                </a:cubicBezTo>
                <a:cubicBezTo>
                  <a:pt x="403687" y="361989"/>
                  <a:pt x="403747" y="362648"/>
                  <a:pt x="401354" y="363665"/>
                </a:cubicBezTo>
                <a:lnTo>
                  <a:pt x="402969" y="357981"/>
                </a:lnTo>
                <a:lnTo>
                  <a:pt x="406020" y="358938"/>
                </a:lnTo>
                <a:cubicBezTo>
                  <a:pt x="405721" y="356904"/>
                  <a:pt x="405901" y="354900"/>
                  <a:pt x="406618" y="353794"/>
                </a:cubicBezTo>
                <a:close/>
                <a:moveTo>
                  <a:pt x="94071" y="351782"/>
                </a:moveTo>
                <a:cubicBezTo>
                  <a:pt x="96405" y="352777"/>
                  <a:pt x="98798" y="355349"/>
                  <a:pt x="99067" y="358520"/>
                </a:cubicBezTo>
                <a:cubicBezTo>
                  <a:pt x="99366" y="362169"/>
                  <a:pt x="97212" y="362767"/>
                  <a:pt x="94939" y="364263"/>
                </a:cubicBezTo>
                <a:cubicBezTo>
                  <a:pt x="92845" y="365699"/>
                  <a:pt x="90811" y="367374"/>
                  <a:pt x="88598" y="368809"/>
                </a:cubicBezTo>
                <a:cubicBezTo>
                  <a:pt x="88957" y="371322"/>
                  <a:pt x="88119" y="369109"/>
                  <a:pt x="90452" y="371382"/>
                </a:cubicBezTo>
                <a:cubicBezTo>
                  <a:pt x="82915" y="372040"/>
                  <a:pt x="85786" y="368690"/>
                  <a:pt x="84889" y="366536"/>
                </a:cubicBezTo>
                <a:cubicBezTo>
                  <a:pt x="83812" y="364083"/>
                  <a:pt x="79564" y="365818"/>
                  <a:pt x="79804" y="360554"/>
                </a:cubicBezTo>
                <a:cubicBezTo>
                  <a:pt x="79983" y="357323"/>
                  <a:pt x="82855" y="355529"/>
                  <a:pt x="86504" y="356486"/>
                </a:cubicBezTo>
                <a:cubicBezTo>
                  <a:pt x="89555" y="357323"/>
                  <a:pt x="91110" y="359597"/>
                  <a:pt x="94161" y="360374"/>
                </a:cubicBezTo>
                <a:cubicBezTo>
                  <a:pt x="95298" y="359298"/>
                  <a:pt x="98229" y="357264"/>
                  <a:pt x="95597" y="354811"/>
                </a:cubicBezTo>
                <a:cubicBezTo>
                  <a:pt x="92606" y="351999"/>
                  <a:pt x="93264" y="356845"/>
                  <a:pt x="89435" y="354512"/>
                </a:cubicBezTo>
                <a:cubicBezTo>
                  <a:pt x="89465" y="351371"/>
                  <a:pt x="91738" y="350788"/>
                  <a:pt x="94071" y="351782"/>
                </a:cubicBezTo>
                <a:close/>
                <a:moveTo>
                  <a:pt x="428573" y="350444"/>
                </a:moveTo>
                <a:cubicBezTo>
                  <a:pt x="430099" y="351700"/>
                  <a:pt x="430114" y="353480"/>
                  <a:pt x="428865" y="354624"/>
                </a:cubicBezTo>
                <a:lnTo>
                  <a:pt x="426836" y="354726"/>
                </a:lnTo>
                <a:lnTo>
                  <a:pt x="427768" y="350474"/>
                </a:lnTo>
                <a:close/>
                <a:moveTo>
                  <a:pt x="428693" y="346257"/>
                </a:moveTo>
                <a:lnTo>
                  <a:pt x="427768" y="350474"/>
                </a:lnTo>
                <a:lnTo>
                  <a:pt x="423436" y="350638"/>
                </a:lnTo>
                <a:cubicBezTo>
                  <a:pt x="421589" y="351401"/>
                  <a:pt x="419391" y="352328"/>
                  <a:pt x="416190" y="351820"/>
                </a:cubicBezTo>
                <a:lnTo>
                  <a:pt x="416721" y="347955"/>
                </a:lnTo>
                <a:lnTo>
                  <a:pt x="421888" y="347356"/>
                </a:lnTo>
                <a:cubicBezTo>
                  <a:pt x="423533" y="346511"/>
                  <a:pt x="425313" y="345599"/>
                  <a:pt x="428693" y="346257"/>
                </a:cubicBezTo>
                <a:close/>
                <a:moveTo>
                  <a:pt x="417255" y="344061"/>
                </a:moveTo>
                <a:lnTo>
                  <a:pt x="416721" y="347955"/>
                </a:lnTo>
                <a:lnTo>
                  <a:pt x="415891" y="348051"/>
                </a:lnTo>
                <a:close/>
                <a:moveTo>
                  <a:pt x="92726" y="340386"/>
                </a:moveTo>
                <a:cubicBezTo>
                  <a:pt x="93548" y="340528"/>
                  <a:pt x="94371" y="341500"/>
                  <a:pt x="94520" y="342069"/>
                </a:cubicBezTo>
                <a:cubicBezTo>
                  <a:pt x="94759" y="343086"/>
                  <a:pt x="94580" y="343385"/>
                  <a:pt x="94460" y="344342"/>
                </a:cubicBezTo>
                <a:cubicBezTo>
                  <a:pt x="91289" y="345180"/>
                  <a:pt x="89854" y="345718"/>
                  <a:pt x="87042" y="344043"/>
                </a:cubicBezTo>
                <a:lnTo>
                  <a:pt x="90931" y="343684"/>
                </a:lnTo>
                <a:cubicBezTo>
                  <a:pt x="91081" y="340932"/>
                  <a:pt x="91903" y="340244"/>
                  <a:pt x="92726" y="340386"/>
                </a:cubicBezTo>
                <a:close/>
                <a:moveTo>
                  <a:pt x="419540" y="339377"/>
                </a:moveTo>
                <a:cubicBezTo>
                  <a:pt x="421335" y="342787"/>
                  <a:pt x="421873" y="340573"/>
                  <a:pt x="422950" y="343804"/>
                </a:cubicBezTo>
                <a:cubicBezTo>
                  <a:pt x="420946" y="343176"/>
                  <a:pt x="418882" y="342892"/>
                  <a:pt x="417469" y="343437"/>
                </a:cubicBezTo>
                <a:lnTo>
                  <a:pt x="417255" y="344061"/>
                </a:lnTo>
                <a:lnTo>
                  <a:pt x="417685" y="340932"/>
                </a:lnTo>
                <a:cubicBezTo>
                  <a:pt x="417865" y="340813"/>
                  <a:pt x="418344" y="340274"/>
                  <a:pt x="418523" y="340155"/>
                </a:cubicBezTo>
                <a:close/>
                <a:moveTo>
                  <a:pt x="425642" y="326634"/>
                </a:moveTo>
                <a:cubicBezTo>
                  <a:pt x="434316" y="330523"/>
                  <a:pt x="435453" y="337103"/>
                  <a:pt x="442213" y="334830"/>
                </a:cubicBezTo>
                <a:cubicBezTo>
                  <a:pt x="441016" y="337761"/>
                  <a:pt x="439401" y="339077"/>
                  <a:pt x="438085" y="341949"/>
                </a:cubicBezTo>
                <a:lnTo>
                  <a:pt x="437128" y="339855"/>
                </a:lnTo>
                <a:cubicBezTo>
                  <a:pt x="435871" y="337462"/>
                  <a:pt x="427975" y="331839"/>
                  <a:pt x="426539" y="331958"/>
                </a:cubicBezTo>
                <a:lnTo>
                  <a:pt x="425582" y="332257"/>
                </a:lnTo>
                <a:cubicBezTo>
                  <a:pt x="425462" y="332317"/>
                  <a:pt x="425223" y="332497"/>
                  <a:pt x="425103" y="332557"/>
                </a:cubicBezTo>
                <a:lnTo>
                  <a:pt x="424146" y="333334"/>
                </a:lnTo>
                <a:close/>
                <a:moveTo>
                  <a:pt x="76034" y="323763"/>
                </a:moveTo>
                <a:lnTo>
                  <a:pt x="80222" y="327891"/>
                </a:lnTo>
                <a:cubicBezTo>
                  <a:pt x="78248" y="329985"/>
                  <a:pt x="74539" y="331061"/>
                  <a:pt x="71787" y="332497"/>
                </a:cubicBezTo>
                <a:cubicBezTo>
                  <a:pt x="70471" y="333155"/>
                  <a:pt x="68497" y="333933"/>
                  <a:pt x="67360" y="334591"/>
                </a:cubicBezTo>
                <a:cubicBezTo>
                  <a:pt x="64189" y="336446"/>
                  <a:pt x="66164" y="335847"/>
                  <a:pt x="65147" y="338240"/>
                </a:cubicBezTo>
                <a:cubicBezTo>
                  <a:pt x="63591" y="336446"/>
                  <a:pt x="62096" y="333215"/>
                  <a:pt x="61617" y="330403"/>
                </a:cubicBezTo>
                <a:cubicBezTo>
                  <a:pt x="64668" y="332856"/>
                  <a:pt x="64369" y="332078"/>
                  <a:pt x="70112" y="329327"/>
                </a:cubicBezTo>
                <a:cubicBezTo>
                  <a:pt x="71189" y="328788"/>
                  <a:pt x="73701" y="327831"/>
                  <a:pt x="74539" y="327173"/>
                </a:cubicBezTo>
                <a:cubicBezTo>
                  <a:pt x="78188" y="324242"/>
                  <a:pt x="73402" y="324122"/>
                  <a:pt x="76034" y="323763"/>
                </a:cubicBezTo>
                <a:close/>
                <a:moveTo>
                  <a:pt x="87580" y="322268"/>
                </a:moveTo>
                <a:lnTo>
                  <a:pt x="88059" y="325438"/>
                </a:lnTo>
                <a:lnTo>
                  <a:pt x="84410" y="325558"/>
                </a:lnTo>
                <a:cubicBezTo>
                  <a:pt x="84051" y="322866"/>
                  <a:pt x="84111" y="320593"/>
                  <a:pt x="87580" y="322268"/>
                </a:cubicBezTo>
                <a:close/>
                <a:moveTo>
                  <a:pt x="429112" y="311678"/>
                </a:moveTo>
                <a:cubicBezTo>
                  <a:pt x="431086" y="312396"/>
                  <a:pt x="431864" y="313353"/>
                  <a:pt x="433838" y="314430"/>
                </a:cubicBezTo>
                <a:lnTo>
                  <a:pt x="434616" y="313652"/>
                </a:lnTo>
                <a:cubicBezTo>
                  <a:pt x="434676" y="313533"/>
                  <a:pt x="435214" y="312994"/>
                  <a:pt x="435334" y="312874"/>
                </a:cubicBezTo>
                <a:cubicBezTo>
                  <a:pt x="436889" y="311499"/>
                  <a:pt x="435453" y="312157"/>
                  <a:pt x="437009" y="311798"/>
                </a:cubicBezTo>
                <a:cubicBezTo>
                  <a:pt x="437248" y="314250"/>
                  <a:pt x="436769" y="312874"/>
                  <a:pt x="435752" y="315746"/>
                </a:cubicBezTo>
                <a:cubicBezTo>
                  <a:pt x="437846" y="317720"/>
                  <a:pt x="443829" y="322446"/>
                  <a:pt x="446820" y="323044"/>
                </a:cubicBezTo>
                <a:lnTo>
                  <a:pt x="447418" y="321968"/>
                </a:lnTo>
                <a:cubicBezTo>
                  <a:pt x="447478" y="321848"/>
                  <a:pt x="447597" y="321549"/>
                  <a:pt x="447657" y="321429"/>
                </a:cubicBezTo>
                <a:cubicBezTo>
                  <a:pt x="448136" y="320293"/>
                  <a:pt x="447717" y="320771"/>
                  <a:pt x="448315" y="319634"/>
                </a:cubicBezTo>
                <a:cubicBezTo>
                  <a:pt x="450708" y="322506"/>
                  <a:pt x="450349" y="330762"/>
                  <a:pt x="440419" y="323583"/>
                </a:cubicBezTo>
                <a:cubicBezTo>
                  <a:pt x="438026" y="321788"/>
                  <a:pt x="435752" y="320412"/>
                  <a:pt x="433898" y="318737"/>
                </a:cubicBezTo>
                <a:lnTo>
                  <a:pt x="431505" y="320592"/>
                </a:lnTo>
                <a:cubicBezTo>
                  <a:pt x="431086" y="316823"/>
                  <a:pt x="430189" y="314011"/>
                  <a:pt x="429112" y="311678"/>
                </a:cubicBezTo>
                <a:close/>
                <a:moveTo>
                  <a:pt x="73164" y="289005"/>
                </a:moveTo>
                <a:lnTo>
                  <a:pt x="77591" y="300491"/>
                </a:lnTo>
                <a:cubicBezTo>
                  <a:pt x="74300" y="298756"/>
                  <a:pt x="77890" y="299354"/>
                  <a:pt x="73702" y="298936"/>
                </a:cubicBezTo>
                <a:cubicBezTo>
                  <a:pt x="72446" y="301149"/>
                  <a:pt x="70173" y="303722"/>
                  <a:pt x="69096" y="306055"/>
                </a:cubicBezTo>
                <a:cubicBezTo>
                  <a:pt x="72147" y="307191"/>
                  <a:pt x="74839" y="308567"/>
                  <a:pt x="78249" y="308567"/>
                </a:cubicBezTo>
                <a:lnTo>
                  <a:pt x="78727" y="305636"/>
                </a:lnTo>
                <a:cubicBezTo>
                  <a:pt x="80462" y="307490"/>
                  <a:pt x="81718" y="311558"/>
                  <a:pt x="82376" y="314310"/>
                </a:cubicBezTo>
                <a:cubicBezTo>
                  <a:pt x="80103" y="313413"/>
                  <a:pt x="81718" y="313772"/>
                  <a:pt x="79565" y="312216"/>
                </a:cubicBezTo>
                <a:cubicBezTo>
                  <a:pt x="77292" y="310661"/>
                  <a:pt x="69993" y="308388"/>
                  <a:pt x="67421" y="307789"/>
                </a:cubicBezTo>
                <a:lnTo>
                  <a:pt x="59823" y="318976"/>
                </a:lnTo>
                <a:cubicBezTo>
                  <a:pt x="59165" y="320233"/>
                  <a:pt x="59404" y="319934"/>
                  <a:pt x="58986" y="321010"/>
                </a:cubicBezTo>
                <a:lnTo>
                  <a:pt x="58088" y="323344"/>
                </a:lnTo>
                <a:cubicBezTo>
                  <a:pt x="58028" y="323523"/>
                  <a:pt x="57909" y="323762"/>
                  <a:pt x="57789" y="323942"/>
                </a:cubicBezTo>
                <a:lnTo>
                  <a:pt x="54260" y="313114"/>
                </a:lnTo>
                <a:lnTo>
                  <a:pt x="57011" y="315028"/>
                </a:lnTo>
                <a:cubicBezTo>
                  <a:pt x="59105" y="312994"/>
                  <a:pt x="62515" y="308747"/>
                  <a:pt x="63532" y="306414"/>
                </a:cubicBezTo>
                <a:lnTo>
                  <a:pt x="53661" y="303123"/>
                </a:lnTo>
                <a:lnTo>
                  <a:pt x="52166" y="306114"/>
                </a:lnTo>
                <a:cubicBezTo>
                  <a:pt x="50610" y="304260"/>
                  <a:pt x="49414" y="300072"/>
                  <a:pt x="48696" y="297440"/>
                </a:cubicBezTo>
                <a:cubicBezTo>
                  <a:pt x="49952" y="298038"/>
                  <a:pt x="54140" y="302764"/>
                  <a:pt x="65207" y="304738"/>
                </a:cubicBezTo>
                <a:cubicBezTo>
                  <a:pt x="66284" y="302525"/>
                  <a:pt x="68198" y="300192"/>
                  <a:pt x="69873" y="297919"/>
                </a:cubicBezTo>
                <a:cubicBezTo>
                  <a:pt x="72745" y="293911"/>
                  <a:pt x="71668" y="292355"/>
                  <a:pt x="73164" y="289005"/>
                </a:cubicBezTo>
                <a:close/>
                <a:moveTo>
                  <a:pt x="442991" y="288946"/>
                </a:moveTo>
                <a:lnTo>
                  <a:pt x="449990" y="298039"/>
                </a:lnTo>
                <a:cubicBezTo>
                  <a:pt x="453221" y="301150"/>
                  <a:pt x="454357" y="302825"/>
                  <a:pt x="457708" y="306295"/>
                </a:cubicBezTo>
                <a:cubicBezTo>
                  <a:pt x="459981" y="308628"/>
                  <a:pt x="463032" y="317302"/>
                  <a:pt x="457708" y="316285"/>
                </a:cubicBezTo>
                <a:cubicBezTo>
                  <a:pt x="454417" y="315627"/>
                  <a:pt x="457289" y="312756"/>
                  <a:pt x="457588" y="311200"/>
                </a:cubicBezTo>
                <a:cubicBezTo>
                  <a:pt x="458066" y="308688"/>
                  <a:pt x="456033" y="307312"/>
                  <a:pt x="454896" y="305517"/>
                </a:cubicBezTo>
                <a:cubicBezTo>
                  <a:pt x="448495" y="305098"/>
                  <a:pt x="440598" y="304919"/>
                  <a:pt x="435214" y="307013"/>
                </a:cubicBezTo>
                <a:lnTo>
                  <a:pt x="438205" y="299415"/>
                </a:lnTo>
                <a:cubicBezTo>
                  <a:pt x="438205" y="299415"/>
                  <a:pt x="438325" y="301987"/>
                  <a:pt x="443111" y="302107"/>
                </a:cubicBezTo>
                <a:cubicBezTo>
                  <a:pt x="445623" y="302167"/>
                  <a:pt x="448375" y="302107"/>
                  <a:pt x="450828" y="301688"/>
                </a:cubicBezTo>
                <a:cubicBezTo>
                  <a:pt x="449272" y="300013"/>
                  <a:pt x="448076" y="298398"/>
                  <a:pt x="446461" y="296484"/>
                </a:cubicBezTo>
                <a:cubicBezTo>
                  <a:pt x="442393" y="291698"/>
                  <a:pt x="442871" y="294330"/>
                  <a:pt x="441017" y="293971"/>
                </a:cubicBezTo>
                <a:close/>
                <a:moveTo>
                  <a:pt x="1314197" y="262385"/>
                </a:moveTo>
                <a:cubicBezTo>
                  <a:pt x="1309052" y="263282"/>
                  <a:pt x="1307497" y="266871"/>
                  <a:pt x="1303010" y="271119"/>
                </a:cubicBezTo>
                <a:cubicBezTo>
                  <a:pt x="1300019" y="273930"/>
                  <a:pt x="1294456" y="277340"/>
                  <a:pt x="1296789" y="282246"/>
                </a:cubicBezTo>
                <a:cubicBezTo>
                  <a:pt x="1298464" y="281109"/>
                  <a:pt x="1313180" y="266273"/>
                  <a:pt x="1314197" y="262385"/>
                </a:cubicBezTo>
                <a:close/>
                <a:moveTo>
                  <a:pt x="1639456" y="256223"/>
                </a:moveTo>
                <a:cubicBezTo>
                  <a:pt x="1670684" y="255505"/>
                  <a:pt x="1679837" y="290980"/>
                  <a:pt x="1655608" y="290980"/>
                </a:cubicBezTo>
                <a:cubicBezTo>
                  <a:pt x="1650404" y="290980"/>
                  <a:pt x="1646096" y="285955"/>
                  <a:pt x="1644661" y="281229"/>
                </a:cubicBezTo>
                <a:cubicBezTo>
                  <a:pt x="1647054" y="278298"/>
                  <a:pt x="1648609" y="277879"/>
                  <a:pt x="1650643" y="274828"/>
                </a:cubicBezTo>
                <a:cubicBezTo>
                  <a:pt x="1649387" y="269623"/>
                  <a:pt x="1642447" y="260650"/>
                  <a:pt x="1639456" y="256223"/>
                </a:cubicBezTo>
                <a:close/>
                <a:moveTo>
                  <a:pt x="1180074" y="222662"/>
                </a:moveTo>
                <a:lnTo>
                  <a:pt x="1214831" y="222662"/>
                </a:lnTo>
                <a:cubicBezTo>
                  <a:pt x="1213874" y="233909"/>
                  <a:pt x="1190722" y="246173"/>
                  <a:pt x="1181749" y="250420"/>
                </a:cubicBezTo>
                <a:cubicBezTo>
                  <a:pt x="1176604" y="252873"/>
                  <a:pt x="1170981" y="253950"/>
                  <a:pt x="1166613" y="255984"/>
                </a:cubicBezTo>
                <a:cubicBezTo>
                  <a:pt x="1167630" y="251078"/>
                  <a:pt x="1172057" y="249283"/>
                  <a:pt x="1175946" y="245933"/>
                </a:cubicBezTo>
                <a:cubicBezTo>
                  <a:pt x="1178279" y="243959"/>
                  <a:pt x="1184800" y="238336"/>
                  <a:pt x="1186295" y="236361"/>
                </a:cubicBezTo>
                <a:cubicBezTo>
                  <a:pt x="1174151" y="237379"/>
                  <a:pt x="1082562" y="273572"/>
                  <a:pt x="1073289" y="273572"/>
                </a:cubicBezTo>
                <a:cubicBezTo>
                  <a:pt x="1064256" y="273572"/>
                  <a:pt x="1041284" y="272435"/>
                  <a:pt x="1035421" y="266094"/>
                </a:cubicBezTo>
                <a:cubicBezTo>
                  <a:pt x="1037934" y="261068"/>
                  <a:pt x="1038532" y="262803"/>
                  <a:pt x="1050496" y="259453"/>
                </a:cubicBezTo>
                <a:lnTo>
                  <a:pt x="1180074" y="226371"/>
                </a:lnTo>
                <a:close/>
                <a:moveTo>
                  <a:pt x="679711" y="217636"/>
                </a:moveTo>
                <a:lnTo>
                  <a:pt x="673549" y="217696"/>
                </a:lnTo>
                <a:lnTo>
                  <a:pt x="673430" y="223918"/>
                </a:lnTo>
                <a:cubicBezTo>
                  <a:pt x="676780" y="222183"/>
                  <a:pt x="677857" y="220927"/>
                  <a:pt x="679711" y="217636"/>
                </a:cubicBezTo>
                <a:close/>
                <a:moveTo>
                  <a:pt x="914339" y="209022"/>
                </a:moveTo>
                <a:cubicBezTo>
                  <a:pt x="912125" y="221106"/>
                  <a:pt x="901237" y="237199"/>
                  <a:pt x="904587" y="248565"/>
                </a:cubicBezTo>
                <a:cubicBezTo>
                  <a:pt x="912424" y="248984"/>
                  <a:pt x="912364" y="247668"/>
                  <a:pt x="918048" y="237498"/>
                </a:cubicBezTo>
                <a:cubicBezTo>
                  <a:pt x="931209" y="213868"/>
                  <a:pt x="923133" y="219252"/>
                  <a:pt x="920560" y="209022"/>
                </a:cubicBezTo>
                <a:close/>
                <a:moveTo>
                  <a:pt x="1913866" y="205313"/>
                </a:moveTo>
                <a:cubicBezTo>
                  <a:pt x="1922839" y="205313"/>
                  <a:pt x="1924873" y="211475"/>
                  <a:pt x="1919848" y="217457"/>
                </a:cubicBezTo>
                <a:cubicBezTo>
                  <a:pt x="1912191" y="226490"/>
                  <a:pt x="1883894" y="239053"/>
                  <a:pt x="1872228" y="243839"/>
                </a:cubicBezTo>
                <a:cubicBezTo>
                  <a:pt x="1870733" y="239233"/>
                  <a:pt x="1872169" y="240788"/>
                  <a:pt x="1869118" y="237618"/>
                </a:cubicBezTo>
                <a:cubicBezTo>
                  <a:pt x="1865708" y="242643"/>
                  <a:pt x="1858409" y="247488"/>
                  <a:pt x="1855777" y="251676"/>
                </a:cubicBezTo>
                <a:cubicBezTo>
                  <a:pt x="1853444" y="255385"/>
                  <a:pt x="1855418" y="269623"/>
                  <a:pt x="1855418" y="276144"/>
                </a:cubicBezTo>
                <a:cubicBezTo>
                  <a:pt x="1855418" y="293193"/>
                  <a:pt x="1861819" y="347752"/>
                  <a:pt x="1837352" y="332677"/>
                </a:cubicBezTo>
                <a:lnTo>
                  <a:pt x="1789134" y="303961"/>
                </a:lnTo>
                <a:cubicBezTo>
                  <a:pt x="1784647" y="300611"/>
                  <a:pt x="1787160" y="303722"/>
                  <a:pt x="1785425" y="299714"/>
                </a:cubicBezTo>
                <a:cubicBezTo>
                  <a:pt x="1801936" y="299774"/>
                  <a:pt x="1803133" y="308388"/>
                  <a:pt x="1826882" y="308388"/>
                </a:cubicBezTo>
                <a:cubicBezTo>
                  <a:pt x="1835736" y="308388"/>
                  <a:pt x="1836753" y="297441"/>
                  <a:pt x="1838129" y="289843"/>
                </a:cubicBezTo>
                <a:cubicBezTo>
                  <a:pt x="1839565" y="281767"/>
                  <a:pt x="1842437" y="270999"/>
                  <a:pt x="1843035" y="263700"/>
                </a:cubicBezTo>
                <a:cubicBezTo>
                  <a:pt x="1840762" y="262145"/>
                  <a:pt x="1837172" y="257957"/>
                  <a:pt x="1834779" y="257060"/>
                </a:cubicBezTo>
                <a:cubicBezTo>
                  <a:pt x="1830412" y="255385"/>
                  <a:pt x="1826524" y="258735"/>
                  <a:pt x="1821977" y="258735"/>
                </a:cubicBezTo>
                <a:cubicBezTo>
                  <a:pt x="1808158" y="258735"/>
                  <a:pt x="1801577" y="261128"/>
                  <a:pt x="1798407" y="247548"/>
                </a:cubicBezTo>
                <a:cubicBezTo>
                  <a:pt x="1803850" y="242583"/>
                  <a:pt x="1816174" y="238395"/>
                  <a:pt x="1823233" y="235105"/>
                </a:cubicBezTo>
                <a:cubicBezTo>
                  <a:pt x="1848060" y="223439"/>
                  <a:pt x="1886766" y="205313"/>
                  <a:pt x="1913866" y="205313"/>
                </a:cubicBezTo>
                <a:close/>
                <a:moveTo>
                  <a:pt x="435034" y="187246"/>
                </a:moveTo>
                <a:lnTo>
                  <a:pt x="440528" y="187579"/>
                </a:lnTo>
                <a:lnTo>
                  <a:pt x="445743" y="191613"/>
                </a:lnTo>
                <a:cubicBezTo>
                  <a:pt x="444008" y="192271"/>
                  <a:pt x="442751" y="192271"/>
                  <a:pt x="439820" y="190955"/>
                </a:cubicBezTo>
                <a:cubicBezTo>
                  <a:pt x="439641" y="190895"/>
                  <a:pt x="437487" y="189818"/>
                  <a:pt x="437427" y="189758"/>
                </a:cubicBezTo>
                <a:cubicBezTo>
                  <a:pt x="437307" y="189698"/>
                  <a:pt x="436231" y="188801"/>
                  <a:pt x="436171" y="188741"/>
                </a:cubicBezTo>
                <a:cubicBezTo>
                  <a:pt x="434974" y="187485"/>
                  <a:pt x="436111" y="189100"/>
                  <a:pt x="435034" y="187246"/>
                </a:cubicBezTo>
                <a:close/>
                <a:moveTo>
                  <a:pt x="439593" y="186855"/>
                </a:moveTo>
                <a:lnTo>
                  <a:pt x="440957" y="187605"/>
                </a:lnTo>
                <a:lnTo>
                  <a:pt x="440528" y="187579"/>
                </a:lnTo>
                <a:close/>
                <a:moveTo>
                  <a:pt x="728108" y="185452"/>
                </a:moveTo>
                <a:cubicBezTo>
                  <a:pt x="716862" y="190955"/>
                  <a:pt x="712435" y="194784"/>
                  <a:pt x="704897" y="204475"/>
                </a:cubicBezTo>
                <a:cubicBezTo>
                  <a:pt x="701846" y="208424"/>
                  <a:pt x="688445" y="228644"/>
                  <a:pt x="696163" y="236182"/>
                </a:cubicBezTo>
                <a:cubicBezTo>
                  <a:pt x="706213" y="245993"/>
                  <a:pt x="727151" y="194664"/>
                  <a:pt x="728108" y="185452"/>
                </a:cubicBezTo>
                <a:close/>
                <a:moveTo>
                  <a:pt x="419959" y="181683"/>
                </a:moveTo>
                <a:cubicBezTo>
                  <a:pt x="424146" y="181862"/>
                  <a:pt x="429052" y="187486"/>
                  <a:pt x="432821" y="189939"/>
                </a:cubicBezTo>
                <a:cubicBezTo>
                  <a:pt x="437367" y="192930"/>
                  <a:pt x="443230" y="195024"/>
                  <a:pt x="442392" y="201604"/>
                </a:cubicBezTo>
                <a:cubicBezTo>
                  <a:pt x="437008" y="201126"/>
                  <a:pt x="433299" y="197536"/>
                  <a:pt x="429411" y="195442"/>
                </a:cubicBezTo>
                <a:cubicBezTo>
                  <a:pt x="428753" y="192631"/>
                  <a:pt x="431325" y="196220"/>
                  <a:pt x="429530" y="193767"/>
                </a:cubicBezTo>
                <a:cubicBezTo>
                  <a:pt x="429052" y="193109"/>
                  <a:pt x="427855" y="192631"/>
                  <a:pt x="426719" y="192690"/>
                </a:cubicBezTo>
                <a:cubicBezTo>
                  <a:pt x="422710" y="192930"/>
                  <a:pt x="412660" y="204476"/>
                  <a:pt x="409250" y="201305"/>
                </a:cubicBezTo>
                <a:cubicBezTo>
                  <a:pt x="408233" y="200348"/>
                  <a:pt x="408114" y="186110"/>
                  <a:pt x="409250" y="184734"/>
                </a:cubicBezTo>
                <a:cubicBezTo>
                  <a:pt x="410327" y="186170"/>
                  <a:pt x="411583" y="191913"/>
                  <a:pt x="412660" y="194126"/>
                </a:cubicBezTo>
                <a:cubicBezTo>
                  <a:pt x="415891" y="194246"/>
                  <a:pt x="420318" y="192810"/>
                  <a:pt x="422890" y="191135"/>
                </a:cubicBezTo>
                <a:cubicBezTo>
                  <a:pt x="423069" y="185930"/>
                  <a:pt x="419181" y="188084"/>
                  <a:pt x="419959" y="181683"/>
                </a:cubicBezTo>
                <a:close/>
                <a:moveTo>
                  <a:pt x="1870374" y="172948"/>
                </a:moveTo>
                <a:cubicBezTo>
                  <a:pt x="1886945" y="172948"/>
                  <a:pt x="1902259" y="169837"/>
                  <a:pt x="1891491" y="184135"/>
                </a:cubicBezTo>
                <a:cubicBezTo>
                  <a:pt x="1887663" y="189280"/>
                  <a:pt x="1885988" y="190237"/>
                  <a:pt x="1881261" y="193766"/>
                </a:cubicBezTo>
                <a:cubicBezTo>
                  <a:pt x="1874382" y="198971"/>
                  <a:pt x="1864152" y="206270"/>
                  <a:pt x="1853683" y="206509"/>
                </a:cubicBezTo>
                <a:cubicBezTo>
                  <a:pt x="1855777" y="202202"/>
                  <a:pt x="1866306" y="191972"/>
                  <a:pt x="1871391" y="184434"/>
                </a:cubicBezTo>
                <a:cubicBezTo>
                  <a:pt x="1858708" y="180366"/>
                  <a:pt x="1845667" y="191972"/>
                  <a:pt x="1832685" y="201005"/>
                </a:cubicBezTo>
                <a:cubicBezTo>
                  <a:pt x="1814319" y="213747"/>
                  <a:pt x="1757188" y="257478"/>
                  <a:pt x="1738942" y="256162"/>
                </a:cubicBezTo>
                <a:cubicBezTo>
                  <a:pt x="1731943" y="255624"/>
                  <a:pt x="1718961" y="252812"/>
                  <a:pt x="1718901" y="246231"/>
                </a:cubicBezTo>
                <a:cubicBezTo>
                  <a:pt x="1718901" y="237019"/>
                  <a:pt x="1748514" y="232831"/>
                  <a:pt x="1757966" y="229481"/>
                </a:cubicBezTo>
                <a:cubicBezTo>
                  <a:pt x="1772024" y="224456"/>
                  <a:pt x="1782553" y="217815"/>
                  <a:pt x="1795475" y="211055"/>
                </a:cubicBezTo>
                <a:cubicBezTo>
                  <a:pt x="1803731" y="206748"/>
                  <a:pt x="1865707" y="172948"/>
                  <a:pt x="1870374" y="172948"/>
                </a:cubicBezTo>
                <a:close/>
                <a:moveTo>
                  <a:pt x="411284" y="165829"/>
                </a:moveTo>
                <a:cubicBezTo>
                  <a:pt x="415053" y="165829"/>
                  <a:pt x="414276" y="167265"/>
                  <a:pt x="420377" y="171991"/>
                </a:cubicBezTo>
                <a:lnTo>
                  <a:pt x="439593" y="186855"/>
                </a:lnTo>
                <a:lnTo>
                  <a:pt x="424625" y="178631"/>
                </a:lnTo>
                <a:cubicBezTo>
                  <a:pt x="418224" y="175819"/>
                  <a:pt x="410507" y="175042"/>
                  <a:pt x="411284" y="165829"/>
                </a:cubicBezTo>
                <a:close/>
                <a:moveTo>
                  <a:pt x="79923" y="164633"/>
                </a:moveTo>
                <a:cubicBezTo>
                  <a:pt x="78667" y="169658"/>
                  <a:pt x="80402" y="171333"/>
                  <a:pt x="82196" y="174923"/>
                </a:cubicBezTo>
                <a:cubicBezTo>
                  <a:pt x="83752" y="178273"/>
                  <a:pt x="84589" y="180726"/>
                  <a:pt x="88119" y="179350"/>
                </a:cubicBezTo>
                <a:cubicBezTo>
                  <a:pt x="88777" y="176000"/>
                  <a:pt x="82914" y="165052"/>
                  <a:pt x="79923" y="164633"/>
                </a:cubicBezTo>
                <a:close/>
                <a:moveTo>
                  <a:pt x="1437313" y="164274"/>
                </a:moveTo>
                <a:cubicBezTo>
                  <a:pt x="1438509" y="165590"/>
                  <a:pt x="1436715" y="163915"/>
                  <a:pt x="1439108" y="165949"/>
                </a:cubicBezTo>
                <a:cubicBezTo>
                  <a:pt x="1445927" y="171752"/>
                  <a:pt x="1444133" y="165770"/>
                  <a:pt x="1445329" y="185571"/>
                </a:cubicBezTo>
                <a:cubicBezTo>
                  <a:pt x="1446645" y="207586"/>
                  <a:pt x="1444791" y="199031"/>
                  <a:pt x="1441979" y="211475"/>
                </a:cubicBezTo>
                <a:cubicBezTo>
                  <a:pt x="1453465" y="211475"/>
                  <a:pt x="1455439" y="215243"/>
                  <a:pt x="1452508" y="227029"/>
                </a:cubicBezTo>
                <a:cubicBezTo>
                  <a:pt x="1447602" y="246531"/>
                  <a:pt x="1420802" y="261606"/>
                  <a:pt x="1419605" y="276084"/>
                </a:cubicBezTo>
                <a:cubicBezTo>
                  <a:pt x="1433664" y="275485"/>
                  <a:pt x="1447423" y="269922"/>
                  <a:pt x="1462259" y="267828"/>
                </a:cubicBezTo>
                <a:cubicBezTo>
                  <a:pt x="1468182" y="266931"/>
                  <a:pt x="1473386" y="267888"/>
                  <a:pt x="1479249" y="266751"/>
                </a:cubicBezTo>
                <a:cubicBezTo>
                  <a:pt x="1479488" y="266990"/>
                  <a:pt x="1479787" y="267050"/>
                  <a:pt x="1479907" y="267529"/>
                </a:cubicBezTo>
                <a:lnTo>
                  <a:pt x="1481103" y="269144"/>
                </a:lnTo>
                <a:cubicBezTo>
                  <a:pt x="1483377" y="272973"/>
                  <a:pt x="1485530" y="275246"/>
                  <a:pt x="1479548" y="277519"/>
                </a:cubicBezTo>
                <a:cubicBezTo>
                  <a:pt x="1478112" y="278058"/>
                  <a:pt x="1476078" y="278237"/>
                  <a:pt x="1474463" y="278596"/>
                </a:cubicBezTo>
                <a:cubicBezTo>
                  <a:pt x="1463755" y="280869"/>
                  <a:pt x="1406923" y="295706"/>
                  <a:pt x="1405367" y="294689"/>
                </a:cubicBezTo>
                <a:cubicBezTo>
                  <a:pt x="1399385" y="290740"/>
                  <a:pt x="1400522" y="277280"/>
                  <a:pt x="1402316" y="273571"/>
                </a:cubicBezTo>
                <a:cubicBezTo>
                  <a:pt x="1405008" y="268127"/>
                  <a:pt x="1411409" y="263461"/>
                  <a:pt x="1414700" y="258675"/>
                </a:cubicBezTo>
                <a:cubicBezTo>
                  <a:pt x="1414341" y="253590"/>
                  <a:pt x="1412187" y="251736"/>
                  <a:pt x="1412845" y="246830"/>
                </a:cubicBezTo>
                <a:cubicBezTo>
                  <a:pt x="1420203" y="245394"/>
                  <a:pt x="1420323" y="248625"/>
                  <a:pt x="1422237" y="242583"/>
                </a:cubicBezTo>
                <a:cubicBezTo>
                  <a:pt x="1423374" y="238993"/>
                  <a:pt x="1422955" y="234506"/>
                  <a:pt x="1424690" y="230139"/>
                </a:cubicBezTo>
                <a:cubicBezTo>
                  <a:pt x="1420383" y="229960"/>
                  <a:pt x="1419007" y="230498"/>
                  <a:pt x="1416076" y="228883"/>
                </a:cubicBezTo>
                <a:cubicBezTo>
                  <a:pt x="1419545" y="215124"/>
                  <a:pt x="1425946" y="229541"/>
                  <a:pt x="1425946" y="180486"/>
                </a:cubicBezTo>
                <a:cubicBezTo>
                  <a:pt x="1413862" y="188383"/>
                  <a:pt x="1403872" y="205313"/>
                  <a:pt x="1384788" y="205313"/>
                </a:cubicBezTo>
                <a:cubicBezTo>
                  <a:pt x="1386104" y="201484"/>
                  <a:pt x="1386942" y="201843"/>
                  <a:pt x="1390112" y="199390"/>
                </a:cubicBezTo>
                <a:cubicBezTo>
                  <a:pt x="1392984" y="197356"/>
                  <a:pt x="1394360" y="196459"/>
                  <a:pt x="1396693" y="194724"/>
                </a:cubicBezTo>
                <a:cubicBezTo>
                  <a:pt x="1401598" y="191075"/>
                  <a:pt x="1405307" y="187785"/>
                  <a:pt x="1409854" y="184315"/>
                </a:cubicBezTo>
                <a:cubicBezTo>
                  <a:pt x="1415477" y="180008"/>
                  <a:pt x="1432048" y="165590"/>
                  <a:pt x="1437313" y="164274"/>
                </a:cubicBezTo>
                <a:close/>
                <a:moveTo>
                  <a:pt x="66642" y="160206"/>
                </a:moveTo>
                <a:cubicBezTo>
                  <a:pt x="65206" y="161941"/>
                  <a:pt x="65565" y="163078"/>
                  <a:pt x="65745" y="165770"/>
                </a:cubicBezTo>
                <a:cubicBezTo>
                  <a:pt x="67899" y="165650"/>
                  <a:pt x="68796" y="166249"/>
                  <a:pt x="68676" y="163915"/>
                </a:cubicBezTo>
                <a:cubicBezTo>
                  <a:pt x="68557" y="162240"/>
                  <a:pt x="67599" y="161044"/>
                  <a:pt x="66642" y="160206"/>
                </a:cubicBezTo>
                <a:close/>
                <a:moveTo>
                  <a:pt x="67472" y="139971"/>
                </a:moveTo>
                <a:cubicBezTo>
                  <a:pt x="69200" y="139776"/>
                  <a:pt x="70680" y="141421"/>
                  <a:pt x="70052" y="146686"/>
                </a:cubicBezTo>
                <a:cubicBezTo>
                  <a:pt x="69155" y="154344"/>
                  <a:pt x="69454" y="156796"/>
                  <a:pt x="69574" y="164454"/>
                </a:cubicBezTo>
                <a:cubicBezTo>
                  <a:pt x="72565" y="164274"/>
                  <a:pt x="71727" y="163796"/>
                  <a:pt x="73881" y="165112"/>
                </a:cubicBezTo>
                <a:cubicBezTo>
                  <a:pt x="75676" y="166189"/>
                  <a:pt x="73761" y="165531"/>
                  <a:pt x="75376" y="166368"/>
                </a:cubicBezTo>
                <a:lnTo>
                  <a:pt x="76992" y="166607"/>
                </a:lnTo>
                <a:cubicBezTo>
                  <a:pt x="79085" y="161044"/>
                  <a:pt x="74419" y="157036"/>
                  <a:pt x="84350" y="157634"/>
                </a:cubicBezTo>
                <a:cubicBezTo>
                  <a:pt x="86085" y="160924"/>
                  <a:pt x="88119" y="164573"/>
                  <a:pt x="90153" y="168342"/>
                </a:cubicBezTo>
                <a:cubicBezTo>
                  <a:pt x="91708" y="171214"/>
                  <a:pt x="96015" y="176658"/>
                  <a:pt x="94041" y="179230"/>
                </a:cubicBezTo>
                <a:cubicBezTo>
                  <a:pt x="91589" y="182401"/>
                  <a:pt x="83273" y="179529"/>
                  <a:pt x="89136" y="185990"/>
                </a:cubicBezTo>
                <a:cubicBezTo>
                  <a:pt x="94101" y="184734"/>
                  <a:pt x="90392" y="180965"/>
                  <a:pt x="96255" y="181085"/>
                </a:cubicBezTo>
                <a:cubicBezTo>
                  <a:pt x="97451" y="183418"/>
                  <a:pt x="97032" y="186409"/>
                  <a:pt x="96913" y="189580"/>
                </a:cubicBezTo>
                <a:cubicBezTo>
                  <a:pt x="94580" y="187725"/>
                  <a:pt x="96973" y="188443"/>
                  <a:pt x="94161" y="187665"/>
                </a:cubicBezTo>
                <a:lnTo>
                  <a:pt x="92306" y="191972"/>
                </a:lnTo>
                <a:cubicBezTo>
                  <a:pt x="87521" y="192092"/>
                  <a:pt x="88119" y="189759"/>
                  <a:pt x="85487" y="187246"/>
                </a:cubicBezTo>
                <a:cubicBezTo>
                  <a:pt x="83632" y="187546"/>
                  <a:pt x="81897" y="187845"/>
                  <a:pt x="80402" y="188922"/>
                </a:cubicBezTo>
                <a:lnTo>
                  <a:pt x="80402" y="195981"/>
                </a:lnTo>
                <a:cubicBezTo>
                  <a:pt x="85307" y="198074"/>
                  <a:pt x="90811" y="196340"/>
                  <a:pt x="89734" y="203279"/>
                </a:cubicBezTo>
                <a:cubicBezTo>
                  <a:pt x="84111" y="205373"/>
                  <a:pt x="77470" y="198972"/>
                  <a:pt x="74778" y="196220"/>
                </a:cubicBezTo>
                <a:lnTo>
                  <a:pt x="78188" y="194904"/>
                </a:lnTo>
                <a:cubicBezTo>
                  <a:pt x="78128" y="190597"/>
                  <a:pt x="78727" y="187546"/>
                  <a:pt x="75855" y="185571"/>
                </a:cubicBezTo>
                <a:cubicBezTo>
                  <a:pt x="73701" y="184076"/>
                  <a:pt x="70291" y="183358"/>
                  <a:pt x="69992" y="180726"/>
                </a:cubicBezTo>
                <a:cubicBezTo>
                  <a:pt x="72864" y="179828"/>
                  <a:pt x="81239" y="181144"/>
                  <a:pt x="75975" y="173906"/>
                </a:cubicBezTo>
                <a:cubicBezTo>
                  <a:pt x="73283" y="170197"/>
                  <a:pt x="68796" y="169718"/>
                  <a:pt x="64728" y="171154"/>
                </a:cubicBezTo>
                <a:lnTo>
                  <a:pt x="63771" y="176478"/>
                </a:lnTo>
                <a:lnTo>
                  <a:pt x="58267" y="176598"/>
                </a:lnTo>
                <a:lnTo>
                  <a:pt x="63053" y="153446"/>
                </a:lnTo>
                <a:cubicBezTo>
                  <a:pt x="63472" y="150455"/>
                  <a:pt x="62993" y="146926"/>
                  <a:pt x="63412" y="144293"/>
                </a:cubicBezTo>
                <a:cubicBezTo>
                  <a:pt x="63771" y="142199"/>
                  <a:pt x="65745" y="140165"/>
                  <a:pt x="67472" y="139971"/>
                </a:cubicBezTo>
                <a:close/>
                <a:moveTo>
                  <a:pt x="1152614" y="131386"/>
                </a:moveTo>
                <a:cubicBezTo>
                  <a:pt x="1166613" y="131461"/>
                  <a:pt x="1180343" y="131850"/>
                  <a:pt x="1183184" y="132628"/>
                </a:cubicBezTo>
                <a:cubicBezTo>
                  <a:pt x="1188748" y="134183"/>
                  <a:pt x="1197123" y="141183"/>
                  <a:pt x="1200832" y="146028"/>
                </a:cubicBezTo>
                <a:cubicBezTo>
                  <a:pt x="1207891" y="155181"/>
                  <a:pt x="1200114" y="162121"/>
                  <a:pt x="1195448" y="167505"/>
                </a:cubicBezTo>
                <a:cubicBezTo>
                  <a:pt x="1187551" y="176538"/>
                  <a:pt x="1134428" y="219491"/>
                  <a:pt x="1122942" y="221764"/>
                </a:cubicBezTo>
                <a:cubicBezTo>
                  <a:pt x="1124797" y="214167"/>
                  <a:pt x="1132933" y="209022"/>
                  <a:pt x="1137898" y="202920"/>
                </a:cubicBezTo>
                <a:cubicBezTo>
                  <a:pt x="1143402" y="196100"/>
                  <a:pt x="1148247" y="192152"/>
                  <a:pt x="1153871" y="185332"/>
                </a:cubicBezTo>
                <a:cubicBezTo>
                  <a:pt x="1161050" y="176658"/>
                  <a:pt x="1180492" y="158053"/>
                  <a:pt x="1181509" y="144473"/>
                </a:cubicBezTo>
                <a:cubicBezTo>
                  <a:pt x="1164579" y="145789"/>
                  <a:pt x="1171040" y="153147"/>
                  <a:pt x="1126651" y="153147"/>
                </a:cubicBezTo>
                <a:cubicBezTo>
                  <a:pt x="1120071" y="143456"/>
                  <a:pt x="1120429" y="147703"/>
                  <a:pt x="1120429" y="132030"/>
                </a:cubicBezTo>
                <a:cubicBezTo>
                  <a:pt x="1124347" y="131551"/>
                  <a:pt x="1138615" y="131311"/>
                  <a:pt x="1152614" y="131386"/>
                </a:cubicBezTo>
                <a:close/>
                <a:moveTo>
                  <a:pt x="383825" y="128859"/>
                </a:moveTo>
                <a:cubicBezTo>
                  <a:pt x="387355" y="140225"/>
                  <a:pt x="378202" y="140465"/>
                  <a:pt x="378800" y="134004"/>
                </a:cubicBezTo>
                <a:lnTo>
                  <a:pt x="381432" y="133226"/>
                </a:lnTo>
                <a:cubicBezTo>
                  <a:pt x="382150" y="128500"/>
                  <a:pt x="381971" y="129457"/>
                  <a:pt x="383825" y="128859"/>
                </a:cubicBezTo>
                <a:close/>
                <a:moveTo>
                  <a:pt x="251975" y="112586"/>
                </a:moveTo>
                <a:cubicBezTo>
                  <a:pt x="299475" y="111749"/>
                  <a:pt x="339436" y="134482"/>
                  <a:pt x="363964" y="166906"/>
                </a:cubicBezTo>
                <a:cubicBezTo>
                  <a:pt x="368750" y="173187"/>
                  <a:pt x="372758" y="179708"/>
                  <a:pt x="376706" y="187425"/>
                </a:cubicBezTo>
                <a:cubicBezTo>
                  <a:pt x="382808" y="199210"/>
                  <a:pt x="391423" y="224635"/>
                  <a:pt x="390825" y="240249"/>
                </a:cubicBezTo>
                <a:lnTo>
                  <a:pt x="293133" y="239292"/>
                </a:lnTo>
                <a:lnTo>
                  <a:pt x="293133" y="266512"/>
                </a:lnTo>
                <a:lnTo>
                  <a:pt x="390884" y="265315"/>
                </a:lnTo>
                <a:cubicBezTo>
                  <a:pt x="389748" y="289603"/>
                  <a:pt x="379578" y="317242"/>
                  <a:pt x="366118" y="335727"/>
                </a:cubicBezTo>
                <a:cubicBezTo>
                  <a:pt x="352957" y="353853"/>
                  <a:pt x="336924" y="369228"/>
                  <a:pt x="314729" y="379159"/>
                </a:cubicBezTo>
                <a:cubicBezTo>
                  <a:pt x="301688" y="385021"/>
                  <a:pt x="281169" y="391961"/>
                  <a:pt x="265196" y="392798"/>
                </a:cubicBezTo>
                <a:lnTo>
                  <a:pt x="264717" y="364143"/>
                </a:lnTo>
                <a:cubicBezTo>
                  <a:pt x="303483" y="358639"/>
                  <a:pt x="344581" y="332915"/>
                  <a:pt x="353674" y="293611"/>
                </a:cubicBezTo>
                <a:lnTo>
                  <a:pt x="301867" y="294808"/>
                </a:lnTo>
                <a:cubicBezTo>
                  <a:pt x="292056" y="294987"/>
                  <a:pt x="293014" y="294030"/>
                  <a:pt x="292774" y="298278"/>
                </a:cubicBezTo>
                <a:cubicBezTo>
                  <a:pt x="292715" y="299354"/>
                  <a:pt x="292894" y="301688"/>
                  <a:pt x="293014" y="302824"/>
                </a:cubicBezTo>
                <a:lnTo>
                  <a:pt x="304799" y="303064"/>
                </a:lnTo>
                <a:lnTo>
                  <a:pt x="304739" y="318318"/>
                </a:lnTo>
                <a:lnTo>
                  <a:pt x="292954" y="318438"/>
                </a:lnTo>
                <a:lnTo>
                  <a:pt x="292894" y="324420"/>
                </a:lnTo>
                <a:lnTo>
                  <a:pt x="304320" y="324540"/>
                </a:lnTo>
                <a:lnTo>
                  <a:pt x="304380" y="339735"/>
                </a:lnTo>
                <a:lnTo>
                  <a:pt x="262564" y="339974"/>
                </a:lnTo>
                <a:cubicBezTo>
                  <a:pt x="260530" y="335368"/>
                  <a:pt x="262145" y="205911"/>
                  <a:pt x="262145" y="178093"/>
                </a:cubicBezTo>
                <a:cubicBezTo>
                  <a:pt x="262145" y="176418"/>
                  <a:pt x="262085" y="174683"/>
                  <a:pt x="262085" y="173008"/>
                </a:cubicBezTo>
                <a:lnTo>
                  <a:pt x="262623" y="168401"/>
                </a:lnTo>
                <a:cubicBezTo>
                  <a:pt x="262683" y="168282"/>
                  <a:pt x="262743" y="168043"/>
                  <a:pt x="262863" y="167863"/>
                </a:cubicBezTo>
                <a:lnTo>
                  <a:pt x="304440" y="167504"/>
                </a:lnTo>
                <a:lnTo>
                  <a:pt x="304619" y="182819"/>
                </a:lnTo>
                <a:lnTo>
                  <a:pt x="293133" y="182998"/>
                </a:lnTo>
                <a:lnTo>
                  <a:pt x="293193" y="188981"/>
                </a:lnTo>
                <a:lnTo>
                  <a:pt x="304918" y="189040"/>
                </a:lnTo>
                <a:lnTo>
                  <a:pt x="305038" y="204475"/>
                </a:lnTo>
                <a:lnTo>
                  <a:pt x="293432" y="204475"/>
                </a:lnTo>
                <a:lnTo>
                  <a:pt x="293133" y="211594"/>
                </a:lnTo>
                <a:lnTo>
                  <a:pt x="353794" y="211833"/>
                </a:lnTo>
                <a:cubicBezTo>
                  <a:pt x="347333" y="190476"/>
                  <a:pt x="335668" y="174563"/>
                  <a:pt x="317960" y="161941"/>
                </a:cubicBezTo>
                <a:cubicBezTo>
                  <a:pt x="302107" y="150694"/>
                  <a:pt x="277101" y="140703"/>
                  <a:pt x="252693" y="140943"/>
                </a:cubicBezTo>
                <a:cubicBezTo>
                  <a:pt x="229840" y="141182"/>
                  <a:pt x="202501" y="152130"/>
                  <a:pt x="187904" y="162419"/>
                </a:cubicBezTo>
                <a:cubicBezTo>
                  <a:pt x="172589" y="173247"/>
                  <a:pt x="158112" y="189340"/>
                  <a:pt x="151591" y="212491"/>
                </a:cubicBezTo>
                <a:cubicBezTo>
                  <a:pt x="156676" y="213149"/>
                  <a:pt x="209441" y="212671"/>
                  <a:pt x="212492" y="211773"/>
                </a:cubicBezTo>
                <a:lnTo>
                  <a:pt x="212432" y="204595"/>
                </a:lnTo>
                <a:lnTo>
                  <a:pt x="200647" y="204236"/>
                </a:lnTo>
                <a:lnTo>
                  <a:pt x="200647" y="188921"/>
                </a:lnTo>
                <a:lnTo>
                  <a:pt x="212372" y="188861"/>
                </a:lnTo>
                <a:lnTo>
                  <a:pt x="212492" y="182819"/>
                </a:lnTo>
                <a:lnTo>
                  <a:pt x="201125" y="182759"/>
                </a:lnTo>
                <a:lnTo>
                  <a:pt x="201005" y="167684"/>
                </a:lnTo>
                <a:lnTo>
                  <a:pt x="242942" y="167444"/>
                </a:lnTo>
                <a:cubicBezTo>
                  <a:pt x="244497" y="171512"/>
                  <a:pt x="244317" y="337103"/>
                  <a:pt x="242942" y="340573"/>
                </a:cubicBezTo>
                <a:lnTo>
                  <a:pt x="201125" y="340692"/>
                </a:lnTo>
                <a:lnTo>
                  <a:pt x="201005" y="325557"/>
                </a:lnTo>
                <a:lnTo>
                  <a:pt x="212492" y="325258"/>
                </a:lnTo>
                <a:lnTo>
                  <a:pt x="212432" y="319276"/>
                </a:lnTo>
                <a:lnTo>
                  <a:pt x="200706" y="319276"/>
                </a:lnTo>
                <a:lnTo>
                  <a:pt x="200587" y="303961"/>
                </a:lnTo>
                <a:lnTo>
                  <a:pt x="212372" y="303781"/>
                </a:lnTo>
                <a:lnTo>
                  <a:pt x="212492" y="295107"/>
                </a:lnTo>
                <a:cubicBezTo>
                  <a:pt x="208483" y="293671"/>
                  <a:pt x="161462" y="293312"/>
                  <a:pt x="153147" y="293133"/>
                </a:cubicBezTo>
                <a:cubicBezTo>
                  <a:pt x="163018" y="329206"/>
                  <a:pt x="192511" y="350503"/>
                  <a:pt x="225772" y="360075"/>
                </a:cubicBezTo>
                <a:cubicBezTo>
                  <a:pt x="230618" y="361451"/>
                  <a:pt x="238036" y="362169"/>
                  <a:pt x="242044" y="364203"/>
                </a:cubicBezTo>
                <a:lnTo>
                  <a:pt x="241984" y="392380"/>
                </a:lnTo>
                <a:cubicBezTo>
                  <a:pt x="212252" y="391063"/>
                  <a:pt x="174623" y="372997"/>
                  <a:pt x="155061" y="352537"/>
                </a:cubicBezTo>
                <a:cubicBezTo>
                  <a:pt x="137413" y="334112"/>
                  <a:pt x="117373" y="302764"/>
                  <a:pt x="116116" y="265136"/>
                </a:cubicBezTo>
                <a:lnTo>
                  <a:pt x="212432" y="265913"/>
                </a:lnTo>
                <a:lnTo>
                  <a:pt x="212432" y="240010"/>
                </a:lnTo>
                <a:lnTo>
                  <a:pt x="114501" y="241206"/>
                </a:lnTo>
                <a:cubicBezTo>
                  <a:pt x="114800" y="210816"/>
                  <a:pt x="130115" y="181024"/>
                  <a:pt x="148540" y="158770"/>
                </a:cubicBezTo>
                <a:cubicBezTo>
                  <a:pt x="172051" y="130474"/>
                  <a:pt x="215782" y="113244"/>
                  <a:pt x="251975" y="112586"/>
                </a:cubicBezTo>
                <a:close/>
                <a:moveTo>
                  <a:pt x="411345" y="100682"/>
                </a:moveTo>
                <a:cubicBezTo>
                  <a:pt x="412900" y="104272"/>
                  <a:pt x="411404" y="110673"/>
                  <a:pt x="406619" y="114023"/>
                </a:cubicBezTo>
                <a:cubicBezTo>
                  <a:pt x="398782" y="119527"/>
                  <a:pt x="394953" y="117193"/>
                  <a:pt x="393398" y="120125"/>
                </a:cubicBezTo>
                <a:cubicBezTo>
                  <a:pt x="396030" y="121321"/>
                  <a:pt x="397526" y="120544"/>
                  <a:pt x="400636" y="120065"/>
                </a:cubicBezTo>
                <a:cubicBezTo>
                  <a:pt x="400696" y="127603"/>
                  <a:pt x="397825" y="125090"/>
                  <a:pt x="392321" y="123295"/>
                </a:cubicBezTo>
                <a:cubicBezTo>
                  <a:pt x="382091" y="120005"/>
                  <a:pt x="358401" y="127483"/>
                  <a:pt x="356068" y="117253"/>
                </a:cubicBezTo>
                <a:cubicBezTo>
                  <a:pt x="357923" y="116535"/>
                  <a:pt x="362050" y="119108"/>
                  <a:pt x="367793" y="118510"/>
                </a:cubicBezTo>
                <a:lnTo>
                  <a:pt x="379698" y="116535"/>
                </a:lnTo>
                <a:cubicBezTo>
                  <a:pt x="376886" y="111809"/>
                  <a:pt x="371682" y="113783"/>
                  <a:pt x="371323" y="107562"/>
                </a:cubicBezTo>
                <a:cubicBezTo>
                  <a:pt x="377604" y="109177"/>
                  <a:pt x="380655" y="118629"/>
                  <a:pt x="394295" y="113963"/>
                </a:cubicBezTo>
                <a:cubicBezTo>
                  <a:pt x="410208" y="108519"/>
                  <a:pt x="405362" y="100443"/>
                  <a:pt x="411345" y="100682"/>
                </a:cubicBezTo>
                <a:close/>
                <a:moveTo>
                  <a:pt x="253470" y="98708"/>
                </a:moveTo>
                <a:cubicBezTo>
                  <a:pt x="233370" y="98708"/>
                  <a:pt x="212910" y="102716"/>
                  <a:pt x="193228" y="111031"/>
                </a:cubicBezTo>
                <a:cubicBezTo>
                  <a:pt x="134901" y="135559"/>
                  <a:pt x="98648" y="189639"/>
                  <a:pt x="98648" y="252095"/>
                </a:cubicBezTo>
                <a:cubicBezTo>
                  <a:pt x="98648" y="338958"/>
                  <a:pt x="166966" y="406977"/>
                  <a:pt x="254128" y="406977"/>
                </a:cubicBezTo>
                <a:cubicBezTo>
                  <a:pt x="305576" y="406977"/>
                  <a:pt x="353315" y="380714"/>
                  <a:pt x="381791" y="336685"/>
                </a:cubicBezTo>
                <a:cubicBezTo>
                  <a:pt x="410805" y="291877"/>
                  <a:pt x="414754" y="237857"/>
                  <a:pt x="392619" y="188443"/>
                </a:cubicBezTo>
                <a:cubicBezTo>
                  <a:pt x="387774" y="177615"/>
                  <a:pt x="373954" y="155420"/>
                  <a:pt x="365459" y="148062"/>
                </a:cubicBezTo>
                <a:cubicBezTo>
                  <a:pt x="364263" y="147045"/>
                  <a:pt x="363485" y="146207"/>
                  <a:pt x="362648" y="145250"/>
                </a:cubicBezTo>
                <a:cubicBezTo>
                  <a:pt x="362050" y="144652"/>
                  <a:pt x="361451" y="143994"/>
                  <a:pt x="360733" y="143276"/>
                </a:cubicBezTo>
                <a:cubicBezTo>
                  <a:pt x="330822" y="114023"/>
                  <a:pt x="292655" y="98708"/>
                  <a:pt x="253470" y="98708"/>
                </a:cubicBezTo>
                <a:close/>
                <a:moveTo>
                  <a:pt x="237332" y="97667"/>
                </a:moveTo>
                <a:cubicBezTo>
                  <a:pt x="282522" y="92860"/>
                  <a:pt x="327636" y="108295"/>
                  <a:pt x="362050" y="141900"/>
                </a:cubicBezTo>
                <a:cubicBezTo>
                  <a:pt x="362827" y="142678"/>
                  <a:pt x="363425" y="143336"/>
                  <a:pt x="364024" y="143994"/>
                </a:cubicBezTo>
                <a:cubicBezTo>
                  <a:pt x="364801" y="144891"/>
                  <a:pt x="365579" y="145729"/>
                  <a:pt x="366656" y="146686"/>
                </a:cubicBezTo>
                <a:cubicBezTo>
                  <a:pt x="375450" y="154343"/>
                  <a:pt x="389269" y="176478"/>
                  <a:pt x="394294" y="187665"/>
                </a:cubicBezTo>
                <a:cubicBezTo>
                  <a:pt x="416668" y="237677"/>
                  <a:pt x="412720" y="292356"/>
                  <a:pt x="383347" y="337642"/>
                </a:cubicBezTo>
                <a:cubicBezTo>
                  <a:pt x="354512" y="382210"/>
                  <a:pt x="306175" y="408772"/>
                  <a:pt x="254128" y="408772"/>
                </a:cubicBezTo>
                <a:cubicBezTo>
                  <a:pt x="211654" y="408772"/>
                  <a:pt x="171991" y="392559"/>
                  <a:pt x="142498" y="363126"/>
                </a:cubicBezTo>
                <a:cubicBezTo>
                  <a:pt x="113065" y="333753"/>
                  <a:pt x="96853" y="294270"/>
                  <a:pt x="96853" y="252035"/>
                </a:cubicBezTo>
                <a:cubicBezTo>
                  <a:pt x="96853" y="188802"/>
                  <a:pt x="133525" y="134123"/>
                  <a:pt x="192510" y="109297"/>
                </a:cubicBezTo>
                <a:cubicBezTo>
                  <a:pt x="207197" y="103120"/>
                  <a:pt x="222269" y="99269"/>
                  <a:pt x="237332" y="97667"/>
                </a:cubicBezTo>
                <a:close/>
                <a:moveTo>
                  <a:pt x="137593" y="97212"/>
                </a:moveTo>
                <a:cubicBezTo>
                  <a:pt x="136875" y="99007"/>
                  <a:pt x="137533" y="100443"/>
                  <a:pt x="138012" y="102536"/>
                </a:cubicBezTo>
                <a:cubicBezTo>
                  <a:pt x="138790" y="106126"/>
                  <a:pt x="138191" y="106485"/>
                  <a:pt x="141242" y="106425"/>
                </a:cubicBezTo>
                <a:cubicBezTo>
                  <a:pt x="142618" y="103075"/>
                  <a:pt x="141601" y="97451"/>
                  <a:pt x="137593" y="97212"/>
                </a:cubicBezTo>
                <a:close/>
                <a:moveTo>
                  <a:pt x="762645" y="87501"/>
                </a:moveTo>
                <a:cubicBezTo>
                  <a:pt x="766840" y="87166"/>
                  <a:pt x="771525" y="88209"/>
                  <a:pt x="777582" y="91170"/>
                </a:cubicBezTo>
                <a:lnTo>
                  <a:pt x="781471" y="93503"/>
                </a:lnTo>
                <a:cubicBezTo>
                  <a:pt x="778958" y="112946"/>
                  <a:pt x="722784" y="127961"/>
                  <a:pt x="709443" y="149378"/>
                </a:cubicBezTo>
                <a:cubicBezTo>
                  <a:pt x="711238" y="155360"/>
                  <a:pt x="714648" y="153745"/>
                  <a:pt x="714469" y="161702"/>
                </a:cubicBezTo>
                <a:cubicBezTo>
                  <a:pt x="714349" y="167445"/>
                  <a:pt x="711956" y="171154"/>
                  <a:pt x="711956" y="178153"/>
                </a:cubicBezTo>
                <a:cubicBezTo>
                  <a:pt x="732595" y="176538"/>
                  <a:pt x="730382" y="159129"/>
                  <a:pt x="745158" y="165889"/>
                </a:cubicBezTo>
                <a:cubicBezTo>
                  <a:pt x="763942" y="174564"/>
                  <a:pt x="757960" y="185272"/>
                  <a:pt x="753234" y="194545"/>
                </a:cubicBezTo>
                <a:cubicBezTo>
                  <a:pt x="742406" y="216201"/>
                  <a:pt x="731279" y="237318"/>
                  <a:pt x="719314" y="258675"/>
                </a:cubicBezTo>
                <a:lnTo>
                  <a:pt x="705643" y="258557"/>
                </a:lnTo>
                <a:lnTo>
                  <a:pt x="705615" y="258496"/>
                </a:lnTo>
                <a:lnTo>
                  <a:pt x="705509" y="258497"/>
                </a:lnTo>
                <a:lnTo>
                  <a:pt x="696215" y="246463"/>
                </a:lnTo>
                <a:cubicBezTo>
                  <a:pt x="692499" y="243151"/>
                  <a:pt x="688476" y="242104"/>
                  <a:pt x="685036" y="247967"/>
                </a:cubicBezTo>
                <a:cubicBezTo>
                  <a:pt x="683959" y="249821"/>
                  <a:pt x="682284" y="256103"/>
                  <a:pt x="682104" y="258675"/>
                </a:cubicBezTo>
                <a:lnTo>
                  <a:pt x="705509" y="258497"/>
                </a:lnTo>
                <a:lnTo>
                  <a:pt x="705555" y="258556"/>
                </a:lnTo>
                <a:lnTo>
                  <a:pt x="705643" y="258557"/>
                </a:lnTo>
                <a:lnTo>
                  <a:pt x="710573" y="269144"/>
                </a:lnTo>
                <a:cubicBezTo>
                  <a:pt x="710206" y="271373"/>
                  <a:pt x="707619" y="273212"/>
                  <a:pt x="702205" y="277460"/>
                </a:cubicBezTo>
                <a:cubicBezTo>
                  <a:pt x="687728" y="288826"/>
                  <a:pt x="687548" y="285296"/>
                  <a:pt x="686950" y="273691"/>
                </a:cubicBezTo>
                <a:cubicBezTo>
                  <a:pt x="679771" y="275725"/>
                  <a:pt x="674088" y="277519"/>
                  <a:pt x="663978" y="275605"/>
                </a:cubicBezTo>
                <a:cubicBezTo>
                  <a:pt x="661405" y="258017"/>
                  <a:pt x="668883" y="258017"/>
                  <a:pt x="669721" y="246052"/>
                </a:cubicBezTo>
                <a:cubicBezTo>
                  <a:pt x="663439" y="240190"/>
                  <a:pt x="658953" y="236959"/>
                  <a:pt x="652312" y="232532"/>
                </a:cubicBezTo>
                <a:cubicBezTo>
                  <a:pt x="648424" y="234566"/>
                  <a:pt x="632451" y="248924"/>
                  <a:pt x="629819" y="252394"/>
                </a:cubicBezTo>
                <a:cubicBezTo>
                  <a:pt x="630656" y="259034"/>
                  <a:pt x="635442" y="264299"/>
                  <a:pt x="636997" y="271477"/>
                </a:cubicBezTo>
                <a:cubicBezTo>
                  <a:pt x="639211" y="281647"/>
                  <a:pt x="633946" y="286732"/>
                  <a:pt x="631195" y="290860"/>
                </a:cubicBezTo>
                <a:cubicBezTo>
                  <a:pt x="617555" y="290860"/>
                  <a:pt x="613487" y="279494"/>
                  <a:pt x="613607" y="267290"/>
                </a:cubicBezTo>
                <a:cubicBezTo>
                  <a:pt x="613666" y="260290"/>
                  <a:pt x="616299" y="235464"/>
                  <a:pt x="618811" y="231396"/>
                </a:cubicBezTo>
                <a:lnTo>
                  <a:pt x="628503" y="240250"/>
                </a:lnTo>
                <a:cubicBezTo>
                  <a:pt x="634784" y="237019"/>
                  <a:pt x="646689" y="228524"/>
                  <a:pt x="650757" y="223499"/>
                </a:cubicBezTo>
                <a:cubicBezTo>
                  <a:pt x="657636" y="215004"/>
                  <a:pt x="653868" y="204356"/>
                  <a:pt x="655064" y="188084"/>
                </a:cubicBezTo>
                <a:cubicBezTo>
                  <a:pt x="663380" y="188981"/>
                  <a:pt x="664935" y="194365"/>
                  <a:pt x="669721" y="201484"/>
                </a:cubicBezTo>
                <a:cubicBezTo>
                  <a:pt x="683420" y="201544"/>
                  <a:pt x="686411" y="199809"/>
                  <a:pt x="690958" y="189161"/>
                </a:cubicBezTo>
                <a:cubicBezTo>
                  <a:pt x="693710" y="182760"/>
                  <a:pt x="695325" y="166966"/>
                  <a:pt x="691018" y="160326"/>
                </a:cubicBezTo>
                <a:cubicBezTo>
                  <a:pt x="689163" y="157514"/>
                  <a:pt x="685694" y="154643"/>
                  <a:pt x="682702" y="152429"/>
                </a:cubicBezTo>
                <a:cubicBezTo>
                  <a:pt x="671037" y="143934"/>
                  <a:pt x="657636" y="162838"/>
                  <a:pt x="646150" y="144353"/>
                </a:cubicBezTo>
                <a:cubicBezTo>
                  <a:pt x="649321" y="131850"/>
                  <a:pt x="695983" y="120663"/>
                  <a:pt x="714289" y="113185"/>
                </a:cubicBezTo>
                <a:cubicBezTo>
                  <a:pt x="741882" y="101923"/>
                  <a:pt x="750060" y="88508"/>
                  <a:pt x="762645" y="87501"/>
                </a:cubicBezTo>
                <a:close/>
                <a:moveTo>
                  <a:pt x="1613373" y="78607"/>
                </a:moveTo>
                <a:cubicBezTo>
                  <a:pt x="1620492" y="78607"/>
                  <a:pt x="1623662" y="81359"/>
                  <a:pt x="1627910" y="85128"/>
                </a:cubicBezTo>
                <a:cubicBezTo>
                  <a:pt x="1641370" y="97092"/>
                  <a:pt x="1648190" y="108997"/>
                  <a:pt x="1648130" y="128260"/>
                </a:cubicBezTo>
                <a:cubicBezTo>
                  <a:pt x="1647951" y="179409"/>
                  <a:pt x="1635866" y="168940"/>
                  <a:pt x="1631439" y="196578"/>
                </a:cubicBezTo>
                <a:cubicBezTo>
                  <a:pt x="1638319" y="195920"/>
                  <a:pt x="1644182" y="194185"/>
                  <a:pt x="1647891" y="190117"/>
                </a:cubicBezTo>
                <a:cubicBezTo>
                  <a:pt x="1652318" y="185332"/>
                  <a:pt x="1652677" y="179230"/>
                  <a:pt x="1654053" y="175162"/>
                </a:cubicBezTo>
                <a:cubicBezTo>
                  <a:pt x="1654890" y="172529"/>
                  <a:pt x="1658001" y="174205"/>
                  <a:pt x="1659676" y="174922"/>
                </a:cubicBezTo>
                <a:cubicBezTo>
                  <a:pt x="1667633" y="178272"/>
                  <a:pt x="1672059" y="183776"/>
                  <a:pt x="1665778" y="191852"/>
                </a:cubicBezTo>
                <a:cubicBezTo>
                  <a:pt x="1657164" y="202979"/>
                  <a:pt x="1628747" y="211773"/>
                  <a:pt x="1606613" y="249402"/>
                </a:cubicBezTo>
                <a:cubicBezTo>
                  <a:pt x="1595426" y="268665"/>
                  <a:pt x="1589144" y="278417"/>
                  <a:pt x="1573291" y="294330"/>
                </a:cubicBezTo>
                <a:cubicBezTo>
                  <a:pt x="1564796" y="302824"/>
                  <a:pt x="1540867" y="324780"/>
                  <a:pt x="1524296" y="322805"/>
                </a:cubicBezTo>
                <a:cubicBezTo>
                  <a:pt x="1530278" y="303782"/>
                  <a:pt x="1545174" y="312157"/>
                  <a:pt x="1562523" y="282365"/>
                </a:cubicBezTo>
                <a:cubicBezTo>
                  <a:pt x="1565813" y="276741"/>
                  <a:pt x="1571018" y="271178"/>
                  <a:pt x="1572334" y="264238"/>
                </a:cubicBezTo>
                <a:cubicBezTo>
                  <a:pt x="1576462" y="262563"/>
                  <a:pt x="1587888" y="239831"/>
                  <a:pt x="1588486" y="232532"/>
                </a:cubicBezTo>
                <a:cubicBezTo>
                  <a:pt x="1579692" y="232652"/>
                  <a:pt x="1545713" y="242941"/>
                  <a:pt x="1534047" y="244796"/>
                </a:cubicBezTo>
                <a:cubicBezTo>
                  <a:pt x="1533748" y="234506"/>
                  <a:pt x="1549063" y="231515"/>
                  <a:pt x="1561267" y="227686"/>
                </a:cubicBezTo>
                <a:cubicBezTo>
                  <a:pt x="1603382" y="214466"/>
                  <a:pt x="1614091" y="196698"/>
                  <a:pt x="1623244" y="158052"/>
                </a:cubicBezTo>
                <a:cubicBezTo>
                  <a:pt x="1623902" y="125748"/>
                  <a:pt x="1627671" y="126645"/>
                  <a:pt x="1613732" y="96853"/>
                </a:cubicBezTo>
                <a:cubicBezTo>
                  <a:pt x="1609724" y="88239"/>
                  <a:pt x="1608407" y="86145"/>
                  <a:pt x="1613373" y="78607"/>
                </a:cubicBezTo>
                <a:close/>
                <a:moveTo>
                  <a:pt x="1360201" y="77471"/>
                </a:moveTo>
                <a:cubicBezTo>
                  <a:pt x="1367799" y="81479"/>
                  <a:pt x="1375337" y="86444"/>
                  <a:pt x="1377490" y="96016"/>
                </a:cubicBezTo>
                <a:cubicBezTo>
                  <a:pt x="1371927" y="104272"/>
                  <a:pt x="1346562" y="118809"/>
                  <a:pt x="1332503" y="132927"/>
                </a:cubicBezTo>
                <a:cubicBezTo>
                  <a:pt x="1328914" y="136517"/>
                  <a:pt x="1326102" y="139149"/>
                  <a:pt x="1322513" y="142798"/>
                </a:cubicBezTo>
                <a:cubicBezTo>
                  <a:pt x="1317009" y="148481"/>
                  <a:pt x="1320539" y="147464"/>
                  <a:pt x="1313240" y="154643"/>
                </a:cubicBezTo>
                <a:cubicBezTo>
                  <a:pt x="1308933" y="158890"/>
                  <a:pt x="1299421" y="174205"/>
                  <a:pt x="1298045" y="180726"/>
                </a:cubicBezTo>
                <a:cubicBezTo>
                  <a:pt x="1326461" y="178512"/>
                  <a:pt x="1328794" y="153446"/>
                  <a:pt x="1347698" y="140704"/>
                </a:cubicBezTo>
                <a:cubicBezTo>
                  <a:pt x="1368517" y="150994"/>
                  <a:pt x="1347280" y="171693"/>
                  <a:pt x="1339323" y="180726"/>
                </a:cubicBezTo>
                <a:cubicBezTo>
                  <a:pt x="1331426" y="189759"/>
                  <a:pt x="1332862" y="192571"/>
                  <a:pt x="1332922" y="207826"/>
                </a:cubicBezTo>
                <a:cubicBezTo>
                  <a:pt x="1332982" y="217338"/>
                  <a:pt x="1334298" y="230499"/>
                  <a:pt x="1337768" y="236361"/>
                </a:cubicBezTo>
                <a:cubicBezTo>
                  <a:pt x="1342015" y="233310"/>
                  <a:pt x="1360859" y="203399"/>
                  <a:pt x="1365765" y="196041"/>
                </a:cubicBezTo>
                <a:cubicBezTo>
                  <a:pt x="1370910" y="188323"/>
                  <a:pt x="1391010" y="160207"/>
                  <a:pt x="1392386" y="154404"/>
                </a:cubicBezTo>
                <a:cubicBezTo>
                  <a:pt x="1396155" y="155780"/>
                  <a:pt x="1394600" y="153686"/>
                  <a:pt x="1394719" y="157873"/>
                </a:cubicBezTo>
                <a:lnTo>
                  <a:pt x="1389515" y="172590"/>
                </a:lnTo>
                <a:cubicBezTo>
                  <a:pt x="1377251" y="199809"/>
                  <a:pt x="1344049" y="231875"/>
                  <a:pt x="1335494" y="275007"/>
                </a:cubicBezTo>
                <a:cubicBezTo>
                  <a:pt x="1333939" y="282605"/>
                  <a:pt x="1334238" y="290920"/>
                  <a:pt x="1332802" y="298398"/>
                </a:cubicBezTo>
                <a:lnTo>
                  <a:pt x="1329093" y="298398"/>
                </a:lnTo>
                <a:cubicBezTo>
                  <a:pt x="1328256" y="295407"/>
                  <a:pt x="1320299" y="284699"/>
                  <a:pt x="1317906" y="284758"/>
                </a:cubicBezTo>
                <a:cubicBezTo>
                  <a:pt x="1309710" y="284878"/>
                  <a:pt x="1297566" y="314550"/>
                  <a:pt x="1283149" y="314491"/>
                </a:cubicBezTo>
                <a:cubicBezTo>
                  <a:pt x="1275970" y="314491"/>
                  <a:pt x="1272381" y="303543"/>
                  <a:pt x="1273398" y="294869"/>
                </a:cubicBezTo>
                <a:cubicBezTo>
                  <a:pt x="1275432" y="277639"/>
                  <a:pt x="1304087" y="256761"/>
                  <a:pt x="1317906" y="249941"/>
                </a:cubicBezTo>
                <a:lnTo>
                  <a:pt x="1321137" y="192750"/>
                </a:lnTo>
                <a:lnTo>
                  <a:pt x="1318325" y="192451"/>
                </a:lnTo>
                <a:cubicBezTo>
                  <a:pt x="1314676" y="192990"/>
                  <a:pt x="1310249" y="196160"/>
                  <a:pt x="1306839" y="197955"/>
                </a:cubicBezTo>
                <a:cubicBezTo>
                  <a:pt x="1301934" y="200527"/>
                  <a:pt x="1296131" y="202801"/>
                  <a:pt x="1289371" y="202801"/>
                </a:cubicBezTo>
                <a:cubicBezTo>
                  <a:pt x="1282311" y="202741"/>
                  <a:pt x="1283149" y="195562"/>
                  <a:pt x="1283149" y="191614"/>
                </a:cubicBezTo>
                <a:cubicBezTo>
                  <a:pt x="1283149" y="182042"/>
                  <a:pt x="1316231" y="144473"/>
                  <a:pt x="1322513" y="135380"/>
                </a:cubicBezTo>
                <a:close/>
                <a:moveTo>
                  <a:pt x="137174" y="73642"/>
                </a:moveTo>
                <a:cubicBezTo>
                  <a:pt x="135021" y="74659"/>
                  <a:pt x="134602" y="74778"/>
                  <a:pt x="134183" y="77710"/>
                </a:cubicBezTo>
                <a:cubicBezTo>
                  <a:pt x="133705" y="80880"/>
                  <a:pt x="134363" y="81299"/>
                  <a:pt x="136157" y="82436"/>
                </a:cubicBezTo>
                <a:cubicBezTo>
                  <a:pt x="138191" y="80043"/>
                  <a:pt x="137832" y="77291"/>
                  <a:pt x="137174" y="73642"/>
                </a:cubicBezTo>
                <a:close/>
                <a:moveTo>
                  <a:pt x="942635" y="71309"/>
                </a:moveTo>
                <a:cubicBezTo>
                  <a:pt x="944729" y="71787"/>
                  <a:pt x="948677" y="72924"/>
                  <a:pt x="950592" y="73462"/>
                </a:cubicBezTo>
                <a:cubicBezTo>
                  <a:pt x="956155" y="75138"/>
                  <a:pt x="960881" y="77411"/>
                  <a:pt x="963274" y="81898"/>
                </a:cubicBezTo>
                <a:cubicBezTo>
                  <a:pt x="972128" y="98289"/>
                  <a:pt x="956873" y="99246"/>
                  <a:pt x="956574" y="113424"/>
                </a:cubicBezTo>
                <a:cubicBezTo>
                  <a:pt x="965547" y="111331"/>
                  <a:pt x="969197" y="104451"/>
                  <a:pt x="978948" y="102237"/>
                </a:cubicBezTo>
                <a:cubicBezTo>
                  <a:pt x="983674" y="105408"/>
                  <a:pt x="993604" y="119407"/>
                  <a:pt x="993844" y="127064"/>
                </a:cubicBezTo>
                <a:cubicBezTo>
                  <a:pt x="989477" y="133645"/>
                  <a:pt x="960044" y="164334"/>
                  <a:pt x="952865" y="164334"/>
                </a:cubicBezTo>
                <a:cubicBezTo>
                  <a:pt x="948737" y="164334"/>
                  <a:pt x="945746" y="158591"/>
                  <a:pt x="944190" y="155660"/>
                </a:cubicBezTo>
                <a:cubicBezTo>
                  <a:pt x="950831" y="145190"/>
                  <a:pt x="964411" y="136396"/>
                  <a:pt x="965308" y="120723"/>
                </a:cubicBezTo>
                <a:cubicBezTo>
                  <a:pt x="958608" y="122757"/>
                  <a:pt x="950951" y="128799"/>
                  <a:pt x="944190" y="132089"/>
                </a:cubicBezTo>
                <a:cubicBezTo>
                  <a:pt x="944250" y="157215"/>
                  <a:pt x="928337" y="168522"/>
                  <a:pt x="926782" y="186708"/>
                </a:cubicBezTo>
                <a:cubicBezTo>
                  <a:pt x="934200" y="185571"/>
                  <a:pt x="969914" y="172530"/>
                  <a:pt x="979666" y="168821"/>
                </a:cubicBezTo>
                <a:cubicBezTo>
                  <a:pt x="991331" y="164394"/>
                  <a:pt x="991092" y="164394"/>
                  <a:pt x="1003774" y="164334"/>
                </a:cubicBezTo>
                <a:cubicBezTo>
                  <a:pt x="1009936" y="164274"/>
                  <a:pt x="1013406" y="163317"/>
                  <a:pt x="1016158" y="166966"/>
                </a:cubicBezTo>
                <a:cubicBezTo>
                  <a:pt x="1025251" y="180546"/>
                  <a:pt x="1005689" y="189161"/>
                  <a:pt x="995040" y="189161"/>
                </a:cubicBezTo>
                <a:cubicBezTo>
                  <a:pt x="963872" y="189161"/>
                  <a:pt x="971530" y="185511"/>
                  <a:pt x="951130" y="193647"/>
                </a:cubicBezTo>
                <a:cubicBezTo>
                  <a:pt x="945507" y="195861"/>
                  <a:pt x="932286" y="200108"/>
                  <a:pt x="928218" y="202860"/>
                </a:cubicBezTo>
                <a:cubicBezTo>
                  <a:pt x="929474" y="208842"/>
                  <a:pt x="940840" y="215602"/>
                  <a:pt x="941558" y="221645"/>
                </a:cubicBezTo>
                <a:cubicBezTo>
                  <a:pt x="942635" y="230439"/>
                  <a:pt x="931747" y="241386"/>
                  <a:pt x="933063" y="247548"/>
                </a:cubicBezTo>
                <a:cubicBezTo>
                  <a:pt x="934320" y="253590"/>
                  <a:pt x="954061" y="255923"/>
                  <a:pt x="945327" y="270939"/>
                </a:cubicBezTo>
                <a:cubicBezTo>
                  <a:pt x="941797" y="276921"/>
                  <a:pt x="939405" y="276144"/>
                  <a:pt x="931807" y="276144"/>
                </a:cubicBezTo>
                <a:cubicBezTo>
                  <a:pt x="921996" y="276144"/>
                  <a:pt x="929294" y="266273"/>
                  <a:pt x="909732" y="286373"/>
                </a:cubicBezTo>
                <a:cubicBezTo>
                  <a:pt x="898964" y="297381"/>
                  <a:pt x="886401" y="315088"/>
                  <a:pt x="872103" y="325677"/>
                </a:cubicBezTo>
                <a:cubicBezTo>
                  <a:pt x="850567" y="341530"/>
                  <a:pt x="845542" y="338180"/>
                  <a:pt x="817545" y="338180"/>
                </a:cubicBezTo>
                <a:cubicBezTo>
                  <a:pt x="810366" y="338180"/>
                  <a:pt x="805401" y="320831"/>
                  <a:pt x="823766" y="320831"/>
                </a:cubicBezTo>
                <a:cubicBezTo>
                  <a:pt x="855532" y="320891"/>
                  <a:pt x="856190" y="319515"/>
                  <a:pt x="873838" y="303842"/>
                </a:cubicBezTo>
                <a:cubicBezTo>
                  <a:pt x="882154" y="296483"/>
                  <a:pt x="903929" y="279135"/>
                  <a:pt x="904348" y="267469"/>
                </a:cubicBezTo>
                <a:cubicBezTo>
                  <a:pt x="895195" y="261487"/>
                  <a:pt x="885564" y="260530"/>
                  <a:pt x="884606" y="246232"/>
                </a:cubicBezTo>
                <a:cubicBezTo>
                  <a:pt x="883948" y="237019"/>
                  <a:pt x="887538" y="239651"/>
                  <a:pt x="889931" y="231874"/>
                </a:cubicBezTo>
                <a:lnTo>
                  <a:pt x="895076" y="217218"/>
                </a:lnTo>
                <a:cubicBezTo>
                  <a:pt x="877607" y="215184"/>
                  <a:pt x="826339" y="252573"/>
                  <a:pt x="810067" y="252573"/>
                </a:cubicBezTo>
                <a:cubicBezTo>
                  <a:pt x="800674" y="252573"/>
                  <a:pt x="795350" y="239891"/>
                  <a:pt x="796846" y="229422"/>
                </a:cubicBezTo>
                <a:cubicBezTo>
                  <a:pt x="816707" y="226550"/>
                  <a:pt x="816827" y="225892"/>
                  <a:pt x="835970" y="218953"/>
                </a:cubicBezTo>
                <a:cubicBezTo>
                  <a:pt x="852242" y="213030"/>
                  <a:pt x="900579" y="199330"/>
                  <a:pt x="907698" y="188742"/>
                </a:cubicBezTo>
                <a:cubicBezTo>
                  <a:pt x="912006" y="182341"/>
                  <a:pt x="918108" y="159488"/>
                  <a:pt x="918108" y="148241"/>
                </a:cubicBezTo>
                <a:cubicBezTo>
                  <a:pt x="909074" y="150335"/>
                  <a:pt x="895375" y="171991"/>
                  <a:pt x="885683" y="179110"/>
                </a:cubicBezTo>
                <a:cubicBezTo>
                  <a:pt x="871146" y="189759"/>
                  <a:pt x="873420" y="170436"/>
                  <a:pt x="873420" y="164394"/>
                </a:cubicBezTo>
                <a:cubicBezTo>
                  <a:pt x="873420" y="150934"/>
                  <a:pt x="882094" y="158651"/>
                  <a:pt x="882094" y="117193"/>
                </a:cubicBezTo>
                <a:cubicBezTo>
                  <a:pt x="893999" y="119945"/>
                  <a:pt x="892563" y="131850"/>
                  <a:pt x="896990" y="143276"/>
                </a:cubicBezTo>
                <a:cubicBezTo>
                  <a:pt x="920500" y="139148"/>
                  <a:pt x="932884" y="117851"/>
                  <a:pt x="934200" y="96076"/>
                </a:cubicBezTo>
                <a:cubicBezTo>
                  <a:pt x="934439" y="92127"/>
                  <a:pt x="935516" y="72027"/>
                  <a:pt x="935456" y="71668"/>
                </a:cubicBezTo>
                <a:cubicBezTo>
                  <a:pt x="936772" y="70591"/>
                  <a:pt x="936354" y="69753"/>
                  <a:pt x="942635" y="71309"/>
                </a:cubicBezTo>
                <a:close/>
                <a:moveTo>
                  <a:pt x="1471045" y="70471"/>
                </a:moveTo>
                <a:cubicBezTo>
                  <a:pt x="1476616" y="69230"/>
                  <a:pt x="1482868" y="69035"/>
                  <a:pt x="1489239" y="72386"/>
                </a:cubicBezTo>
                <a:cubicBezTo>
                  <a:pt x="1483915" y="80282"/>
                  <a:pt x="1444312" y="113185"/>
                  <a:pt x="1436296" y="124073"/>
                </a:cubicBezTo>
                <a:cubicBezTo>
                  <a:pt x="1444731" y="122936"/>
                  <a:pt x="1449756" y="122039"/>
                  <a:pt x="1456935" y="125808"/>
                </a:cubicBezTo>
                <a:cubicBezTo>
                  <a:pt x="1455200" y="133405"/>
                  <a:pt x="1451311" y="137952"/>
                  <a:pt x="1444970" y="141182"/>
                </a:cubicBezTo>
                <a:cubicBezTo>
                  <a:pt x="1440244" y="143635"/>
                  <a:pt x="1428100" y="146148"/>
                  <a:pt x="1420921" y="146088"/>
                </a:cubicBezTo>
                <a:cubicBezTo>
                  <a:pt x="1402496" y="145968"/>
                  <a:pt x="1403991" y="123175"/>
                  <a:pt x="1404530" y="121859"/>
                </a:cubicBezTo>
                <a:cubicBezTo>
                  <a:pt x="1405008" y="120902"/>
                  <a:pt x="1409973" y="114860"/>
                  <a:pt x="1410990" y="113305"/>
                </a:cubicBezTo>
                <a:cubicBezTo>
                  <a:pt x="1417212" y="116595"/>
                  <a:pt x="1421220" y="121740"/>
                  <a:pt x="1427143" y="125748"/>
                </a:cubicBezTo>
                <a:cubicBezTo>
                  <a:pt x="1430732" y="120483"/>
                  <a:pt x="1461481" y="90093"/>
                  <a:pt x="1464413" y="83513"/>
                </a:cubicBezTo>
                <a:cubicBezTo>
                  <a:pt x="1461362" y="81838"/>
                  <a:pt x="1461900" y="82316"/>
                  <a:pt x="1456935" y="82316"/>
                </a:cubicBezTo>
                <a:lnTo>
                  <a:pt x="1456935" y="74838"/>
                </a:lnTo>
                <a:cubicBezTo>
                  <a:pt x="1460584" y="74000"/>
                  <a:pt x="1465474" y="71712"/>
                  <a:pt x="1471045" y="70471"/>
                </a:cubicBezTo>
                <a:close/>
                <a:moveTo>
                  <a:pt x="332676" y="70112"/>
                </a:moveTo>
                <a:cubicBezTo>
                  <a:pt x="331958" y="74240"/>
                  <a:pt x="331719" y="74060"/>
                  <a:pt x="329984" y="77410"/>
                </a:cubicBezTo>
                <a:cubicBezTo>
                  <a:pt x="327711" y="81718"/>
                  <a:pt x="330642" y="77650"/>
                  <a:pt x="330223" y="83512"/>
                </a:cubicBezTo>
                <a:cubicBezTo>
                  <a:pt x="327292" y="86145"/>
                  <a:pt x="321848" y="87700"/>
                  <a:pt x="318797" y="90392"/>
                </a:cubicBezTo>
                <a:cubicBezTo>
                  <a:pt x="324062" y="92127"/>
                  <a:pt x="331360" y="90811"/>
                  <a:pt x="331599" y="95657"/>
                </a:cubicBezTo>
                <a:cubicBezTo>
                  <a:pt x="329565" y="96315"/>
                  <a:pt x="316883" y="94221"/>
                  <a:pt x="314550" y="93264"/>
                </a:cubicBezTo>
                <a:cubicBezTo>
                  <a:pt x="314131" y="88717"/>
                  <a:pt x="315567" y="89016"/>
                  <a:pt x="321310" y="84470"/>
                </a:cubicBezTo>
                <a:cubicBezTo>
                  <a:pt x="323463" y="82735"/>
                  <a:pt x="322267" y="84350"/>
                  <a:pt x="323523" y="81658"/>
                </a:cubicBezTo>
                <a:lnTo>
                  <a:pt x="321310" y="80581"/>
                </a:lnTo>
                <a:cubicBezTo>
                  <a:pt x="325378" y="78427"/>
                  <a:pt x="324839" y="78487"/>
                  <a:pt x="327830" y="72744"/>
                </a:cubicBezTo>
                <a:cubicBezTo>
                  <a:pt x="324421" y="73821"/>
                  <a:pt x="321011" y="75496"/>
                  <a:pt x="317960" y="73941"/>
                </a:cubicBezTo>
                <a:cubicBezTo>
                  <a:pt x="318797" y="71548"/>
                  <a:pt x="315866" y="73223"/>
                  <a:pt x="324361" y="70830"/>
                </a:cubicBezTo>
                <a:cubicBezTo>
                  <a:pt x="327950" y="69813"/>
                  <a:pt x="329386" y="68796"/>
                  <a:pt x="332676" y="70112"/>
                </a:cubicBezTo>
                <a:close/>
                <a:moveTo>
                  <a:pt x="132299" y="67218"/>
                </a:moveTo>
                <a:cubicBezTo>
                  <a:pt x="133301" y="68960"/>
                  <a:pt x="133077" y="71577"/>
                  <a:pt x="133346" y="72445"/>
                </a:cubicBezTo>
                <a:cubicBezTo>
                  <a:pt x="137653" y="71488"/>
                  <a:pt x="134961" y="66642"/>
                  <a:pt x="142080" y="69454"/>
                </a:cubicBezTo>
                <a:cubicBezTo>
                  <a:pt x="143217" y="72386"/>
                  <a:pt x="142259" y="75436"/>
                  <a:pt x="141422" y="79086"/>
                </a:cubicBezTo>
                <a:cubicBezTo>
                  <a:pt x="140046" y="85307"/>
                  <a:pt x="140584" y="84171"/>
                  <a:pt x="135619" y="83453"/>
                </a:cubicBezTo>
                <a:cubicBezTo>
                  <a:pt x="135499" y="85786"/>
                  <a:pt x="135798" y="89375"/>
                  <a:pt x="136935" y="91110"/>
                </a:cubicBezTo>
                <a:cubicBezTo>
                  <a:pt x="143575" y="88598"/>
                  <a:pt x="144533" y="75496"/>
                  <a:pt x="153446" y="77650"/>
                </a:cubicBezTo>
                <a:cubicBezTo>
                  <a:pt x="154882" y="86324"/>
                  <a:pt x="142259" y="85726"/>
                  <a:pt x="140106" y="94879"/>
                </a:cubicBezTo>
                <a:cubicBezTo>
                  <a:pt x="142499" y="96375"/>
                  <a:pt x="143276" y="94759"/>
                  <a:pt x="144832" y="97092"/>
                </a:cubicBezTo>
                <a:cubicBezTo>
                  <a:pt x="145789" y="98468"/>
                  <a:pt x="145490" y="101220"/>
                  <a:pt x="146088" y="102955"/>
                </a:cubicBezTo>
                <a:cubicBezTo>
                  <a:pt x="147883" y="103793"/>
                  <a:pt x="148900" y="103733"/>
                  <a:pt x="150754" y="104810"/>
                </a:cubicBezTo>
                <a:cubicBezTo>
                  <a:pt x="151053" y="111570"/>
                  <a:pt x="147763" y="105827"/>
                  <a:pt x="146327" y="113005"/>
                </a:cubicBezTo>
                <a:cubicBezTo>
                  <a:pt x="145550" y="116715"/>
                  <a:pt x="145490" y="120424"/>
                  <a:pt x="144353" y="124073"/>
                </a:cubicBezTo>
                <a:cubicBezTo>
                  <a:pt x="142020" y="131551"/>
                  <a:pt x="133764" y="138191"/>
                  <a:pt x="130893" y="134841"/>
                </a:cubicBezTo>
                <a:cubicBezTo>
                  <a:pt x="128620" y="129756"/>
                  <a:pt x="136277" y="132209"/>
                  <a:pt x="139208" y="126884"/>
                </a:cubicBezTo>
                <a:cubicBezTo>
                  <a:pt x="141003" y="123654"/>
                  <a:pt x="141541" y="115518"/>
                  <a:pt x="141900" y="111390"/>
                </a:cubicBezTo>
                <a:cubicBezTo>
                  <a:pt x="135559" y="111271"/>
                  <a:pt x="135021" y="107861"/>
                  <a:pt x="134423" y="101579"/>
                </a:cubicBezTo>
                <a:cubicBezTo>
                  <a:pt x="130654" y="103434"/>
                  <a:pt x="124671" y="115698"/>
                  <a:pt x="123355" y="119407"/>
                </a:cubicBezTo>
                <a:cubicBezTo>
                  <a:pt x="120185" y="119347"/>
                  <a:pt x="118689" y="119167"/>
                  <a:pt x="116655" y="117193"/>
                </a:cubicBezTo>
                <a:cubicBezTo>
                  <a:pt x="117433" y="113305"/>
                  <a:pt x="117074" y="117492"/>
                  <a:pt x="122159" y="109715"/>
                </a:cubicBezTo>
                <a:cubicBezTo>
                  <a:pt x="131312" y="95776"/>
                  <a:pt x="134542" y="99964"/>
                  <a:pt x="132329" y="89136"/>
                </a:cubicBezTo>
                <a:cubicBezTo>
                  <a:pt x="131730" y="86324"/>
                  <a:pt x="132149" y="86264"/>
                  <a:pt x="130235" y="84829"/>
                </a:cubicBezTo>
                <a:cubicBezTo>
                  <a:pt x="127962" y="89555"/>
                  <a:pt x="128919" y="91768"/>
                  <a:pt x="127543" y="96255"/>
                </a:cubicBezTo>
                <a:cubicBezTo>
                  <a:pt x="123355" y="96016"/>
                  <a:pt x="123714" y="94400"/>
                  <a:pt x="122578" y="90273"/>
                </a:cubicBezTo>
                <a:cubicBezTo>
                  <a:pt x="121441" y="85846"/>
                  <a:pt x="120304" y="86444"/>
                  <a:pt x="119467" y="82496"/>
                </a:cubicBezTo>
                <a:cubicBezTo>
                  <a:pt x="124492" y="83273"/>
                  <a:pt x="121441" y="85188"/>
                  <a:pt x="126406" y="86324"/>
                </a:cubicBezTo>
                <a:cubicBezTo>
                  <a:pt x="127483" y="82496"/>
                  <a:pt x="131431" y="78547"/>
                  <a:pt x="126945" y="71548"/>
                </a:cubicBezTo>
                <a:lnTo>
                  <a:pt x="123894" y="67241"/>
                </a:lnTo>
                <a:cubicBezTo>
                  <a:pt x="129069" y="64608"/>
                  <a:pt x="131297" y="65476"/>
                  <a:pt x="132299" y="67218"/>
                </a:cubicBezTo>
                <a:close/>
                <a:moveTo>
                  <a:pt x="242702" y="62933"/>
                </a:moveTo>
                <a:cubicBezTo>
                  <a:pt x="242523" y="65925"/>
                  <a:pt x="239053" y="68856"/>
                  <a:pt x="237318" y="70710"/>
                </a:cubicBezTo>
                <a:cubicBezTo>
                  <a:pt x="236062" y="72086"/>
                  <a:pt x="232472" y="75676"/>
                  <a:pt x="231156" y="76454"/>
                </a:cubicBezTo>
                <a:cubicBezTo>
                  <a:pt x="232173" y="72804"/>
                  <a:pt x="234207" y="72206"/>
                  <a:pt x="235523" y="68677"/>
                </a:cubicBezTo>
                <a:cubicBezTo>
                  <a:pt x="233370" y="69514"/>
                  <a:pt x="219790" y="78069"/>
                  <a:pt x="218175" y="80761"/>
                </a:cubicBezTo>
                <a:cubicBezTo>
                  <a:pt x="215842" y="81419"/>
                  <a:pt x="215901" y="81897"/>
                  <a:pt x="213987" y="83632"/>
                </a:cubicBezTo>
                <a:cubicBezTo>
                  <a:pt x="212372" y="85128"/>
                  <a:pt x="211235" y="85606"/>
                  <a:pt x="210398" y="86803"/>
                </a:cubicBezTo>
                <a:cubicBezTo>
                  <a:pt x="205672" y="87940"/>
                  <a:pt x="203279" y="88059"/>
                  <a:pt x="198074" y="87820"/>
                </a:cubicBezTo>
                <a:cubicBezTo>
                  <a:pt x="199091" y="84829"/>
                  <a:pt x="199988" y="84948"/>
                  <a:pt x="203159" y="83632"/>
                </a:cubicBezTo>
                <a:cubicBezTo>
                  <a:pt x="209022" y="81180"/>
                  <a:pt x="213987" y="77471"/>
                  <a:pt x="219730" y="74120"/>
                </a:cubicBezTo>
                <a:cubicBezTo>
                  <a:pt x="229122" y="68677"/>
                  <a:pt x="236421" y="62156"/>
                  <a:pt x="242702" y="62933"/>
                </a:cubicBezTo>
                <a:close/>
                <a:moveTo>
                  <a:pt x="1878450" y="58088"/>
                </a:moveTo>
                <a:cubicBezTo>
                  <a:pt x="1884492" y="58686"/>
                  <a:pt x="1884133" y="58985"/>
                  <a:pt x="1888979" y="62395"/>
                </a:cubicBezTo>
                <a:cubicBezTo>
                  <a:pt x="1889696" y="81240"/>
                  <a:pt x="1869955" y="89256"/>
                  <a:pt x="1867562" y="102118"/>
                </a:cubicBezTo>
                <a:cubicBezTo>
                  <a:pt x="1894183" y="109955"/>
                  <a:pt x="1885928" y="93444"/>
                  <a:pt x="1917574" y="93444"/>
                </a:cubicBezTo>
                <a:cubicBezTo>
                  <a:pt x="1926069" y="93444"/>
                  <a:pt x="1925052" y="98708"/>
                  <a:pt x="1925052" y="105887"/>
                </a:cubicBezTo>
                <a:cubicBezTo>
                  <a:pt x="1925052" y="113305"/>
                  <a:pt x="1910276" y="131850"/>
                  <a:pt x="1906327" y="136875"/>
                </a:cubicBezTo>
                <a:cubicBezTo>
                  <a:pt x="1893884" y="152788"/>
                  <a:pt x="1889696" y="155540"/>
                  <a:pt x="1875399" y="155540"/>
                </a:cubicBezTo>
                <a:cubicBezTo>
                  <a:pt x="1875997" y="144293"/>
                  <a:pt x="1887483" y="134243"/>
                  <a:pt x="1894542" y="128679"/>
                </a:cubicBezTo>
                <a:cubicBezTo>
                  <a:pt x="1898670" y="125449"/>
                  <a:pt x="1919249" y="111510"/>
                  <a:pt x="1911412" y="102238"/>
                </a:cubicBezTo>
                <a:cubicBezTo>
                  <a:pt x="1909857" y="100802"/>
                  <a:pt x="1910395" y="100503"/>
                  <a:pt x="1907404" y="99904"/>
                </a:cubicBezTo>
                <a:cubicBezTo>
                  <a:pt x="1902439" y="98947"/>
                  <a:pt x="1892269" y="104511"/>
                  <a:pt x="1888859" y="106904"/>
                </a:cubicBezTo>
                <a:lnTo>
                  <a:pt x="1877792" y="115758"/>
                </a:lnTo>
                <a:cubicBezTo>
                  <a:pt x="1873185" y="118928"/>
                  <a:pt x="1851769" y="134602"/>
                  <a:pt x="1851769" y="141900"/>
                </a:cubicBezTo>
                <a:cubicBezTo>
                  <a:pt x="1851769" y="147284"/>
                  <a:pt x="1861819" y="157753"/>
                  <a:pt x="1859246" y="160565"/>
                </a:cubicBezTo>
                <a:cubicBezTo>
                  <a:pt x="1859007" y="160745"/>
                  <a:pt x="1858588" y="160565"/>
                  <a:pt x="1858469" y="160864"/>
                </a:cubicBezTo>
                <a:lnTo>
                  <a:pt x="1854939" y="161223"/>
                </a:lnTo>
                <a:cubicBezTo>
                  <a:pt x="1847042" y="160565"/>
                  <a:pt x="1845367" y="155600"/>
                  <a:pt x="1841838" y="155600"/>
                </a:cubicBezTo>
                <a:cubicBezTo>
                  <a:pt x="1836932" y="155600"/>
                  <a:pt x="1825267" y="168940"/>
                  <a:pt x="1820421" y="171752"/>
                </a:cubicBezTo>
                <a:cubicBezTo>
                  <a:pt x="1821976" y="164514"/>
                  <a:pt x="1826643" y="160924"/>
                  <a:pt x="1828198" y="154344"/>
                </a:cubicBezTo>
                <a:cubicBezTo>
                  <a:pt x="1805645" y="154344"/>
                  <a:pt x="1792065" y="184794"/>
                  <a:pt x="1782254" y="181683"/>
                </a:cubicBezTo>
                <a:cubicBezTo>
                  <a:pt x="1778784" y="180606"/>
                  <a:pt x="1770289" y="161522"/>
                  <a:pt x="1774716" y="149318"/>
                </a:cubicBezTo>
                <a:cubicBezTo>
                  <a:pt x="1787159" y="152250"/>
                  <a:pt x="1784407" y="160505"/>
                  <a:pt x="1795834" y="160505"/>
                </a:cubicBezTo>
                <a:cubicBezTo>
                  <a:pt x="1800739" y="160505"/>
                  <a:pt x="1805944" y="153207"/>
                  <a:pt x="1801696" y="142199"/>
                </a:cubicBezTo>
                <a:cubicBezTo>
                  <a:pt x="1798765" y="134542"/>
                  <a:pt x="1795834" y="129457"/>
                  <a:pt x="1795834" y="119526"/>
                </a:cubicBezTo>
                <a:cubicBezTo>
                  <a:pt x="1817909" y="121800"/>
                  <a:pt x="1817968" y="155301"/>
                  <a:pt x="1839086" y="133046"/>
                </a:cubicBezTo>
                <a:cubicBezTo>
                  <a:pt x="1844769" y="127004"/>
                  <a:pt x="1845068" y="127004"/>
                  <a:pt x="1848658" y="118689"/>
                </a:cubicBezTo>
                <a:cubicBezTo>
                  <a:pt x="1838009" y="117074"/>
                  <a:pt x="1841778" y="125569"/>
                  <a:pt x="1828497" y="125389"/>
                </a:cubicBezTo>
                <a:lnTo>
                  <a:pt x="1828019" y="113365"/>
                </a:lnTo>
                <a:cubicBezTo>
                  <a:pt x="1824250" y="111211"/>
                  <a:pt x="1824908" y="112108"/>
                  <a:pt x="1821917" y="108340"/>
                </a:cubicBezTo>
                <a:cubicBezTo>
                  <a:pt x="1826104" y="105947"/>
                  <a:pt x="1823053" y="107921"/>
                  <a:pt x="1824429" y="105229"/>
                </a:cubicBezTo>
                <a:cubicBezTo>
                  <a:pt x="1833463" y="102656"/>
                  <a:pt x="1840881" y="106365"/>
                  <a:pt x="1859366" y="89854"/>
                </a:cubicBezTo>
                <a:cubicBezTo>
                  <a:pt x="1862836" y="86803"/>
                  <a:pt x="1867562" y="80223"/>
                  <a:pt x="1870194" y="75915"/>
                </a:cubicBezTo>
                <a:cubicBezTo>
                  <a:pt x="1876176" y="66104"/>
                  <a:pt x="1875399" y="63113"/>
                  <a:pt x="1878450" y="58088"/>
                </a:cubicBezTo>
                <a:close/>
                <a:moveTo>
                  <a:pt x="339317" y="52584"/>
                </a:moveTo>
                <a:cubicBezTo>
                  <a:pt x="343684" y="52584"/>
                  <a:pt x="346256" y="53003"/>
                  <a:pt x="348888" y="55037"/>
                </a:cubicBezTo>
                <a:cubicBezTo>
                  <a:pt x="347752" y="59344"/>
                  <a:pt x="341351" y="58447"/>
                  <a:pt x="335967" y="61557"/>
                </a:cubicBezTo>
                <a:cubicBezTo>
                  <a:pt x="337163" y="62395"/>
                  <a:pt x="338001" y="62933"/>
                  <a:pt x="339077" y="64250"/>
                </a:cubicBezTo>
                <a:lnTo>
                  <a:pt x="329446" y="65147"/>
                </a:lnTo>
                <a:cubicBezTo>
                  <a:pt x="327532" y="62694"/>
                  <a:pt x="327472" y="63233"/>
                  <a:pt x="327591" y="58925"/>
                </a:cubicBezTo>
                <a:lnTo>
                  <a:pt x="330523" y="57310"/>
                </a:lnTo>
                <a:cubicBezTo>
                  <a:pt x="332258" y="58626"/>
                  <a:pt x="331420" y="57609"/>
                  <a:pt x="331959" y="60481"/>
                </a:cubicBezTo>
                <a:cubicBezTo>
                  <a:pt x="336206" y="59523"/>
                  <a:pt x="340035" y="57490"/>
                  <a:pt x="343026" y="55635"/>
                </a:cubicBezTo>
                <a:lnTo>
                  <a:pt x="339736" y="53122"/>
                </a:lnTo>
                <a:cubicBezTo>
                  <a:pt x="339616" y="52823"/>
                  <a:pt x="339436" y="52763"/>
                  <a:pt x="339317" y="52584"/>
                </a:cubicBezTo>
                <a:close/>
                <a:moveTo>
                  <a:pt x="320981" y="47133"/>
                </a:moveTo>
                <a:cubicBezTo>
                  <a:pt x="323569" y="45944"/>
                  <a:pt x="324750" y="46661"/>
                  <a:pt x="325139" y="50550"/>
                </a:cubicBezTo>
                <a:cubicBezTo>
                  <a:pt x="322746" y="52823"/>
                  <a:pt x="316165" y="53960"/>
                  <a:pt x="312576" y="55695"/>
                </a:cubicBezTo>
                <a:cubicBezTo>
                  <a:pt x="308687" y="57609"/>
                  <a:pt x="304320" y="59165"/>
                  <a:pt x="302166" y="62036"/>
                </a:cubicBezTo>
                <a:cubicBezTo>
                  <a:pt x="311439" y="62216"/>
                  <a:pt x="309525" y="58028"/>
                  <a:pt x="315627" y="57430"/>
                </a:cubicBezTo>
                <a:lnTo>
                  <a:pt x="314751" y="58833"/>
                </a:lnTo>
                <a:lnTo>
                  <a:pt x="311260" y="64429"/>
                </a:lnTo>
                <a:cubicBezTo>
                  <a:pt x="307850" y="65984"/>
                  <a:pt x="307251" y="68138"/>
                  <a:pt x="306055" y="75078"/>
                </a:cubicBezTo>
                <a:cubicBezTo>
                  <a:pt x="311798" y="73462"/>
                  <a:pt x="321549" y="64609"/>
                  <a:pt x="324062" y="63891"/>
                </a:cubicBezTo>
                <a:cubicBezTo>
                  <a:pt x="319695" y="67600"/>
                  <a:pt x="321789" y="66643"/>
                  <a:pt x="314610" y="72086"/>
                </a:cubicBezTo>
                <a:cubicBezTo>
                  <a:pt x="311738" y="74300"/>
                  <a:pt x="306055" y="77530"/>
                  <a:pt x="304500" y="80641"/>
                </a:cubicBezTo>
                <a:lnTo>
                  <a:pt x="299235" y="87341"/>
                </a:lnTo>
                <a:cubicBezTo>
                  <a:pt x="298697" y="86444"/>
                  <a:pt x="298158" y="85248"/>
                  <a:pt x="297919" y="83752"/>
                </a:cubicBezTo>
                <a:cubicBezTo>
                  <a:pt x="295048" y="85068"/>
                  <a:pt x="290860" y="87640"/>
                  <a:pt x="287988" y="87102"/>
                </a:cubicBezTo>
                <a:cubicBezTo>
                  <a:pt x="286732" y="84171"/>
                  <a:pt x="287091" y="82197"/>
                  <a:pt x="290262" y="80462"/>
                </a:cubicBezTo>
                <a:cubicBezTo>
                  <a:pt x="302107" y="73941"/>
                  <a:pt x="298697" y="79804"/>
                  <a:pt x="302406" y="72326"/>
                </a:cubicBezTo>
                <a:cubicBezTo>
                  <a:pt x="303542" y="70052"/>
                  <a:pt x="304799" y="68318"/>
                  <a:pt x="305576" y="65805"/>
                </a:cubicBezTo>
                <a:cubicBezTo>
                  <a:pt x="301149" y="65805"/>
                  <a:pt x="293492" y="66702"/>
                  <a:pt x="299654" y="60899"/>
                </a:cubicBezTo>
                <a:cubicBezTo>
                  <a:pt x="301329" y="59344"/>
                  <a:pt x="305995" y="56652"/>
                  <a:pt x="308388" y="55156"/>
                </a:cubicBezTo>
                <a:cubicBezTo>
                  <a:pt x="314401" y="51417"/>
                  <a:pt x="318394" y="48322"/>
                  <a:pt x="320981" y="47133"/>
                </a:cubicBezTo>
                <a:close/>
                <a:moveTo>
                  <a:pt x="227447" y="41218"/>
                </a:moveTo>
                <a:cubicBezTo>
                  <a:pt x="231994" y="41218"/>
                  <a:pt x="231515" y="42833"/>
                  <a:pt x="233968" y="44149"/>
                </a:cubicBezTo>
                <a:cubicBezTo>
                  <a:pt x="234506" y="51508"/>
                  <a:pt x="230438" y="54798"/>
                  <a:pt x="227148" y="59105"/>
                </a:cubicBezTo>
                <a:cubicBezTo>
                  <a:pt x="224576" y="62515"/>
                  <a:pt x="220268" y="69155"/>
                  <a:pt x="217756" y="70172"/>
                </a:cubicBezTo>
                <a:cubicBezTo>
                  <a:pt x="218773" y="63472"/>
                  <a:pt x="227746" y="52046"/>
                  <a:pt x="227866" y="45107"/>
                </a:cubicBezTo>
                <a:cubicBezTo>
                  <a:pt x="227328" y="45226"/>
                  <a:pt x="211594" y="56712"/>
                  <a:pt x="211295" y="46303"/>
                </a:cubicBezTo>
                <a:lnTo>
                  <a:pt x="213688" y="45645"/>
                </a:lnTo>
                <a:cubicBezTo>
                  <a:pt x="214645" y="45406"/>
                  <a:pt x="215004" y="45465"/>
                  <a:pt x="216141" y="45166"/>
                </a:cubicBezTo>
                <a:cubicBezTo>
                  <a:pt x="218354" y="44508"/>
                  <a:pt x="218234" y="44389"/>
                  <a:pt x="219371" y="43073"/>
                </a:cubicBezTo>
                <a:cubicBezTo>
                  <a:pt x="222302" y="42893"/>
                  <a:pt x="223738" y="41218"/>
                  <a:pt x="227447" y="41218"/>
                </a:cubicBezTo>
                <a:close/>
                <a:moveTo>
                  <a:pt x="244198" y="22433"/>
                </a:moveTo>
                <a:cubicBezTo>
                  <a:pt x="194545" y="25305"/>
                  <a:pt x="153805" y="39483"/>
                  <a:pt x="116116" y="67181"/>
                </a:cubicBezTo>
                <a:lnTo>
                  <a:pt x="100084" y="80043"/>
                </a:lnTo>
                <a:cubicBezTo>
                  <a:pt x="71488" y="106545"/>
                  <a:pt x="53482" y="131671"/>
                  <a:pt x="39961" y="164095"/>
                </a:cubicBezTo>
                <a:cubicBezTo>
                  <a:pt x="9452" y="237079"/>
                  <a:pt x="18545" y="319695"/>
                  <a:pt x="64250" y="385082"/>
                </a:cubicBezTo>
                <a:cubicBezTo>
                  <a:pt x="109596" y="449930"/>
                  <a:pt x="183597" y="486542"/>
                  <a:pt x="262205" y="483072"/>
                </a:cubicBezTo>
                <a:cubicBezTo>
                  <a:pt x="308508" y="480978"/>
                  <a:pt x="357324" y="463749"/>
                  <a:pt x="389628" y="438025"/>
                </a:cubicBezTo>
                <a:cubicBezTo>
                  <a:pt x="391124" y="436829"/>
                  <a:pt x="392679" y="435632"/>
                  <a:pt x="394175" y="434436"/>
                </a:cubicBezTo>
                <a:cubicBezTo>
                  <a:pt x="403807" y="426898"/>
                  <a:pt x="412900" y="419719"/>
                  <a:pt x="420138" y="410925"/>
                </a:cubicBezTo>
                <a:cubicBezTo>
                  <a:pt x="421634" y="409131"/>
                  <a:pt x="423249" y="407336"/>
                  <a:pt x="424984" y="405481"/>
                </a:cubicBezTo>
                <a:cubicBezTo>
                  <a:pt x="427497" y="402730"/>
                  <a:pt x="430428" y="399559"/>
                  <a:pt x="433599" y="395491"/>
                </a:cubicBezTo>
                <a:cubicBezTo>
                  <a:pt x="467817" y="351760"/>
                  <a:pt x="485405" y="297800"/>
                  <a:pt x="483072" y="243540"/>
                </a:cubicBezTo>
                <a:lnTo>
                  <a:pt x="464172" y="178263"/>
                </a:lnTo>
                <a:lnTo>
                  <a:pt x="463921" y="178438"/>
                </a:lnTo>
                <a:cubicBezTo>
                  <a:pt x="462298" y="178363"/>
                  <a:pt x="460070" y="177734"/>
                  <a:pt x="456869" y="177495"/>
                </a:cubicBezTo>
                <a:cubicBezTo>
                  <a:pt x="457527" y="184196"/>
                  <a:pt x="465604" y="182281"/>
                  <a:pt x="463988" y="188981"/>
                </a:cubicBezTo>
                <a:cubicBezTo>
                  <a:pt x="460758" y="190477"/>
                  <a:pt x="453459" y="189580"/>
                  <a:pt x="450229" y="188563"/>
                </a:cubicBezTo>
                <a:cubicBezTo>
                  <a:pt x="447776" y="187725"/>
                  <a:pt x="447896" y="188024"/>
                  <a:pt x="447357" y="185392"/>
                </a:cubicBezTo>
                <a:cubicBezTo>
                  <a:pt x="452742" y="182820"/>
                  <a:pt x="453938" y="187247"/>
                  <a:pt x="461236" y="186768"/>
                </a:cubicBezTo>
                <a:cubicBezTo>
                  <a:pt x="460758" y="182042"/>
                  <a:pt x="452263" y="179410"/>
                  <a:pt x="446999" y="179828"/>
                </a:cubicBezTo>
                <a:cubicBezTo>
                  <a:pt x="445982" y="181803"/>
                  <a:pt x="446580" y="182580"/>
                  <a:pt x="443948" y="183298"/>
                </a:cubicBezTo>
                <a:cubicBezTo>
                  <a:pt x="442871" y="182102"/>
                  <a:pt x="443230" y="181563"/>
                  <a:pt x="442691" y="180307"/>
                </a:cubicBezTo>
                <a:cubicBezTo>
                  <a:pt x="441973" y="178692"/>
                  <a:pt x="442751" y="179769"/>
                  <a:pt x="441854" y="178871"/>
                </a:cubicBezTo>
                <a:cubicBezTo>
                  <a:pt x="440657" y="177675"/>
                  <a:pt x="439162" y="178213"/>
                  <a:pt x="437367" y="176718"/>
                </a:cubicBezTo>
                <a:cubicBezTo>
                  <a:pt x="437546" y="176598"/>
                  <a:pt x="437786" y="176419"/>
                  <a:pt x="437905" y="176598"/>
                </a:cubicBezTo>
                <a:cubicBezTo>
                  <a:pt x="437965" y="176777"/>
                  <a:pt x="438324" y="176538"/>
                  <a:pt x="438444" y="176478"/>
                </a:cubicBezTo>
                <a:lnTo>
                  <a:pt x="441734" y="175222"/>
                </a:lnTo>
                <a:cubicBezTo>
                  <a:pt x="438444" y="172530"/>
                  <a:pt x="434137" y="173427"/>
                  <a:pt x="431265" y="171274"/>
                </a:cubicBezTo>
                <a:cubicBezTo>
                  <a:pt x="431265" y="168462"/>
                  <a:pt x="434436" y="165232"/>
                  <a:pt x="437128" y="165351"/>
                </a:cubicBezTo>
                <a:cubicBezTo>
                  <a:pt x="438145" y="169778"/>
                  <a:pt x="434316" y="169838"/>
                  <a:pt x="439580" y="171393"/>
                </a:cubicBezTo>
                <a:cubicBezTo>
                  <a:pt x="442153" y="169659"/>
                  <a:pt x="441315" y="167146"/>
                  <a:pt x="445204" y="166009"/>
                </a:cubicBezTo>
                <a:cubicBezTo>
                  <a:pt x="447058" y="169180"/>
                  <a:pt x="444546" y="169958"/>
                  <a:pt x="444785" y="174325"/>
                </a:cubicBezTo>
                <a:cubicBezTo>
                  <a:pt x="446759" y="175222"/>
                  <a:pt x="448374" y="176060"/>
                  <a:pt x="451246" y="176000"/>
                </a:cubicBezTo>
                <a:lnTo>
                  <a:pt x="450408" y="175282"/>
                </a:lnTo>
                <a:cubicBezTo>
                  <a:pt x="447896" y="173068"/>
                  <a:pt x="449212" y="174983"/>
                  <a:pt x="448075" y="173009"/>
                </a:cubicBezTo>
                <a:cubicBezTo>
                  <a:pt x="448913" y="172051"/>
                  <a:pt x="449571" y="171094"/>
                  <a:pt x="450408" y="169958"/>
                </a:cubicBezTo>
                <a:cubicBezTo>
                  <a:pt x="454955" y="172231"/>
                  <a:pt x="450408" y="174205"/>
                  <a:pt x="462134" y="174863"/>
                </a:cubicBezTo>
                <a:lnTo>
                  <a:pt x="463262" y="175123"/>
                </a:lnTo>
                <a:lnTo>
                  <a:pt x="452630" y="138401"/>
                </a:lnTo>
                <a:cubicBezTo>
                  <a:pt x="434571" y="106635"/>
                  <a:pt x="409251" y="79295"/>
                  <a:pt x="378621" y="59823"/>
                </a:cubicBezTo>
                <a:cubicBezTo>
                  <a:pt x="348949" y="40979"/>
                  <a:pt x="301569" y="19143"/>
                  <a:pt x="244198" y="22433"/>
                </a:cubicBezTo>
                <a:close/>
                <a:moveTo>
                  <a:pt x="244078" y="20579"/>
                </a:moveTo>
                <a:cubicBezTo>
                  <a:pt x="301928" y="17289"/>
                  <a:pt x="349667" y="39244"/>
                  <a:pt x="379578" y="58268"/>
                </a:cubicBezTo>
                <a:cubicBezTo>
                  <a:pt x="410447" y="77919"/>
                  <a:pt x="435977" y="105483"/>
                  <a:pt x="454185" y="137496"/>
                </a:cubicBezTo>
                <a:lnTo>
                  <a:pt x="465214" y="175571"/>
                </a:lnTo>
                <a:lnTo>
                  <a:pt x="467338" y="176060"/>
                </a:lnTo>
                <a:lnTo>
                  <a:pt x="465688" y="177208"/>
                </a:lnTo>
                <a:lnTo>
                  <a:pt x="484867" y="243420"/>
                </a:lnTo>
                <a:cubicBezTo>
                  <a:pt x="487200" y="298159"/>
                  <a:pt x="469493" y="352538"/>
                  <a:pt x="435034" y="396628"/>
                </a:cubicBezTo>
                <a:cubicBezTo>
                  <a:pt x="431804" y="400755"/>
                  <a:pt x="428873" y="403926"/>
                  <a:pt x="426300" y="406738"/>
                </a:cubicBezTo>
                <a:cubicBezTo>
                  <a:pt x="424625" y="408592"/>
                  <a:pt x="423010" y="410327"/>
                  <a:pt x="421514" y="412122"/>
                </a:cubicBezTo>
                <a:cubicBezTo>
                  <a:pt x="414096" y="421035"/>
                  <a:pt x="404943" y="428274"/>
                  <a:pt x="395252" y="435931"/>
                </a:cubicBezTo>
                <a:cubicBezTo>
                  <a:pt x="393756" y="437128"/>
                  <a:pt x="392201" y="438324"/>
                  <a:pt x="390705" y="439521"/>
                </a:cubicBezTo>
                <a:cubicBezTo>
                  <a:pt x="358161" y="465424"/>
                  <a:pt x="308927" y="482833"/>
                  <a:pt x="262265" y="484927"/>
                </a:cubicBezTo>
                <a:cubicBezTo>
                  <a:pt x="258795" y="485106"/>
                  <a:pt x="255325" y="485166"/>
                  <a:pt x="251855" y="485166"/>
                </a:cubicBezTo>
                <a:cubicBezTo>
                  <a:pt x="176538" y="485166"/>
                  <a:pt x="106485" y="448674"/>
                  <a:pt x="62814" y="386039"/>
                </a:cubicBezTo>
                <a:cubicBezTo>
                  <a:pt x="16750" y="320174"/>
                  <a:pt x="7597" y="236900"/>
                  <a:pt x="38286" y="163317"/>
                </a:cubicBezTo>
                <a:cubicBezTo>
                  <a:pt x="51926" y="130654"/>
                  <a:pt x="70053" y="105348"/>
                  <a:pt x="98887" y="78607"/>
                </a:cubicBezTo>
                <a:lnTo>
                  <a:pt x="114980" y="65686"/>
                </a:lnTo>
                <a:cubicBezTo>
                  <a:pt x="153027" y="37748"/>
                  <a:pt x="194066" y="23450"/>
                  <a:pt x="244078" y="20579"/>
                </a:cubicBezTo>
                <a:close/>
                <a:moveTo>
                  <a:pt x="238934" y="10349"/>
                </a:moveTo>
                <a:cubicBezTo>
                  <a:pt x="190537" y="12982"/>
                  <a:pt x="141602" y="31467"/>
                  <a:pt x="105827" y="59584"/>
                </a:cubicBezTo>
                <a:cubicBezTo>
                  <a:pt x="93623" y="69156"/>
                  <a:pt x="83573" y="77710"/>
                  <a:pt x="74360" y="88239"/>
                </a:cubicBezTo>
                <a:cubicBezTo>
                  <a:pt x="65148" y="98768"/>
                  <a:pt x="56114" y="108998"/>
                  <a:pt x="47918" y="122578"/>
                </a:cubicBezTo>
                <a:cubicBezTo>
                  <a:pt x="21656" y="166069"/>
                  <a:pt x="6820" y="211595"/>
                  <a:pt x="10230" y="266512"/>
                </a:cubicBezTo>
                <a:cubicBezTo>
                  <a:pt x="13460" y="318319"/>
                  <a:pt x="33980" y="370605"/>
                  <a:pt x="66224" y="408054"/>
                </a:cubicBezTo>
                <a:cubicBezTo>
                  <a:pt x="79864" y="423907"/>
                  <a:pt x="88538" y="432223"/>
                  <a:pt x="104631" y="444965"/>
                </a:cubicBezTo>
                <a:cubicBezTo>
                  <a:pt x="148541" y="479722"/>
                  <a:pt x="208305" y="498387"/>
                  <a:pt x="266513" y="495097"/>
                </a:cubicBezTo>
                <a:cubicBezTo>
                  <a:pt x="395372" y="487858"/>
                  <a:pt x="502755" y="377425"/>
                  <a:pt x="495097" y="239113"/>
                </a:cubicBezTo>
                <a:cubicBezTo>
                  <a:pt x="487978" y="109835"/>
                  <a:pt x="377066" y="2812"/>
                  <a:pt x="238934" y="10349"/>
                </a:cubicBezTo>
                <a:close/>
                <a:moveTo>
                  <a:pt x="241028" y="0"/>
                </a:moveTo>
                <a:lnTo>
                  <a:pt x="264299" y="0"/>
                </a:lnTo>
                <a:cubicBezTo>
                  <a:pt x="270341" y="2333"/>
                  <a:pt x="308269" y="-538"/>
                  <a:pt x="360316" y="24169"/>
                </a:cubicBezTo>
                <a:cubicBezTo>
                  <a:pt x="387655" y="37150"/>
                  <a:pt x="418045" y="58627"/>
                  <a:pt x="438026" y="81120"/>
                </a:cubicBezTo>
                <a:cubicBezTo>
                  <a:pt x="444487" y="88419"/>
                  <a:pt x="452563" y="98050"/>
                  <a:pt x="458127" y="105947"/>
                </a:cubicBezTo>
                <a:cubicBezTo>
                  <a:pt x="476014" y="131551"/>
                  <a:pt x="487919" y="155660"/>
                  <a:pt x="496653" y="186888"/>
                </a:cubicBezTo>
                <a:cubicBezTo>
                  <a:pt x="498866" y="194725"/>
                  <a:pt x="500601" y="202920"/>
                  <a:pt x="501977" y="211296"/>
                </a:cubicBezTo>
                <a:cubicBezTo>
                  <a:pt x="502994" y="217577"/>
                  <a:pt x="503772" y="233729"/>
                  <a:pt x="505447" y="237857"/>
                </a:cubicBezTo>
                <a:lnTo>
                  <a:pt x="505447" y="266453"/>
                </a:lnTo>
                <a:cubicBezTo>
                  <a:pt x="504370" y="269264"/>
                  <a:pt x="502994" y="288228"/>
                  <a:pt x="502097" y="293612"/>
                </a:cubicBezTo>
                <a:cubicBezTo>
                  <a:pt x="486184" y="391423"/>
                  <a:pt x="413977" y="470569"/>
                  <a:pt x="318559" y="496772"/>
                </a:cubicBezTo>
                <a:cubicBezTo>
                  <a:pt x="310902" y="498866"/>
                  <a:pt x="302287" y="500840"/>
                  <a:pt x="294211" y="502096"/>
                </a:cubicBezTo>
                <a:cubicBezTo>
                  <a:pt x="288109" y="503053"/>
                  <a:pt x="271897" y="503771"/>
                  <a:pt x="267709" y="505506"/>
                </a:cubicBezTo>
                <a:lnTo>
                  <a:pt x="241088" y="505506"/>
                </a:lnTo>
                <a:cubicBezTo>
                  <a:pt x="238874" y="504669"/>
                  <a:pt x="218774" y="503173"/>
                  <a:pt x="213868" y="502455"/>
                </a:cubicBezTo>
                <a:cubicBezTo>
                  <a:pt x="205373" y="501199"/>
                  <a:pt x="196878" y="499404"/>
                  <a:pt x="188683" y="497191"/>
                </a:cubicBezTo>
                <a:cubicBezTo>
                  <a:pt x="172770" y="492943"/>
                  <a:pt x="158053" y="487440"/>
                  <a:pt x="144234" y="480799"/>
                </a:cubicBezTo>
                <a:cubicBezTo>
                  <a:pt x="110972" y="464826"/>
                  <a:pt x="83693" y="443111"/>
                  <a:pt x="62336" y="418583"/>
                </a:cubicBezTo>
                <a:cubicBezTo>
                  <a:pt x="60960" y="417028"/>
                  <a:pt x="60481" y="416130"/>
                  <a:pt x="59046" y="414635"/>
                </a:cubicBezTo>
                <a:cubicBezTo>
                  <a:pt x="56294" y="411763"/>
                  <a:pt x="54858" y="409430"/>
                  <a:pt x="52226" y="406200"/>
                </a:cubicBezTo>
                <a:cubicBezTo>
                  <a:pt x="42116" y="393697"/>
                  <a:pt x="31347" y="374673"/>
                  <a:pt x="23750" y="359358"/>
                </a:cubicBezTo>
                <a:cubicBezTo>
                  <a:pt x="13520" y="338659"/>
                  <a:pt x="6162" y="312696"/>
                  <a:pt x="2692" y="289185"/>
                </a:cubicBezTo>
                <a:cubicBezTo>
                  <a:pt x="1855" y="283562"/>
                  <a:pt x="1017" y="265854"/>
                  <a:pt x="0" y="262444"/>
                </a:cubicBezTo>
                <a:lnTo>
                  <a:pt x="0" y="239712"/>
                </a:lnTo>
                <a:cubicBezTo>
                  <a:pt x="897" y="237319"/>
                  <a:pt x="2453" y="217577"/>
                  <a:pt x="3350" y="212492"/>
                </a:cubicBezTo>
                <a:cubicBezTo>
                  <a:pt x="4666" y="204117"/>
                  <a:pt x="6401" y="195921"/>
                  <a:pt x="8555" y="187965"/>
                </a:cubicBezTo>
                <a:cubicBezTo>
                  <a:pt x="19861" y="146148"/>
                  <a:pt x="35296" y="121202"/>
                  <a:pt x="60362" y="89196"/>
                </a:cubicBezTo>
                <a:cubicBezTo>
                  <a:pt x="67540" y="80043"/>
                  <a:pt x="77950" y="70472"/>
                  <a:pt x="86564" y="62575"/>
                </a:cubicBezTo>
                <a:cubicBezTo>
                  <a:pt x="119647" y="32245"/>
                  <a:pt x="169001" y="9751"/>
                  <a:pt x="214466" y="2931"/>
                </a:cubicBezTo>
                <a:cubicBezTo>
                  <a:pt x="219192" y="2273"/>
                  <a:pt x="238755" y="838"/>
                  <a:pt x="241028" y="0"/>
                </a:cubicBezTo>
                <a:close/>
              </a:path>
            </a:pathLst>
          </a:custGeom>
          <a:solidFill>
            <a:schemeClr val="bg1"/>
          </a:solidFill>
          <a:ln w="597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33342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日期占位符 11">
            <a:extLst>
              <a:ext uri="{FF2B5EF4-FFF2-40B4-BE49-F238E27FC236}">
                <a16:creationId xmlns:a16="http://schemas.microsoft.com/office/drawing/2014/main" id="{5775F99B-9459-4C1F-8D07-9FC4148112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01732" y="6240463"/>
            <a:ext cx="1388536" cy="206381"/>
          </a:xfrm>
        </p:spPr>
        <p:txBody>
          <a:bodyPr/>
          <a:lstStyle>
            <a:lvl1pPr algn="l">
              <a:defRPr/>
            </a:lvl1pPr>
          </a:lstStyle>
          <a:p>
            <a:endParaRPr lang="zh-CN" altLang="en-US"/>
          </a:p>
        </p:txBody>
      </p:sp>
      <p:sp>
        <p:nvSpPr>
          <p:cNvPr id="18" name="页脚占位符 17">
            <a:extLst>
              <a:ext uri="{FF2B5EF4-FFF2-40B4-BE49-F238E27FC236}">
                <a16:creationId xmlns:a16="http://schemas.microsoft.com/office/drawing/2014/main" id="{37313CFF-BE98-45ED-91E6-3C34C0BEB1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9924" y="6240463"/>
            <a:ext cx="4140201" cy="206381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19" name="灯片编号占位符 18">
            <a:extLst>
              <a:ext uri="{FF2B5EF4-FFF2-40B4-BE49-F238E27FC236}">
                <a16:creationId xmlns:a16="http://schemas.microsoft.com/office/drawing/2014/main" id="{44E57EFE-3F9D-431D-9C4C-E19E8617C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599" y="6240463"/>
            <a:ext cx="2909888" cy="206381"/>
          </a:xfrm>
        </p:spPr>
        <p:txBody>
          <a:bodyPr/>
          <a:lstStyle>
            <a:lvl1pPr algn="l">
              <a:defRPr/>
            </a:lvl1pPr>
          </a:lstStyle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20" name="标题 19">
            <a:extLst>
              <a:ext uri="{FF2B5EF4-FFF2-40B4-BE49-F238E27FC236}">
                <a16:creationId xmlns:a16="http://schemas.microsoft.com/office/drawing/2014/main" id="{13231ACB-CB35-4562-8E3A-BBF01DC467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9924" y="1"/>
            <a:ext cx="10850563" cy="1028699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21" name="内容占位符 20">
            <a:extLst>
              <a:ext uri="{FF2B5EF4-FFF2-40B4-BE49-F238E27FC236}">
                <a16:creationId xmlns:a16="http://schemas.microsoft.com/office/drawing/2014/main" id="{F9DB8C5C-33C0-469A-A4EC-F52B4B456E86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69925" y="1130299"/>
            <a:ext cx="10850563" cy="5006975"/>
          </a:xfrm>
        </p:spPr>
        <p:txBody>
          <a:bodyPr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 altLang="zh-CN" dirty="0"/>
              <a:t>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775934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>
            <a:extLst>
              <a:ext uri="{FF2B5EF4-FFF2-40B4-BE49-F238E27FC236}">
                <a16:creationId xmlns:a16="http://schemas.microsoft.com/office/drawing/2014/main" id="{5CF9FCE4-38D4-460C-A891-DEC442854D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9924" y="1"/>
            <a:ext cx="10850563" cy="1028699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841762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177286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 descr="建筑与房屋的城市空拍图&#10;&#10;描述已自动生成">
            <a:extLst>
              <a:ext uri="{FF2B5EF4-FFF2-40B4-BE49-F238E27FC236}">
                <a16:creationId xmlns:a16="http://schemas.microsoft.com/office/drawing/2014/main" id="{94B32035-703C-435E-A121-5918A757D0B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duotone>
              <a:schemeClr val="bg2">
                <a:shade val="45000"/>
                <a:satMod val="135000"/>
              </a:schemeClr>
              <a:prstClr val="white"/>
            </a:duotone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7" name="ïṥḷïḑe">
            <a:extLst>
              <a:ext uri="{FF2B5EF4-FFF2-40B4-BE49-F238E27FC236}">
                <a16:creationId xmlns:a16="http://schemas.microsoft.com/office/drawing/2014/main" id="{98C3D382-74CC-4C92-8CA3-701BC438164B}"/>
              </a:ext>
            </a:extLst>
          </p:cNvPr>
          <p:cNvSpPr/>
          <p:nvPr userDrawn="1"/>
        </p:nvSpPr>
        <p:spPr>
          <a:xfrm>
            <a:off x="1290638" y="0"/>
            <a:ext cx="322262" cy="472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íşḻîḋe">
            <a:extLst>
              <a:ext uri="{FF2B5EF4-FFF2-40B4-BE49-F238E27FC236}">
                <a16:creationId xmlns:a16="http://schemas.microsoft.com/office/drawing/2014/main" id="{FA02EC71-F317-4F64-BF7B-D259C39920D2}"/>
              </a:ext>
            </a:extLst>
          </p:cNvPr>
          <p:cNvSpPr/>
          <p:nvPr userDrawn="1"/>
        </p:nvSpPr>
        <p:spPr>
          <a:xfrm>
            <a:off x="9542808" y="723900"/>
            <a:ext cx="1925292" cy="505506"/>
          </a:xfrm>
          <a:custGeom>
            <a:avLst/>
            <a:gdLst>
              <a:gd name="connsiteX0" fmla="*/ 212671 w 1925292"/>
              <a:gd name="connsiteY0" fmla="*/ 447537 h 505506"/>
              <a:gd name="connsiteX1" fmla="*/ 209336 w 1925292"/>
              <a:gd name="connsiteY1" fmla="*/ 449825 h 505506"/>
              <a:gd name="connsiteX2" fmla="*/ 208968 w 1925292"/>
              <a:gd name="connsiteY2" fmla="*/ 449801 h 505506"/>
              <a:gd name="connsiteX3" fmla="*/ 226049 w 1925292"/>
              <a:gd name="connsiteY3" fmla="*/ 437121 h 505506"/>
              <a:gd name="connsiteX4" fmla="*/ 231096 w 1925292"/>
              <a:gd name="connsiteY4" fmla="*/ 443828 h 505506"/>
              <a:gd name="connsiteX5" fmla="*/ 225772 w 1925292"/>
              <a:gd name="connsiteY5" fmla="*/ 438444 h 505506"/>
              <a:gd name="connsiteX6" fmla="*/ 220328 w 1925292"/>
              <a:gd name="connsiteY6" fmla="*/ 444067 h 505506"/>
              <a:gd name="connsiteX7" fmla="*/ 230738 w 1925292"/>
              <a:gd name="connsiteY7" fmla="*/ 449272 h 505506"/>
              <a:gd name="connsiteX8" fmla="*/ 222362 w 1925292"/>
              <a:gd name="connsiteY8" fmla="*/ 455673 h 505506"/>
              <a:gd name="connsiteX9" fmla="*/ 216559 w 1925292"/>
              <a:gd name="connsiteY9" fmla="*/ 445443 h 505506"/>
              <a:gd name="connsiteX10" fmla="*/ 226049 w 1925292"/>
              <a:gd name="connsiteY10" fmla="*/ 437121 h 505506"/>
              <a:gd name="connsiteX11" fmla="*/ 259393 w 1925292"/>
              <a:gd name="connsiteY11" fmla="*/ 436350 h 505506"/>
              <a:gd name="connsiteX12" fmla="*/ 259632 w 1925292"/>
              <a:gd name="connsiteY12" fmla="*/ 439341 h 505506"/>
              <a:gd name="connsiteX13" fmla="*/ 269862 w 1925292"/>
              <a:gd name="connsiteY13" fmla="*/ 446041 h 505506"/>
              <a:gd name="connsiteX14" fmla="*/ 272375 w 1925292"/>
              <a:gd name="connsiteY14" fmla="*/ 455314 h 505506"/>
              <a:gd name="connsiteX15" fmla="*/ 263820 w 1925292"/>
              <a:gd name="connsiteY15" fmla="*/ 455254 h 505506"/>
              <a:gd name="connsiteX16" fmla="*/ 266392 w 1925292"/>
              <a:gd name="connsiteY16" fmla="*/ 453400 h 505506"/>
              <a:gd name="connsiteX17" fmla="*/ 265854 w 1925292"/>
              <a:gd name="connsiteY17" fmla="*/ 439640 h 505506"/>
              <a:gd name="connsiteX18" fmla="*/ 259572 w 1925292"/>
              <a:gd name="connsiteY18" fmla="*/ 451725 h 505506"/>
              <a:gd name="connsiteX19" fmla="*/ 262085 w 1925292"/>
              <a:gd name="connsiteY19" fmla="*/ 455254 h 505506"/>
              <a:gd name="connsiteX20" fmla="*/ 253590 w 1925292"/>
              <a:gd name="connsiteY20" fmla="*/ 455314 h 505506"/>
              <a:gd name="connsiteX21" fmla="*/ 255684 w 1925292"/>
              <a:gd name="connsiteY21" fmla="*/ 452801 h 505506"/>
              <a:gd name="connsiteX22" fmla="*/ 256043 w 1925292"/>
              <a:gd name="connsiteY22" fmla="*/ 441854 h 505506"/>
              <a:gd name="connsiteX23" fmla="*/ 255205 w 1925292"/>
              <a:gd name="connsiteY23" fmla="*/ 439939 h 505506"/>
              <a:gd name="connsiteX24" fmla="*/ 253829 w 1925292"/>
              <a:gd name="connsiteY24" fmla="*/ 438863 h 505506"/>
              <a:gd name="connsiteX25" fmla="*/ 253291 w 1925292"/>
              <a:gd name="connsiteY25" fmla="*/ 438504 h 505506"/>
              <a:gd name="connsiteX26" fmla="*/ 279913 w 1925292"/>
              <a:gd name="connsiteY26" fmla="*/ 435513 h 505506"/>
              <a:gd name="connsiteX27" fmla="*/ 282425 w 1925292"/>
              <a:gd name="connsiteY27" fmla="*/ 452622 h 505506"/>
              <a:gd name="connsiteX28" fmla="*/ 284160 w 1925292"/>
              <a:gd name="connsiteY28" fmla="*/ 454058 h 505506"/>
              <a:gd name="connsiteX29" fmla="*/ 275546 w 1925292"/>
              <a:gd name="connsiteY29" fmla="*/ 454656 h 505506"/>
              <a:gd name="connsiteX30" fmla="*/ 277340 w 1925292"/>
              <a:gd name="connsiteY30" fmla="*/ 444666 h 505506"/>
              <a:gd name="connsiteX31" fmla="*/ 275187 w 1925292"/>
              <a:gd name="connsiteY31" fmla="*/ 438624 h 505506"/>
              <a:gd name="connsiteX32" fmla="*/ 274050 w 1925292"/>
              <a:gd name="connsiteY32" fmla="*/ 437846 h 505506"/>
              <a:gd name="connsiteX33" fmla="*/ 207466 w 1925292"/>
              <a:gd name="connsiteY33" fmla="*/ 435415 h 505506"/>
              <a:gd name="connsiteX34" fmla="*/ 202920 w 1925292"/>
              <a:gd name="connsiteY34" fmla="*/ 439520 h 505506"/>
              <a:gd name="connsiteX35" fmla="*/ 210936 w 1925292"/>
              <a:gd name="connsiteY35" fmla="*/ 441315 h 505506"/>
              <a:gd name="connsiteX36" fmla="*/ 207466 w 1925292"/>
              <a:gd name="connsiteY36" fmla="*/ 435415 h 505506"/>
              <a:gd name="connsiteX37" fmla="*/ 206973 w 1925292"/>
              <a:gd name="connsiteY37" fmla="*/ 434211 h 505506"/>
              <a:gd name="connsiteX38" fmla="*/ 213568 w 1925292"/>
              <a:gd name="connsiteY38" fmla="*/ 443110 h 505506"/>
              <a:gd name="connsiteX39" fmla="*/ 201663 w 1925292"/>
              <a:gd name="connsiteY39" fmla="*/ 441076 h 505506"/>
              <a:gd name="connsiteX40" fmla="*/ 204475 w 1925292"/>
              <a:gd name="connsiteY40" fmla="*/ 449511 h 505506"/>
              <a:gd name="connsiteX41" fmla="*/ 208968 w 1925292"/>
              <a:gd name="connsiteY41" fmla="*/ 449801 h 505506"/>
              <a:gd name="connsiteX42" fmla="*/ 203473 w 1925292"/>
              <a:gd name="connsiteY42" fmla="*/ 453160 h 505506"/>
              <a:gd name="connsiteX43" fmla="*/ 198313 w 1925292"/>
              <a:gd name="connsiteY43" fmla="*/ 442452 h 505506"/>
              <a:gd name="connsiteX44" fmla="*/ 206973 w 1925292"/>
              <a:gd name="connsiteY44" fmla="*/ 434211 h 505506"/>
              <a:gd name="connsiteX45" fmla="*/ 294158 w 1925292"/>
              <a:gd name="connsiteY45" fmla="*/ 432686 h 505506"/>
              <a:gd name="connsiteX46" fmla="*/ 300611 w 1925292"/>
              <a:gd name="connsiteY46" fmla="*/ 437367 h 505506"/>
              <a:gd name="connsiteX47" fmla="*/ 298996 w 1925292"/>
              <a:gd name="connsiteY47" fmla="*/ 437906 h 505506"/>
              <a:gd name="connsiteX48" fmla="*/ 294031 w 1925292"/>
              <a:gd name="connsiteY48" fmla="*/ 434256 h 505506"/>
              <a:gd name="connsiteX49" fmla="*/ 295526 w 1925292"/>
              <a:gd name="connsiteY49" fmla="*/ 448255 h 505506"/>
              <a:gd name="connsiteX50" fmla="*/ 301748 w 1925292"/>
              <a:gd name="connsiteY50" fmla="*/ 443469 h 505506"/>
              <a:gd name="connsiteX51" fmla="*/ 287211 w 1925292"/>
              <a:gd name="connsiteY51" fmla="*/ 443888 h 505506"/>
              <a:gd name="connsiteX52" fmla="*/ 294158 w 1925292"/>
              <a:gd name="connsiteY52" fmla="*/ 432686 h 505506"/>
              <a:gd name="connsiteX53" fmla="*/ 344663 w 1925292"/>
              <a:gd name="connsiteY53" fmla="*/ 431468 h 505506"/>
              <a:gd name="connsiteX54" fmla="*/ 344701 w 1925292"/>
              <a:gd name="connsiteY54" fmla="*/ 431684 h 505506"/>
              <a:gd name="connsiteX55" fmla="*/ 344608 w 1925292"/>
              <a:gd name="connsiteY55" fmla="*/ 431688 h 505506"/>
              <a:gd name="connsiteX56" fmla="*/ 238754 w 1925292"/>
              <a:gd name="connsiteY56" fmla="*/ 427377 h 505506"/>
              <a:gd name="connsiteX57" fmla="*/ 239173 w 1925292"/>
              <a:gd name="connsiteY57" fmla="*/ 440000 h 505506"/>
              <a:gd name="connsiteX58" fmla="*/ 248984 w 1925292"/>
              <a:gd name="connsiteY58" fmla="*/ 440359 h 505506"/>
              <a:gd name="connsiteX59" fmla="*/ 249642 w 1925292"/>
              <a:gd name="connsiteY59" fmla="*/ 452563 h 505506"/>
              <a:gd name="connsiteX60" fmla="*/ 250300 w 1925292"/>
              <a:gd name="connsiteY60" fmla="*/ 454118 h 505506"/>
              <a:gd name="connsiteX61" fmla="*/ 251975 w 1925292"/>
              <a:gd name="connsiteY61" fmla="*/ 455614 h 505506"/>
              <a:gd name="connsiteX62" fmla="*/ 243181 w 1925292"/>
              <a:gd name="connsiteY62" fmla="*/ 455614 h 505506"/>
              <a:gd name="connsiteX63" fmla="*/ 245992 w 1925292"/>
              <a:gd name="connsiteY63" fmla="*/ 443828 h 505506"/>
              <a:gd name="connsiteX64" fmla="*/ 239113 w 1925292"/>
              <a:gd name="connsiteY64" fmla="*/ 441794 h 505506"/>
              <a:gd name="connsiteX65" fmla="*/ 241386 w 1925292"/>
              <a:gd name="connsiteY65" fmla="*/ 455314 h 505506"/>
              <a:gd name="connsiteX66" fmla="*/ 241865 w 1925292"/>
              <a:gd name="connsiteY66" fmla="*/ 455614 h 505506"/>
              <a:gd name="connsiteX67" fmla="*/ 232951 w 1925292"/>
              <a:gd name="connsiteY67" fmla="*/ 455614 h 505506"/>
              <a:gd name="connsiteX68" fmla="*/ 233430 w 1925292"/>
              <a:gd name="connsiteY68" fmla="*/ 455255 h 505506"/>
              <a:gd name="connsiteX69" fmla="*/ 235284 w 1925292"/>
              <a:gd name="connsiteY69" fmla="*/ 453101 h 505506"/>
              <a:gd name="connsiteX70" fmla="*/ 234327 w 1925292"/>
              <a:gd name="connsiteY70" fmla="*/ 430428 h 505506"/>
              <a:gd name="connsiteX71" fmla="*/ 233908 w 1925292"/>
              <a:gd name="connsiteY71" fmla="*/ 430069 h 505506"/>
              <a:gd name="connsiteX72" fmla="*/ 232951 w 1925292"/>
              <a:gd name="connsiteY72" fmla="*/ 429411 h 505506"/>
              <a:gd name="connsiteX73" fmla="*/ 196459 w 1925292"/>
              <a:gd name="connsiteY73" fmla="*/ 427137 h 505506"/>
              <a:gd name="connsiteX74" fmla="*/ 194844 w 1925292"/>
              <a:gd name="connsiteY74" fmla="*/ 432282 h 505506"/>
              <a:gd name="connsiteX75" fmla="*/ 198374 w 1925292"/>
              <a:gd name="connsiteY75" fmla="*/ 434256 h 505506"/>
              <a:gd name="connsiteX76" fmla="*/ 194066 w 1925292"/>
              <a:gd name="connsiteY76" fmla="*/ 434435 h 505506"/>
              <a:gd name="connsiteX77" fmla="*/ 190238 w 1925292"/>
              <a:gd name="connsiteY77" fmla="*/ 447776 h 505506"/>
              <a:gd name="connsiteX78" fmla="*/ 193887 w 1925292"/>
              <a:gd name="connsiteY78" fmla="*/ 447955 h 505506"/>
              <a:gd name="connsiteX79" fmla="*/ 187665 w 1925292"/>
              <a:gd name="connsiteY79" fmla="*/ 449690 h 505506"/>
              <a:gd name="connsiteX80" fmla="*/ 190597 w 1925292"/>
              <a:gd name="connsiteY80" fmla="*/ 433777 h 505506"/>
              <a:gd name="connsiteX81" fmla="*/ 188443 w 1925292"/>
              <a:gd name="connsiteY81" fmla="*/ 431564 h 505506"/>
              <a:gd name="connsiteX82" fmla="*/ 196459 w 1925292"/>
              <a:gd name="connsiteY82" fmla="*/ 427137 h 505506"/>
              <a:gd name="connsiteX83" fmla="*/ 275964 w 1925292"/>
              <a:gd name="connsiteY83" fmla="*/ 426779 h 505506"/>
              <a:gd name="connsiteX84" fmla="*/ 279194 w 1925292"/>
              <a:gd name="connsiteY84" fmla="*/ 427556 h 505506"/>
              <a:gd name="connsiteX85" fmla="*/ 276143 w 1925292"/>
              <a:gd name="connsiteY85" fmla="*/ 429889 h 505506"/>
              <a:gd name="connsiteX86" fmla="*/ 781231 w 1925292"/>
              <a:gd name="connsiteY86" fmla="*/ 424206 h 505506"/>
              <a:gd name="connsiteX87" fmla="*/ 772617 w 1925292"/>
              <a:gd name="connsiteY87" fmla="*/ 431504 h 505506"/>
              <a:gd name="connsiteX88" fmla="*/ 770762 w 1925292"/>
              <a:gd name="connsiteY88" fmla="*/ 436709 h 505506"/>
              <a:gd name="connsiteX89" fmla="*/ 772318 w 1925292"/>
              <a:gd name="connsiteY89" fmla="*/ 440597 h 505506"/>
              <a:gd name="connsiteX90" fmla="*/ 775668 w 1925292"/>
              <a:gd name="connsiteY90" fmla="*/ 441913 h 505506"/>
              <a:gd name="connsiteX91" fmla="*/ 781231 w 1925292"/>
              <a:gd name="connsiteY91" fmla="*/ 439221 h 505506"/>
              <a:gd name="connsiteX92" fmla="*/ 170436 w 1925292"/>
              <a:gd name="connsiteY92" fmla="*/ 421693 h 505506"/>
              <a:gd name="connsiteX93" fmla="*/ 177974 w 1925292"/>
              <a:gd name="connsiteY93" fmla="*/ 425103 h 505506"/>
              <a:gd name="connsiteX94" fmla="*/ 175162 w 1925292"/>
              <a:gd name="connsiteY94" fmla="*/ 426120 h 505506"/>
              <a:gd name="connsiteX95" fmla="*/ 175102 w 1925292"/>
              <a:gd name="connsiteY95" fmla="*/ 437606 h 505506"/>
              <a:gd name="connsiteX96" fmla="*/ 180307 w 1925292"/>
              <a:gd name="connsiteY96" fmla="*/ 433000 h 505506"/>
              <a:gd name="connsiteX97" fmla="*/ 183119 w 1925292"/>
              <a:gd name="connsiteY97" fmla="*/ 427496 h 505506"/>
              <a:gd name="connsiteX98" fmla="*/ 187605 w 1925292"/>
              <a:gd name="connsiteY98" fmla="*/ 430128 h 505506"/>
              <a:gd name="connsiteX99" fmla="*/ 175701 w 1925292"/>
              <a:gd name="connsiteY99" fmla="*/ 439999 h 505506"/>
              <a:gd name="connsiteX100" fmla="*/ 161343 w 1925292"/>
              <a:gd name="connsiteY100" fmla="*/ 446938 h 505506"/>
              <a:gd name="connsiteX101" fmla="*/ 171393 w 1925292"/>
              <a:gd name="connsiteY101" fmla="*/ 441435 h 505506"/>
              <a:gd name="connsiteX102" fmla="*/ 170436 w 1925292"/>
              <a:gd name="connsiteY102" fmla="*/ 421693 h 505506"/>
              <a:gd name="connsiteX103" fmla="*/ 329147 w 1925292"/>
              <a:gd name="connsiteY103" fmla="*/ 412181 h 505506"/>
              <a:gd name="connsiteX104" fmla="*/ 332438 w 1925292"/>
              <a:gd name="connsiteY104" fmla="*/ 425642 h 505506"/>
              <a:gd name="connsiteX105" fmla="*/ 336820 w 1925292"/>
              <a:gd name="connsiteY105" fmla="*/ 432050 h 505506"/>
              <a:gd name="connsiteX106" fmla="*/ 344608 w 1925292"/>
              <a:gd name="connsiteY106" fmla="*/ 431688 h 505506"/>
              <a:gd name="connsiteX107" fmla="*/ 343924 w 1925292"/>
              <a:gd name="connsiteY107" fmla="*/ 434436 h 505506"/>
              <a:gd name="connsiteX108" fmla="*/ 325378 w 1925292"/>
              <a:gd name="connsiteY108" fmla="*/ 421155 h 505506"/>
              <a:gd name="connsiteX109" fmla="*/ 319097 w 1925292"/>
              <a:gd name="connsiteY109" fmla="*/ 417087 h 505506"/>
              <a:gd name="connsiteX110" fmla="*/ 329147 w 1925292"/>
              <a:gd name="connsiteY110" fmla="*/ 412181 h 505506"/>
              <a:gd name="connsiteX111" fmla="*/ 153012 w 1925292"/>
              <a:gd name="connsiteY111" fmla="*/ 409706 h 505506"/>
              <a:gd name="connsiteX112" fmla="*/ 143934 w 1925292"/>
              <a:gd name="connsiteY112" fmla="*/ 416249 h 505506"/>
              <a:gd name="connsiteX113" fmla="*/ 155001 w 1925292"/>
              <a:gd name="connsiteY113" fmla="*/ 418104 h 505506"/>
              <a:gd name="connsiteX114" fmla="*/ 153012 w 1925292"/>
              <a:gd name="connsiteY114" fmla="*/ 409706 h 505506"/>
              <a:gd name="connsiteX115" fmla="*/ 167385 w 1925292"/>
              <a:gd name="connsiteY115" fmla="*/ 409370 h 505506"/>
              <a:gd name="connsiteX116" fmla="*/ 171692 w 1925292"/>
              <a:gd name="connsiteY116" fmla="*/ 410387 h 505506"/>
              <a:gd name="connsiteX117" fmla="*/ 173307 w 1925292"/>
              <a:gd name="connsiteY117" fmla="*/ 411284 h 505506"/>
              <a:gd name="connsiteX118" fmla="*/ 161343 w 1925292"/>
              <a:gd name="connsiteY118" fmla="*/ 429291 h 505506"/>
              <a:gd name="connsiteX119" fmla="*/ 160445 w 1925292"/>
              <a:gd name="connsiteY119" fmla="*/ 435573 h 505506"/>
              <a:gd name="connsiteX120" fmla="*/ 153506 w 1925292"/>
              <a:gd name="connsiteY120" fmla="*/ 430787 h 505506"/>
              <a:gd name="connsiteX121" fmla="*/ 153865 w 1925292"/>
              <a:gd name="connsiteY121" fmla="*/ 430727 h 505506"/>
              <a:gd name="connsiteX122" fmla="*/ 158292 w 1925292"/>
              <a:gd name="connsiteY122" fmla="*/ 427676 h 505506"/>
              <a:gd name="connsiteX123" fmla="*/ 168282 w 1925292"/>
              <a:gd name="connsiteY123" fmla="*/ 412421 h 505506"/>
              <a:gd name="connsiteX124" fmla="*/ 152242 w 1925292"/>
              <a:gd name="connsiteY124" fmla="*/ 408135 h 505506"/>
              <a:gd name="connsiteX125" fmla="*/ 157753 w 1925292"/>
              <a:gd name="connsiteY125" fmla="*/ 419240 h 505506"/>
              <a:gd name="connsiteX126" fmla="*/ 140584 w 1925292"/>
              <a:gd name="connsiteY126" fmla="*/ 414395 h 505506"/>
              <a:gd name="connsiteX127" fmla="*/ 152242 w 1925292"/>
              <a:gd name="connsiteY127" fmla="*/ 408135 h 505506"/>
              <a:gd name="connsiteX128" fmla="*/ 975837 w 1925292"/>
              <a:gd name="connsiteY128" fmla="*/ 406498 h 505506"/>
              <a:gd name="connsiteX129" fmla="*/ 971649 w 1925292"/>
              <a:gd name="connsiteY129" fmla="*/ 408353 h 505506"/>
              <a:gd name="connsiteX130" fmla="*/ 969376 w 1925292"/>
              <a:gd name="connsiteY130" fmla="*/ 415651 h 505506"/>
              <a:gd name="connsiteX131" fmla="*/ 968838 w 1925292"/>
              <a:gd name="connsiteY131" fmla="*/ 430786 h 505506"/>
              <a:gd name="connsiteX132" fmla="*/ 969496 w 1925292"/>
              <a:gd name="connsiteY132" fmla="*/ 440358 h 505506"/>
              <a:gd name="connsiteX133" fmla="*/ 971769 w 1925292"/>
              <a:gd name="connsiteY133" fmla="*/ 445563 h 505506"/>
              <a:gd name="connsiteX134" fmla="*/ 975717 w 1925292"/>
              <a:gd name="connsiteY134" fmla="*/ 447357 h 505506"/>
              <a:gd name="connsiteX135" fmla="*/ 979307 w 1925292"/>
              <a:gd name="connsiteY135" fmla="*/ 446161 h 505506"/>
              <a:gd name="connsiteX136" fmla="*/ 981819 w 1925292"/>
              <a:gd name="connsiteY136" fmla="*/ 441614 h 505506"/>
              <a:gd name="connsiteX137" fmla="*/ 982717 w 1925292"/>
              <a:gd name="connsiteY137" fmla="*/ 423129 h 505506"/>
              <a:gd name="connsiteX138" fmla="*/ 981819 w 1925292"/>
              <a:gd name="connsiteY138" fmla="*/ 411942 h 505506"/>
              <a:gd name="connsiteX139" fmla="*/ 979127 w 1925292"/>
              <a:gd name="connsiteY139" fmla="*/ 407515 h 505506"/>
              <a:gd name="connsiteX140" fmla="*/ 975837 w 1925292"/>
              <a:gd name="connsiteY140" fmla="*/ 406498 h 505506"/>
              <a:gd name="connsiteX141" fmla="*/ 1690306 w 1925292"/>
              <a:gd name="connsiteY141" fmla="*/ 406259 h 505506"/>
              <a:gd name="connsiteX142" fmla="*/ 1686238 w 1925292"/>
              <a:gd name="connsiteY142" fmla="*/ 408712 h 505506"/>
              <a:gd name="connsiteX143" fmla="*/ 1683427 w 1925292"/>
              <a:gd name="connsiteY143" fmla="*/ 420437 h 505506"/>
              <a:gd name="connsiteX144" fmla="*/ 1683427 w 1925292"/>
              <a:gd name="connsiteY144" fmla="*/ 422052 h 505506"/>
              <a:gd name="connsiteX145" fmla="*/ 1696468 w 1925292"/>
              <a:gd name="connsiteY145" fmla="*/ 422052 h 505506"/>
              <a:gd name="connsiteX146" fmla="*/ 1695630 w 1925292"/>
              <a:gd name="connsiteY146" fmla="*/ 411463 h 505506"/>
              <a:gd name="connsiteX147" fmla="*/ 1692998 w 1925292"/>
              <a:gd name="connsiteY147" fmla="*/ 407096 h 505506"/>
              <a:gd name="connsiteX148" fmla="*/ 1690306 w 1925292"/>
              <a:gd name="connsiteY148" fmla="*/ 406259 h 505506"/>
              <a:gd name="connsiteX149" fmla="*/ 1152375 w 1925292"/>
              <a:gd name="connsiteY149" fmla="*/ 406259 h 505506"/>
              <a:gd name="connsiteX150" fmla="*/ 1148307 w 1925292"/>
              <a:gd name="connsiteY150" fmla="*/ 408712 h 505506"/>
              <a:gd name="connsiteX151" fmla="*/ 1145496 w 1925292"/>
              <a:gd name="connsiteY151" fmla="*/ 420437 h 505506"/>
              <a:gd name="connsiteX152" fmla="*/ 1145496 w 1925292"/>
              <a:gd name="connsiteY152" fmla="*/ 422052 h 505506"/>
              <a:gd name="connsiteX153" fmla="*/ 1158537 w 1925292"/>
              <a:gd name="connsiteY153" fmla="*/ 422052 h 505506"/>
              <a:gd name="connsiteX154" fmla="*/ 1157699 w 1925292"/>
              <a:gd name="connsiteY154" fmla="*/ 411463 h 505506"/>
              <a:gd name="connsiteX155" fmla="*/ 1155067 w 1925292"/>
              <a:gd name="connsiteY155" fmla="*/ 407096 h 505506"/>
              <a:gd name="connsiteX156" fmla="*/ 1152375 w 1925292"/>
              <a:gd name="connsiteY156" fmla="*/ 406259 h 505506"/>
              <a:gd name="connsiteX157" fmla="*/ 1877792 w 1925292"/>
              <a:gd name="connsiteY157" fmla="*/ 404524 h 505506"/>
              <a:gd name="connsiteX158" fmla="*/ 1901602 w 1925292"/>
              <a:gd name="connsiteY158" fmla="*/ 404524 h 505506"/>
              <a:gd name="connsiteX159" fmla="*/ 1901602 w 1925292"/>
              <a:gd name="connsiteY159" fmla="*/ 406319 h 505506"/>
              <a:gd name="connsiteX160" fmla="*/ 1898311 w 1925292"/>
              <a:gd name="connsiteY160" fmla="*/ 407216 h 505506"/>
              <a:gd name="connsiteX161" fmla="*/ 1897354 w 1925292"/>
              <a:gd name="connsiteY161" fmla="*/ 409190 h 505506"/>
              <a:gd name="connsiteX162" fmla="*/ 1899747 w 1925292"/>
              <a:gd name="connsiteY162" fmla="*/ 416369 h 505506"/>
              <a:gd name="connsiteX163" fmla="*/ 1907404 w 1925292"/>
              <a:gd name="connsiteY163" fmla="*/ 433897 h 505506"/>
              <a:gd name="connsiteX164" fmla="*/ 1912609 w 1925292"/>
              <a:gd name="connsiteY164" fmla="*/ 420317 h 505506"/>
              <a:gd name="connsiteX165" fmla="*/ 1915421 w 1925292"/>
              <a:gd name="connsiteY165" fmla="*/ 410267 h 505506"/>
              <a:gd name="connsiteX166" fmla="*/ 1914224 w 1925292"/>
              <a:gd name="connsiteY166" fmla="*/ 407455 h 505506"/>
              <a:gd name="connsiteX167" fmla="*/ 1910097 w 1925292"/>
              <a:gd name="connsiteY167" fmla="*/ 406319 h 505506"/>
              <a:gd name="connsiteX168" fmla="*/ 1910097 w 1925292"/>
              <a:gd name="connsiteY168" fmla="*/ 404644 h 505506"/>
              <a:gd name="connsiteX169" fmla="*/ 1925292 w 1925292"/>
              <a:gd name="connsiteY169" fmla="*/ 404644 h 505506"/>
              <a:gd name="connsiteX170" fmla="*/ 1925292 w 1925292"/>
              <a:gd name="connsiteY170" fmla="*/ 406438 h 505506"/>
              <a:gd name="connsiteX171" fmla="*/ 1921702 w 1925292"/>
              <a:gd name="connsiteY171" fmla="*/ 408113 h 505506"/>
              <a:gd name="connsiteX172" fmla="*/ 1917036 w 1925292"/>
              <a:gd name="connsiteY172" fmla="*/ 418044 h 505506"/>
              <a:gd name="connsiteX173" fmla="*/ 1904234 w 1925292"/>
              <a:gd name="connsiteY173" fmla="*/ 451246 h 505506"/>
              <a:gd name="connsiteX174" fmla="*/ 1897055 w 1925292"/>
              <a:gd name="connsiteY174" fmla="*/ 466561 h 505506"/>
              <a:gd name="connsiteX175" fmla="*/ 1888740 w 1925292"/>
              <a:gd name="connsiteY175" fmla="*/ 470569 h 505506"/>
              <a:gd name="connsiteX176" fmla="*/ 1882279 w 1925292"/>
              <a:gd name="connsiteY176" fmla="*/ 468296 h 505506"/>
              <a:gd name="connsiteX177" fmla="*/ 1879826 w 1925292"/>
              <a:gd name="connsiteY177" fmla="*/ 462792 h 505506"/>
              <a:gd name="connsiteX178" fmla="*/ 1881501 w 1925292"/>
              <a:gd name="connsiteY178" fmla="*/ 458185 h 505506"/>
              <a:gd name="connsiteX179" fmla="*/ 1885689 w 1925292"/>
              <a:gd name="connsiteY179" fmla="*/ 456391 h 505506"/>
              <a:gd name="connsiteX180" fmla="*/ 1889577 w 1925292"/>
              <a:gd name="connsiteY180" fmla="*/ 457946 h 505506"/>
              <a:gd name="connsiteX181" fmla="*/ 1891073 w 1925292"/>
              <a:gd name="connsiteY181" fmla="*/ 462672 h 505506"/>
              <a:gd name="connsiteX182" fmla="*/ 1891491 w 1925292"/>
              <a:gd name="connsiteY182" fmla="*/ 465005 h 505506"/>
              <a:gd name="connsiteX183" fmla="*/ 1892568 w 1925292"/>
              <a:gd name="connsiteY183" fmla="*/ 465544 h 505506"/>
              <a:gd name="connsiteX184" fmla="*/ 1895021 w 1925292"/>
              <a:gd name="connsiteY184" fmla="*/ 464168 h 505506"/>
              <a:gd name="connsiteX185" fmla="*/ 1899508 w 1925292"/>
              <a:gd name="connsiteY185" fmla="*/ 454955 h 505506"/>
              <a:gd name="connsiteX186" fmla="*/ 1900884 w 1925292"/>
              <a:gd name="connsiteY186" fmla="*/ 451186 h 505506"/>
              <a:gd name="connsiteX187" fmla="*/ 1886406 w 1925292"/>
              <a:gd name="connsiteY187" fmla="*/ 417984 h 505506"/>
              <a:gd name="connsiteX188" fmla="*/ 1881561 w 1925292"/>
              <a:gd name="connsiteY188" fmla="*/ 408712 h 505506"/>
              <a:gd name="connsiteX189" fmla="*/ 1877792 w 1925292"/>
              <a:gd name="connsiteY189" fmla="*/ 406319 h 505506"/>
              <a:gd name="connsiteX190" fmla="*/ 1809115 w 1925292"/>
              <a:gd name="connsiteY190" fmla="*/ 404464 h 505506"/>
              <a:gd name="connsiteX191" fmla="*/ 1827899 w 1925292"/>
              <a:gd name="connsiteY191" fmla="*/ 404464 h 505506"/>
              <a:gd name="connsiteX192" fmla="*/ 1827899 w 1925292"/>
              <a:gd name="connsiteY192" fmla="*/ 439999 h 505506"/>
              <a:gd name="connsiteX193" fmla="*/ 1828976 w 1925292"/>
              <a:gd name="connsiteY193" fmla="*/ 446101 h 505506"/>
              <a:gd name="connsiteX194" fmla="*/ 1833284 w 1925292"/>
              <a:gd name="connsiteY194" fmla="*/ 447597 h 505506"/>
              <a:gd name="connsiteX195" fmla="*/ 1833284 w 1925292"/>
              <a:gd name="connsiteY195" fmla="*/ 449331 h 505506"/>
              <a:gd name="connsiteX196" fmla="*/ 1809055 w 1925292"/>
              <a:gd name="connsiteY196" fmla="*/ 449331 h 505506"/>
              <a:gd name="connsiteX197" fmla="*/ 1809055 w 1925292"/>
              <a:gd name="connsiteY197" fmla="*/ 447597 h 505506"/>
              <a:gd name="connsiteX198" fmla="*/ 1813482 w 1925292"/>
              <a:gd name="connsiteY198" fmla="*/ 445862 h 505506"/>
              <a:gd name="connsiteX199" fmla="*/ 1814439 w 1925292"/>
              <a:gd name="connsiteY199" fmla="*/ 439999 h 505506"/>
              <a:gd name="connsiteX200" fmla="*/ 1814439 w 1925292"/>
              <a:gd name="connsiteY200" fmla="*/ 413796 h 505506"/>
              <a:gd name="connsiteX201" fmla="*/ 1813362 w 1925292"/>
              <a:gd name="connsiteY201" fmla="*/ 407754 h 505506"/>
              <a:gd name="connsiteX202" fmla="*/ 1809115 w 1925292"/>
              <a:gd name="connsiteY202" fmla="*/ 406259 h 505506"/>
              <a:gd name="connsiteX203" fmla="*/ 1613911 w 1925292"/>
              <a:gd name="connsiteY203" fmla="*/ 404464 h 505506"/>
              <a:gd name="connsiteX204" fmla="*/ 1637721 w 1925292"/>
              <a:gd name="connsiteY204" fmla="*/ 404464 h 505506"/>
              <a:gd name="connsiteX205" fmla="*/ 1637721 w 1925292"/>
              <a:gd name="connsiteY205" fmla="*/ 406259 h 505506"/>
              <a:gd name="connsiteX206" fmla="*/ 1634670 w 1925292"/>
              <a:gd name="connsiteY206" fmla="*/ 407096 h 505506"/>
              <a:gd name="connsiteX207" fmla="*/ 1633533 w 1925292"/>
              <a:gd name="connsiteY207" fmla="*/ 409609 h 505506"/>
              <a:gd name="connsiteX208" fmla="*/ 1635627 w 1925292"/>
              <a:gd name="connsiteY208" fmla="*/ 416249 h 505506"/>
              <a:gd name="connsiteX209" fmla="*/ 1642985 w 1925292"/>
              <a:gd name="connsiteY209" fmla="*/ 433059 h 505506"/>
              <a:gd name="connsiteX210" fmla="*/ 1648908 w 1925292"/>
              <a:gd name="connsiteY210" fmla="*/ 418522 h 505506"/>
              <a:gd name="connsiteX211" fmla="*/ 1651420 w 1925292"/>
              <a:gd name="connsiteY211" fmla="*/ 409728 h 505506"/>
              <a:gd name="connsiteX212" fmla="*/ 1650343 w 1925292"/>
              <a:gd name="connsiteY212" fmla="*/ 407276 h 505506"/>
              <a:gd name="connsiteX213" fmla="*/ 1646515 w 1925292"/>
              <a:gd name="connsiteY213" fmla="*/ 406259 h 505506"/>
              <a:gd name="connsiteX214" fmla="*/ 1646574 w 1925292"/>
              <a:gd name="connsiteY214" fmla="*/ 406259 h 505506"/>
              <a:gd name="connsiteX215" fmla="*/ 1646574 w 1925292"/>
              <a:gd name="connsiteY215" fmla="*/ 404524 h 505506"/>
              <a:gd name="connsiteX216" fmla="*/ 1661231 w 1925292"/>
              <a:gd name="connsiteY216" fmla="*/ 404524 h 505506"/>
              <a:gd name="connsiteX217" fmla="*/ 1661231 w 1925292"/>
              <a:gd name="connsiteY217" fmla="*/ 406319 h 505506"/>
              <a:gd name="connsiteX218" fmla="*/ 1657761 w 1925292"/>
              <a:gd name="connsiteY218" fmla="*/ 407874 h 505506"/>
              <a:gd name="connsiteX219" fmla="*/ 1653753 w 1925292"/>
              <a:gd name="connsiteY219" fmla="*/ 415471 h 505506"/>
              <a:gd name="connsiteX220" fmla="*/ 1638797 w 1925292"/>
              <a:gd name="connsiteY220" fmla="*/ 450648 h 505506"/>
              <a:gd name="connsiteX221" fmla="*/ 1636524 w 1925292"/>
              <a:gd name="connsiteY221" fmla="*/ 450648 h 505506"/>
              <a:gd name="connsiteX222" fmla="*/ 1621449 w 1925292"/>
              <a:gd name="connsiteY222" fmla="*/ 415890 h 505506"/>
              <a:gd name="connsiteX223" fmla="*/ 1617201 w 1925292"/>
              <a:gd name="connsiteY223" fmla="*/ 407934 h 505506"/>
              <a:gd name="connsiteX224" fmla="*/ 1613911 w 1925292"/>
              <a:gd name="connsiteY224" fmla="*/ 406259 h 505506"/>
              <a:gd name="connsiteX225" fmla="*/ 1582804 w 1925292"/>
              <a:gd name="connsiteY225" fmla="*/ 404464 h 505506"/>
              <a:gd name="connsiteX226" fmla="*/ 1601588 w 1925292"/>
              <a:gd name="connsiteY226" fmla="*/ 404464 h 505506"/>
              <a:gd name="connsiteX227" fmla="*/ 1601588 w 1925292"/>
              <a:gd name="connsiteY227" fmla="*/ 439999 h 505506"/>
              <a:gd name="connsiteX228" fmla="*/ 1602665 w 1925292"/>
              <a:gd name="connsiteY228" fmla="*/ 446101 h 505506"/>
              <a:gd name="connsiteX229" fmla="*/ 1606972 w 1925292"/>
              <a:gd name="connsiteY229" fmla="*/ 447597 h 505506"/>
              <a:gd name="connsiteX230" fmla="*/ 1606972 w 1925292"/>
              <a:gd name="connsiteY230" fmla="*/ 449331 h 505506"/>
              <a:gd name="connsiteX231" fmla="*/ 1582744 w 1925292"/>
              <a:gd name="connsiteY231" fmla="*/ 449331 h 505506"/>
              <a:gd name="connsiteX232" fmla="*/ 1582744 w 1925292"/>
              <a:gd name="connsiteY232" fmla="*/ 447597 h 505506"/>
              <a:gd name="connsiteX233" fmla="*/ 1587171 w 1925292"/>
              <a:gd name="connsiteY233" fmla="*/ 445862 h 505506"/>
              <a:gd name="connsiteX234" fmla="*/ 1588128 w 1925292"/>
              <a:gd name="connsiteY234" fmla="*/ 439999 h 505506"/>
              <a:gd name="connsiteX235" fmla="*/ 1588128 w 1925292"/>
              <a:gd name="connsiteY235" fmla="*/ 413796 h 505506"/>
              <a:gd name="connsiteX236" fmla="*/ 1587051 w 1925292"/>
              <a:gd name="connsiteY236" fmla="*/ 407754 h 505506"/>
              <a:gd name="connsiteX237" fmla="*/ 1582804 w 1925292"/>
              <a:gd name="connsiteY237" fmla="*/ 406259 h 505506"/>
              <a:gd name="connsiteX238" fmla="*/ 1347160 w 1925292"/>
              <a:gd name="connsiteY238" fmla="*/ 404464 h 505506"/>
              <a:gd name="connsiteX239" fmla="*/ 1365944 w 1925292"/>
              <a:gd name="connsiteY239" fmla="*/ 404464 h 505506"/>
              <a:gd name="connsiteX240" fmla="*/ 1365944 w 1925292"/>
              <a:gd name="connsiteY240" fmla="*/ 439999 h 505506"/>
              <a:gd name="connsiteX241" fmla="*/ 1367021 w 1925292"/>
              <a:gd name="connsiteY241" fmla="*/ 446101 h 505506"/>
              <a:gd name="connsiteX242" fmla="*/ 1371328 w 1925292"/>
              <a:gd name="connsiteY242" fmla="*/ 447597 h 505506"/>
              <a:gd name="connsiteX243" fmla="*/ 1371328 w 1925292"/>
              <a:gd name="connsiteY243" fmla="*/ 449331 h 505506"/>
              <a:gd name="connsiteX244" fmla="*/ 1347100 w 1925292"/>
              <a:gd name="connsiteY244" fmla="*/ 449331 h 505506"/>
              <a:gd name="connsiteX245" fmla="*/ 1347100 w 1925292"/>
              <a:gd name="connsiteY245" fmla="*/ 447597 h 505506"/>
              <a:gd name="connsiteX246" fmla="*/ 1351527 w 1925292"/>
              <a:gd name="connsiteY246" fmla="*/ 445862 h 505506"/>
              <a:gd name="connsiteX247" fmla="*/ 1352484 w 1925292"/>
              <a:gd name="connsiteY247" fmla="*/ 439999 h 505506"/>
              <a:gd name="connsiteX248" fmla="*/ 1352484 w 1925292"/>
              <a:gd name="connsiteY248" fmla="*/ 413796 h 505506"/>
              <a:gd name="connsiteX249" fmla="*/ 1351407 w 1925292"/>
              <a:gd name="connsiteY249" fmla="*/ 407754 h 505506"/>
              <a:gd name="connsiteX250" fmla="*/ 1347160 w 1925292"/>
              <a:gd name="connsiteY250" fmla="*/ 406259 h 505506"/>
              <a:gd name="connsiteX251" fmla="*/ 1038352 w 1925292"/>
              <a:gd name="connsiteY251" fmla="*/ 404464 h 505506"/>
              <a:gd name="connsiteX252" fmla="*/ 1062162 w 1925292"/>
              <a:gd name="connsiteY252" fmla="*/ 404464 h 505506"/>
              <a:gd name="connsiteX253" fmla="*/ 1062162 w 1925292"/>
              <a:gd name="connsiteY253" fmla="*/ 406259 h 505506"/>
              <a:gd name="connsiteX254" fmla="*/ 1058871 w 1925292"/>
              <a:gd name="connsiteY254" fmla="*/ 407156 h 505506"/>
              <a:gd name="connsiteX255" fmla="*/ 1057914 w 1925292"/>
              <a:gd name="connsiteY255" fmla="*/ 409130 h 505506"/>
              <a:gd name="connsiteX256" fmla="*/ 1060307 w 1925292"/>
              <a:gd name="connsiteY256" fmla="*/ 416309 h 505506"/>
              <a:gd name="connsiteX257" fmla="*/ 1067964 w 1925292"/>
              <a:gd name="connsiteY257" fmla="*/ 433837 h 505506"/>
              <a:gd name="connsiteX258" fmla="*/ 1073169 w 1925292"/>
              <a:gd name="connsiteY258" fmla="*/ 420257 h 505506"/>
              <a:gd name="connsiteX259" fmla="*/ 1075981 w 1925292"/>
              <a:gd name="connsiteY259" fmla="*/ 410207 h 505506"/>
              <a:gd name="connsiteX260" fmla="*/ 1074784 w 1925292"/>
              <a:gd name="connsiteY260" fmla="*/ 407395 h 505506"/>
              <a:gd name="connsiteX261" fmla="*/ 1070657 w 1925292"/>
              <a:gd name="connsiteY261" fmla="*/ 406259 h 505506"/>
              <a:gd name="connsiteX262" fmla="*/ 1070836 w 1925292"/>
              <a:gd name="connsiteY262" fmla="*/ 406259 h 505506"/>
              <a:gd name="connsiteX263" fmla="*/ 1070836 w 1925292"/>
              <a:gd name="connsiteY263" fmla="*/ 404584 h 505506"/>
              <a:gd name="connsiteX264" fmla="*/ 1085852 w 1925292"/>
              <a:gd name="connsiteY264" fmla="*/ 404584 h 505506"/>
              <a:gd name="connsiteX265" fmla="*/ 1085852 w 1925292"/>
              <a:gd name="connsiteY265" fmla="*/ 406378 h 505506"/>
              <a:gd name="connsiteX266" fmla="*/ 1082262 w 1925292"/>
              <a:gd name="connsiteY266" fmla="*/ 408053 h 505506"/>
              <a:gd name="connsiteX267" fmla="*/ 1077596 w 1925292"/>
              <a:gd name="connsiteY267" fmla="*/ 417984 h 505506"/>
              <a:gd name="connsiteX268" fmla="*/ 1064794 w 1925292"/>
              <a:gd name="connsiteY268" fmla="*/ 451186 h 505506"/>
              <a:gd name="connsiteX269" fmla="*/ 1057615 w 1925292"/>
              <a:gd name="connsiteY269" fmla="*/ 466501 h 505506"/>
              <a:gd name="connsiteX270" fmla="*/ 1049300 w 1925292"/>
              <a:gd name="connsiteY270" fmla="*/ 470509 h 505506"/>
              <a:gd name="connsiteX271" fmla="*/ 1042839 w 1925292"/>
              <a:gd name="connsiteY271" fmla="*/ 468236 h 505506"/>
              <a:gd name="connsiteX272" fmla="*/ 1040386 w 1925292"/>
              <a:gd name="connsiteY272" fmla="*/ 462732 h 505506"/>
              <a:gd name="connsiteX273" fmla="*/ 1042061 w 1925292"/>
              <a:gd name="connsiteY273" fmla="*/ 458125 h 505506"/>
              <a:gd name="connsiteX274" fmla="*/ 1046249 w 1925292"/>
              <a:gd name="connsiteY274" fmla="*/ 456331 h 505506"/>
              <a:gd name="connsiteX275" fmla="*/ 1050137 w 1925292"/>
              <a:gd name="connsiteY275" fmla="*/ 457886 h 505506"/>
              <a:gd name="connsiteX276" fmla="*/ 1051633 w 1925292"/>
              <a:gd name="connsiteY276" fmla="*/ 462612 h 505506"/>
              <a:gd name="connsiteX277" fmla="*/ 1052051 w 1925292"/>
              <a:gd name="connsiteY277" fmla="*/ 464945 h 505506"/>
              <a:gd name="connsiteX278" fmla="*/ 1053128 w 1925292"/>
              <a:gd name="connsiteY278" fmla="*/ 465484 h 505506"/>
              <a:gd name="connsiteX279" fmla="*/ 1055581 w 1925292"/>
              <a:gd name="connsiteY279" fmla="*/ 464108 h 505506"/>
              <a:gd name="connsiteX280" fmla="*/ 1060068 w 1925292"/>
              <a:gd name="connsiteY280" fmla="*/ 454895 h 505506"/>
              <a:gd name="connsiteX281" fmla="*/ 1061444 w 1925292"/>
              <a:gd name="connsiteY281" fmla="*/ 451126 h 505506"/>
              <a:gd name="connsiteX282" fmla="*/ 1046966 w 1925292"/>
              <a:gd name="connsiteY282" fmla="*/ 417924 h 505506"/>
              <a:gd name="connsiteX283" fmla="*/ 1042121 w 1925292"/>
              <a:gd name="connsiteY283" fmla="*/ 408652 h 505506"/>
              <a:gd name="connsiteX284" fmla="*/ 1038352 w 1925292"/>
              <a:gd name="connsiteY284" fmla="*/ 406259 h 505506"/>
              <a:gd name="connsiteX285" fmla="*/ 690839 w 1925292"/>
              <a:gd name="connsiteY285" fmla="*/ 404464 h 505506"/>
              <a:gd name="connsiteX286" fmla="*/ 709623 w 1925292"/>
              <a:gd name="connsiteY286" fmla="*/ 404464 h 505506"/>
              <a:gd name="connsiteX287" fmla="*/ 709623 w 1925292"/>
              <a:gd name="connsiteY287" fmla="*/ 439999 h 505506"/>
              <a:gd name="connsiteX288" fmla="*/ 710700 w 1925292"/>
              <a:gd name="connsiteY288" fmla="*/ 446101 h 505506"/>
              <a:gd name="connsiteX289" fmla="*/ 715007 w 1925292"/>
              <a:gd name="connsiteY289" fmla="*/ 447597 h 505506"/>
              <a:gd name="connsiteX290" fmla="*/ 715007 w 1925292"/>
              <a:gd name="connsiteY290" fmla="*/ 449331 h 505506"/>
              <a:gd name="connsiteX291" fmla="*/ 690779 w 1925292"/>
              <a:gd name="connsiteY291" fmla="*/ 449331 h 505506"/>
              <a:gd name="connsiteX292" fmla="*/ 690779 w 1925292"/>
              <a:gd name="connsiteY292" fmla="*/ 447597 h 505506"/>
              <a:gd name="connsiteX293" fmla="*/ 695206 w 1925292"/>
              <a:gd name="connsiteY293" fmla="*/ 445862 h 505506"/>
              <a:gd name="connsiteX294" fmla="*/ 696163 w 1925292"/>
              <a:gd name="connsiteY294" fmla="*/ 439999 h 505506"/>
              <a:gd name="connsiteX295" fmla="*/ 696163 w 1925292"/>
              <a:gd name="connsiteY295" fmla="*/ 413796 h 505506"/>
              <a:gd name="connsiteX296" fmla="*/ 695086 w 1925292"/>
              <a:gd name="connsiteY296" fmla="*/ 407754 h 505506"/>
              <a:gd name="connsiteX297" fmla="*/ 690839 w 1925292"/>
              <a:gd name="connsiteY297" fmla="*/ 406259 h 505506"/>
              <a:gd name="connsiteX298" fmla="*/ 1751685 w 1925292"/>
              <a:gd name="connsiteY298" fmla="*/ 403148 h 505506"/>
              <a:gd name="connsiteX299" fmla="*/ 1755992 w 1925292"/>
              <a:gd name="connsiteY299" fmla="*/ 404703 h 505506"/>
              <a:gd name="connsiteX300" fmla="*/ 1757607 w 1925292"/>
              <a:gd name="connsiteY300" fmla="*/ 409370 h 505506"/>
              <a:gd name="connsiteX301" fmla="*/ 1756052 w 1925292"/>
              <a:gd name="connsiteY301" fmla="*/ 414335 h 505506"/>
              <a:gd name="connsiteX302" fmla="*/ 1752283 w 1925292"/>
              <a:gd name="connsiteY302" fmla="*/ 416130 h 505506"/>
              <a:gd name="connsiteX303" fmla="*/ 1747856 w 1925292"/>
              <a:gd name="connsiteY303" fmla="*/ 414514 h 505506"/>
              <a:gd name="connsiteX304" fmla="*/ 1745643 w 1925292"/>
              <a:gd name="connsiteY304" fmla="*/ 412720 h 505506"/>
              <a:gd name="connsiteX305" fmla="*/ 1744566 w 1925292"/>
              <a:gd name="connsiteY305" fmla="*/ 412421 h 505506"/>
              <a:gd name="connsiteX306" fmla="*/ 1741934 w 1925292"/>
              <a:gd name="connsiteY306" fmla="*/ 413497 h 505506"/>
              <a:gd name="connsiteX307" fmla="*/ 1738942 w 1925292"/>
              <a:gd name="connsiteY307" fmla="*/ 418164 h 505506"/>
              <a:gd name="connsiteX308" fmla="*/ 1737387 w 1925292"/>
              <a:gd name="connsiteY308" fmla="*/ 428453 h 505506"/>
              <a:gd name="connsiteX309" fmla="*/ 1737387 w 1925292"/>
              <a:gd name="connsiteY309" fmla="*/ 438743 h 505506"/>
              <a:gd name="connsiteX310" fmla="*/ 1737447 w 1925292"/>
              <a:gd name="connsiteY310" fmla="*/ 441435 h 505506"/>
              <a:gd name="connsiteX311" fmla="*/ 1737806 w 1925292"/>
              <a:gd name="connsiteY311" fmla="*/ 444964 h 505506"/>
              <a:gd name="connsiteX312" fmla="*/ 1739481 w 1925292"/>
              <a:gd name="connsiteY312" fmla="*/ 446879 h 505506"/>
              <a:gd name="connsiteX313" fmla="*/ 1743310 w 1925292"/>
              <a:gd name="connsiteY313" fmla="*/ 447597 h 505506"/>
              <a:gd name="connsiteX314" fmla="*/ 1743310 w 1925292"/>
              <a:gd name="connsiteY314" fmla="*/ 449332 h 505506"/>
              <a:gd name="connsiteX315" fmla="*/ 1719081 w 1925292"/>
              <a:gd name="connsiteY315" fmla="*/ 449332 h 505506"/>
              <a:gd name="connsiteX316" fmla="*/ 1719081 w 1925292"/>
              <a:gd name="connsiteY316" fmla="*/ 447597 h 505506"/>
              <a:gd name="connsiteX317" fmla="*/ 1723029 w 1925292"/>
              <a:gd name="connsiteY317" fmla="*/ 445981 h 505506"/>
              <a:gd name="connsiteX318" fmla="*/ 1724046 w 1925292"/>
              <a:gd name="connsiteY318" fmla="*/ 438743 h 505506"/>
              <a:gd name="connsiteX319" fmla="*/ 1724046 w 1925292"/>
              <a:gd name="connsiteY319" fmla="*/ 413976 h 505506"/>
              <a:gd name="connsiteX320" fmla="*/ 1723688 w 1925292"/>
              <a:gd name="connsiteY320" fmla="*/ 409070 h 505506"/>
              <a:gd name="connsiteX321" fmla="*/ 1722312 w 1925292"/>
              <a:gd name="connsiteY321" fmla="*/ 407096 h 505506"/>
              <a:gd name="connsiteX322" fmla="*/ 1719081 w 1925292"/>
              <a:gd name="connsiteY322" fmla="*/ 406259 h 505506"/>
              <a:gd name="connsiteX323" fmla="*/ 1719081 w 1925292"/>
              <a:gd name="connsiteY323" fmla="*/ 404464 h 505506"/>
              <a:gd name="connsiteX324" fmla="*/ 1737387 w 1925292"/>
              <a:gd name="connsiteY324" fmla="*/ 404464 h 505506"/>
              <a:gd name="connsiteX325" fmla="*/ 1737387 w 1925292"/>
              <a:gd name="connsiteY325" fmla="*/ 414634 h 505506"/>
              <a:gd name="connsiteX326" fmla="*/ 1745224 w 1925292"/>
              <a:gd name="connsiteY326" fmla="*/ 405421 h 505506"/>
              <a:gd name="connsiteX327" fmla="*/ 1751685 w 1925292"/>
              <a:gd name="connsiteY327" fmla="*/ 403148 h 505506"/>
              <a:gd name="connsiteX328" fmla="*/ 1691024 w 1925292"/>
              <a:gd name="connsiteY328" fmla="*/ 403148 h 505506"/>
              <a:gd name="connsiteX329" fmla="*/ 1702869 w 1925292"/>
              <a:gd name="connsiteY329" fmla="*/ 408712 h 505506"/>
              <a:gd name="connsiteX330" fmla="*/ 1708313 w 1925292"/>
              <a:gd name="connsiteY330" fmla="*/ 425342 h 505506"/>
              <a:gd name="connsiteX331" fmla="*/ 1683726 w 1925292"/>
              <a:gd name="connsiteY331" fmla="*/ 425342 h 505506"/>
              <a:gd name="connsiteX332" fmla="*/ 1688452 w 1925292"/>
              <a:gd name="connsiteY332" fmla="*/ 439461 h 505506"/>
              <a:gd name="connsiteX333" fmla="*/ 1696408 w 1925292"/>
              <a:gd name="connsiteY333" fmla="*/ 443409 h 505506"/>
              <a:gd name="connsiteX334" fmla="*/ 1701613 w 1925292"/>
              <a:gd name="connsiteY334" fmla="*/ 441794 h 505506"/>
              <a:gd name="connsiteX335" fmla="*/ 1706638 w 1925292"/>
              <a:gd name="connsiteY335" fmla="*/ 435991 h 505506"/>
              <a:gd name="connsiteX336" fmla="*/ 1708253 w 1925292"/>
              <a:gd name="connsiteY336" fmla="*/ 437068 h 505506"/>
              <a:gd name="connsiteX337" fmla="*/ 1700177 w 1925292"/>
              <a:gd name="connsiteY337" fmla="*/ 447597 h 505506"/>
              <a:gd name="connsiteX338" fmla="*/ 1689947 w 1925292"/>
              <a:gd name="connsiteY338" fmla="*/ 450707 h 505506"/>
              <a:gd name="connsiteX339" fmla="*/ 1674872 w 1925292"/>
              <a:gd name="connsiteY339" fmla="*/ 443050 h 505506"/>
              <a:gd name="connsiteX340" fmla="*/ 1670744 w 1925292"/>
              <a:gd name="connsiteY340" fmla="*/ 427676 h 505506"/>
              <a:gd name="connsiteX341" fmla="*/ 1676786 w 1925292"/>
              <a:gd name="connsiteY341" fmla="*/ 409788 h 505506"/>
              <a:gd name="connsiteX342" fmla="*/ 1691024 w 1925292"/>
              <a:gd name="connsiteY342" fmla="*/ 403148 h 505506"/>
              <a:gd name="connsiteX343" fmla="*/ 1153093 w 1925292"/>
              <a:gd name="connsiteY343" fmla="*/ 403148 h 505506"/>
              <a:gd name="connsiteX344" fmla="*/ 1164938 w 1925292"/>
              <a:gd name="connsiteY344" fmla="*/ 408712 h 505506"/>
              <a:gd name="connsiteX345" fmla="*/ 1170382 w 1925292"/>
              <a:gd name="connsiteY345" fmla="*/ 425342 h 505506"/>
              <a:gd name="connsiteX346" fmla="*/ 1145795 w 1925292"/>
              <a:gd name="connsiteY346" fmla="*/ 425342 h 505506"/>
              <a:gd name="connsiteX347" fmla="*/ 1150521 w 1925292"/>
              <a:gd name="connsiteY347" fmla="*/ 439461 h 505506"/>
              <a:gd name="connsiteX348" fmla="*/ 1158477 w 1925292"/>
              <a:gd name="connsiteY348" fmla="*/ 443409 h 505506"/>
              <a:gd name="connsiteX349" fmla="*/ 1163682 w 1925292"/>
              <a:gd name="connsiteY349" fmla="*/ 441794 h 505506"/>
              <a:gd name="connsiteX350" fmla="*/ 1168707 w 1925292"/>
              <a:gd name="connsiteY350" fmla="*/ 435991 h 505506"/>
              <a:gd name="connsiteX351" fmla="*/ 1170322 w 1925292"/>
              <a:gd name="connsiteY351" fmla="*/ 437068 h 505506"/>
              <a:gd name="connsiteX352" fmla="*/ 1162246 w 1925292"/>
              <a:gd name="connsiteY352" fmla="*/ 447597 h 505506"/>
              <a:gd name="connsiteX353" fmla="*/ 1152016 w 1925292"/>
              <a:gd name="connsiteY353" fmla="*/ 450707 h 505506"/>
              <a:gd name="connsiteX354" fmla="*/ 1136941 w 1925292"/>
              <a:gd name="connsiteY354" fmla="*/ 443050 h 505506"/>
              <a:gd name="connsiteX355" fmla="*/ 1132813 w 1925292"/>
              <a:gd name="connsiteY355" fmla="*/ 427676 h 505506"/>
              <a:gd name="connsiteX356" fmla="*/ 1138855 w 1925292"/>
              <a:gd name="connsiteY356" fmla="*/ 409788 h 505506"/>
              <a:gd name="connsiteX357" fmla="*/ 1153093 w 1925292"/>
              <a:gd name="connsiteY357" fmla="*/ 403148 h 505506"/>
              <a:gd name="connsiteX358" fmla="*/ 975717 w 1925292"/>
              <a:gd name="connsiteY358" fmla="*/ 403148 h 505506"/>
              <a:gd name="connsiteX359" fmla="*/ 986605 w 1925292"/>
              <a:gd name="connsiteY359" fmla="*/ 406199 h 505506"/>
              <a:gd name="connsiteX360" fmla="*/ 994203 w 1925292"/>
              <a:gd name="connsiteY360" fmla="*/ 414754 h 505506"/>
              <a:gd name="connsiteX361" fmla="*/ 996835 w 1925292"/>
              <a:gd name="connsiteY361" fmla="*/ 426958 h 505506"/>
              <a:gd name="connsiteX362" fmla="*/ 991989 w 1925292"/>
              <a:gd name="connsiteY362" fmla="*/ 442930 h 505506"/>
              <a:gd name="connsiteX363" fmla="*/ 975837 w 1925292"/>
              <a:gd name="connsiteY363" fmla="*/ 450707 h 505506"/>
              <a:gd name="connsiteX364" fmla="*/ 960283 w 1925292"/>
              <a:gd name="connsiteY364" fmla="*/ 443589 h 505506"/>
              <a:gd name="connsiteX365" fmla="*/ 954839 w 1925292"/>
              <a:gd name="connsiteY365" fmla="*/ 427137 h 505506"/>
              <a:gd name="connsiteX366" fmla="*/ 960403 w 1925292"/>
              <a:gd name="connsiteY366" fmla="*/ 410327 h 505506"/>
              <a:gd name="connsiteX367" fmla="*/ 975717 w 1925292"/>
              <a:gd name="connsiteY367" fmla="*/ 403148 h 505506"/>
              <a:gd name="connsiteX368" fmla="*/ 779018 w 1925292"/>
              <a:gd name="connsiteY368" fmla="*/ 403148 h 505506"/>
              <a:gd name="connsiteX369" fmla="*/ 789128 w 1925292"/>
              <a:gd name="connsiteY369" fmla="*/ 405840 h 505506"/>
              <a:gd name="connsiteX370" fmla="*/ 793974 w 1925292"/>
              <a:gd name="connsiteY370" fmla="*/ 411703 h 505506"/>
              <a:gd name="connsiteX371" fmla="*/ 794632 w 1925292"/>
              <a:gd name="connsiteY371" fmla="*/ 420975 h 505506"/>
              <a:gd name="connsiteX372" fmla="*/ 794632 w 1925292"/>
              <a:gd name="connsiteY372" fmla="*/ 438384 h 505506"/>
              <a:gd name="connsiteX373" fmla="*/ 794871 w 1925292"/>
              <a:gd name="connsiteY373" fmla="*/ 442272 h 505506"/>
              <a:gd name="connsiteX374" fmla="*/ 795589 w 1925292"/>
              <a:gd name="connsiteY374" fmla="*/ 443469 h 505506"/>
              <a:gd name="connsiteX375" fmla="*/ 796666 w 1925292"/>
              <a:gd name="connsiteY375" fmla="*/ 443828 h 505506"/>
              <a:gd name="connsiteX376" fmla="*/ 799298 w 1925292"/>
              <a:gd name="connsiteY376" fmla="*/ 441794 h 505506"/>
              <a:gd name="connsiteX377" fmla="*/ 800734 w 1925292"/>
              <a:gd name="connsiteY377" fmla="*/ 442930 h 505506"/>
              <a:gd name="connsiteX378" fmla="*/ 795769 w 1925292"/>
              <a:gd name="connsiteY378" fmla="*/ 448075 h 505506"/>
              <a:gd name="connsiteX379" fmla="*/ 789966 w 1925292"/>
              <a:gd name="connsiteY379" fmla="*/ 449690 h 505506"/>
              <a:gd name="connsiteX380" fmla="*/ 783983 w 1925292"/>
              <a:gd name="connsiteY380" fmla="*/ 447896 h 505506"/>
              <a:gd name="connsiteX381" fmla="*/ 781351 w 1925292"/>
              <a:gd name="connsiteY381" fmla="*/ 442452 h 505506"/>
              <a:gd name="connsiteX382" fmla="*/ 766635 w 1925292"/>
              <a:gd name="connsiteY382" fmla="*/ 449690 h 505506"/>
              <a:gd name="connsiteX383" fmla="*/ 760234 w 1925292"/>
              <a:gd name="connsiteY383" fmla="*/ 447178 h 505506"/>
              <a:gd name="connsiteX384" fmla="*/ 757721 w 1925292"/>
              <a:gd name="connsiteY384" fmla="*/ 440896 h 505506"/>
              <a:gd name="connsiteX385" fmla="*/ 762148 w 1925292"/>
              <a:gd name="connsiteY385" fmla="*/ 431684 h 505506"/>
              <a:gd name="connsiteX386" fmla="*/ 781351 w 1925292"/>
              <a:gd name="connsiteY386" fmla="*/ 420796 h 505506"/>
              <a:gd name="connsiteX387" fmla="*/ 781351 w 1925292"/>
              <a:gd name="connsiteY387" fmla="*/ 416309 h 505506"/>
              <a:gd name="connsiteX388" fmla="*/ 780813 w 1925292"/>
              <a:gd name="connsiteY388" fmla="*/ 409908 h 505506"/>
              <a:gd name="connsiteX389" fmla="*/ 778719 w 1925292"/>
              <a:gd name="connsiteY389" fmla="*/ 407635 h 505506"/>
              <a:gd name="connsiteX390" fmla="*/ 775249 w 1925292"/>
              <a:gd name="connsiteY390" fmla="*/ 406678 h 505506"/>
              <a:gd name="connsiteX391" fmla="*/ 770104 w 1925292"/>
              <a:gd name="connsiteY391" fmla="*/ 408054 h 505506"/>
              <a:gd name="connsiteX392" fmla="*/ 768848 w 1925292"/>
              <a:gd name="connsiteY392" fmla="*/ 410088 h 505506"/>
              <a:gd name="connsiteX393" fmla="*/ 770164 w 1925292"/>
              <a:gd name="connsiteY393" fmla="*/ 412600 h 505506"/>
              <a:gd name="connsiteX394" fmla="*/ 771959 w 1925292"/>
              <a:gd name="connsiteY394" fmla="*/ 416608 h 505506"/>
              <a:gd name="connsiteX395" fmla="*/ 770224 w 1925292"/>
              <a:gd name="connsiteY395" fmla="*/ 420616 h 505506"/>
              <a:gd name="connsiteX396" fmla="*/ 765618 w 1925292"/>
              <a:gd name="connsiteY396" fmla="*/ 422291 h 505506"/>
              <a:gd name="connsiteX397" fmla="*/ 760533 w 1925292"/>
              <a:gd name="connsiteY397" fmla="*/ 420497 h 505506"/>
              <a:gd name="connsiteX398" fmla="*/ 758499 w 1925292"/>
              <a:gd name="connsiteY398" fmla="*/ 416249 h 505506"/>
              <a:gd name="connsiteX399" fmla="*/ 761251 w 1925292"/>
              <a:gd name="connsiteY399" fmla="*/ 409669 h 505506"/>
              <a:gd name="connsiteX400" fmla="*/ 768848 w 1925292"/>
              <a:gd name="connsiteY400" fmla="*/ 404823 h 505506"/>
              <a:gd name="connsiteX401" fmla="*/ 779018 w 1925292"/>
              <a:gd name="connsiteY401" fmla="*/ 403148 h 505506"/>
              <a:gd name="connsiteX402" fmla="*/ 343266 w 1925292"/>
              <a:gd name="connsiteY402" fmla="*/ 403148 h 505506"/>
              <a:gd name="connsiteX403" fmla="*/ 347752 w 1925292"/>
              <a:gd name="connsiteY403" fmla="*/ 419061 h 505506"/>
              <a:gd name="connsiteX404" fmla="*/ 344663 w 1925292"/>
              <a:gd name="connsiteY404" fmla="*/ 431468 h 505506"/>
              <a:gd name="connsiteX405" fmla="*/ 341112 w 1925292"/>
              <a:gd name="connsiteY405" fmla="*/ 411224 h 505506"/>
              <a:gd name="connsiteX406" fmla="*/ 338958 w 1925292"/>
              <a:gd name="connsiteY406" fmla="*/ 408412 h 505506"/>
              <a:gd name="connsiteX407" fmla="*/ 335249 w 1925292"/>
              <a:gd name="connsiteY407" fmla="*/ 407635 h 505506"/>
              <a:gd name="connsiteX408" fmla="*/ 1402137 w 1925292"/>
              <a:gd name="connsiteY408" fmla="*/ 403088 h 505506"/>
              <a:gd name="connsiteX409" fmla="*/ 1413205 w 1925292"/>
              <a:gd name="connsiteY409" fmla="*/ 406618 h 505506"/>
              <a:gd name="connsiteX410" fmla="*/ 1417333 w 1925292"/>
              <a:gd name="connsiteY410" fmla="*/ 414454 h 505506"/>
              <a:gd name="connsiteX411" fmla="*/ 1415658 w 1925292"/>
              <a:gd name="connsiteY411" fmla="*/ 418822 h 505506"/>
              <a:gd name="connsiteX412" fmla="*/ 1411290 w 1925292"/>
              <a:gd name="connsiteY412" fmla="*/ 420437 h 505506"/>
              <a:gd name="connsiteX413" fmla="*/ 1406624 w 1925292"/>
              <a:gd name="connsiteY413" fmla="*/ 418582 h 505506"/>
              <a:gd name="connsiteX414" fmla="*/ 1404351 w 1925292"/>
              <a:gd name="connsiteY414" fmla="*/ 411942 h 505506"/>
              <a:gd name="connsiteX415" fmla="*/ 1402975 w 1925292"/>
              <a:gd name="connsiteY415" fmla="*/ 407694 h 505506"/>
              <a:gd name="connsiteX416" fmla="*/ 1400403 w 1925292"/>
              <a:gd name="connsiteY416" fmla="*/ 406498 h 505506"/>
              <a:gd name="connsiteX417" fmla="*/ 1396454 w 1925292"/>
              <a:gd name="connsiteY417" fmla="*/ 408951 h 505506"/>
              <a:gd name="connsiteX418" fmla="*/ 1393942 w 1925292"/>
              <a:gd name="connsiteY418" fmla="*/ 420257 h 505506"/>
              <a:gd name="connsiteX419" fmla="*/ 1395976 w 1925292"/>
              <a:gd name="connsiteY419" fmla="*/ 432342 h 505506"/>
              <a:gd name="connsiteX420" fmla="*/ 1401479 w 1925292"/>
              <a:gd name="connsiteY420" fmla="*/ 440956 h 505506"/>
              <a:gd name="connsiteX421" fmla="*/ 1407701 w 1925292"/>
              <a:gd name="connsiteY421" fmla="*/ 442990 h 505506"/>
              <a:gd name="connsiteX422" fmla="*/ 1412188 w 1925292"/>
              <a:gd name="connsiteY422" fmla="*/ 441913 h 505506"/>
              <a:gd name="connsiteX423" fmla="*/ 1417153 w 1925292"/>
              <a:gd name="connsiteY423" fmla="*/ 437666 h 505506"/>
              <a:gd name="connsiteX424" fmla="*/ 1418649 w 1925292"/>
              <a:gd name="connsiteY424" fmla="*/ 438802 h 505506"/>
              <a:gd name="connsiteX425" fmla="*/ 1410752 w 1925292"/>
              <a:gd name="connsiteY425" fmla="*/ 447656 h 505506"/>
              <a:gd name="connsiteX426" fmla="*/ 1400702 w 1925292"/>
              <a:gd name="connsiteY426" fmla="*/ 450588 h 505506"/>
              <a:gd name="connsiteX427" fmla="*/ 1386344 w 1925292"/>
              <a:gd name="connsiteY427" fmla="*/ 443828 h 505506"/>
              <a:gd name="connsiteX428" fmla="*/ 1380960 w 1925292"/>
              <a:gd name="connsiteY428" fmla="*/ 427556 h 505506"/>
              <a:gd name="connsiteX429" fmla="*/ 1385866 w 1925292"/>
              <a:gd name="connsiteY429" fmla="*/ 411463 h 505506"/>
              <a:gd name="connsiteX430" fmla="*/ 1402137 w 1925292"/>
              <a:gd name="connsiteY430" fmla="*/ 403088 h 505506"/>
              <a:gd name="connsiteX431" fmla="*/ 1202447 w 1925292"/>
              <a:gd name="connsiteY431" fmla="*/ 403088 h 505506"/>
              <a:gd name="connsiteX432" fmla="*/ 1213515 w 1925292"/>
              <a:gd name="connsiteY432" fmla="*/ 406618 h 505506"/>
              <a:gd name="connsiteX433" fmla="*/ 1217642 w 1925292"/>
              <a:gd name="connsiteY433" fmla="*/ 414454 h 505506"/>
              <a:gd name="connsiteX434" fmla="*/ 1215967 w 1925292"/>
              <a:gd name="connsiteY434" fmla="*/ 418822 h 505506"/>
              <a:gd name="connsiteX435" fmla="*/ 1211600 w 1925292"/>
              <a:gd name="connsiteY435" fmla="*/ 420437 h 505506"/>
              <a:gd name="connsiteX436" fmla="*/ 1206934 w 1925292"/>
              <a:gd name="connsiteY436" fmla="*/ 418582 h 505506"/>
              <a:gd name="connsiteX437" fmla="*/ 1204661 w 1925292"/>
              <a:gd name="connsiteY437" fmla="*/ 411942 h 505506"/>
              <a:gd name="connsiteX438" fmla="*/ 1203285 w 1925292"/>
              <a:gd name="connsiteY438" fmla="*/ 407694 h 505506"/>
              <a:gd name="connsiteX439" fmla="*/ 1200713 w 1925292"/>
              <a:gd name="connsiteY439" fmla="*/ 406498 h 505506"/>
              <a:gd name="connsiteX440" fmla="*/ 1196764 w 1925292"/>
              <a:gd name="connsiteY440" fmla="*/ 408951 h 505506"/>
              <a:gd name="connsiteX441" fmla="*/ 1194252 w 1925292"/>
              <a:gd name="connsiteY441" fmla="*/ 420257 h 505506"/>
              <a:gd name="connsiteX442" fmla="*/ 1196286 w 1925292"/>
              <a:gd name="connsiteY442" fmla="*/ 432342 h 505506"/>
              <a:gd name="connsiteX443" fmla="*/ 1201789 w 1925292"/>
              <a:gd name="connsiteY443" fmla="*/ 440956 h 505506"/>
              <a:gd name="connsiteX444" fmla="*/ 1208011 w 1925292"/>
              <a:gd name="connsiteY444" fmla="*/ 442990 h 505506"/>
              <a:gd name="connsiteX445" fmla="*/ 1212498 w 1925292"/>
              <a:gd name="connsiteY445" fmla="*/ 441913 h 505506"/>
              <a:gd name="connsiteX446" fmla="*/ 1217463 w 1925292"/>
              <a:gd name="connsiteY446" fmla="*/ 437666 h 505506"/>
              <a:gd name="connsiteX447" fmla="*/ 1218959 w 1925292"/>
              <a:gd name="connsiteY447" fmla="*/ 438802 h 505506"/>
              <a:gd name="connsiteX448" fmla="*/ 1211062 w 1925292"/>
              <a:gd name="connsiteY448" fmla="*/ 447656 h 505506"/>
              <a:gd name="connsiteX449" fmla="*/ 1201012 w 1925292"/>
              <a:gd name="connsiteY449" fmla="*/ 450588 h 505506"/>
              <a:gd name="connsiteX450" fmla="*/ 1186654 w 1925292"/>
              <a:gd name="connsiteY450" fmla="*/ 443828 h 505506"/>
              <a:gd name="connsiteX451" fmla="*/ 1181270 w 1925292"/>
              <a:gd name="connsiteY451" fmla="*/ 427556 h 505506"/>
              <a:gd name="connsiteX452" fmla="*/ 1186175 w 1925292"/>
              <a:gd name="connsiteY452" fmla="*/ 411463 h 505506"/>
              <a:gd name="connsiteX453" fmla="*/ 1202447 w 1925292"/>
              <a:gd name="connsiteY453" fmla="*/ 403088 h 505506"/>
              <a:gd name="connsiteX454" fmla="*/ 1781776 w 1925292"/>
              <a:gd name="connsiteY454" fmla="*/ 403029 h 505506"/>
              <a:gd name="connsiteX455" fmla="*/ 1788835 w 1925292"/>
              <a:gd name="connsiteY455" fmla="*/ 404824 h 505506"/>
              <a:gd name="connsiteX456" fmla="*/ 1790929 w 1925292"/>
              <a:gd name="connsiteY456" fmla="*/ 405542 h 505506"/>
              <a:gd name="connsiteX457" fmla="*/ 1792305 w 1925292"/>
              <a:gd name="connsiteY457" fmla="*/ 405183 h 505506"/>
              <a:gd name="connsiteX458" fmla="*/ 1793980 w 1925292"/>
              <a:gd name="connsiteY458" fmla="*/ 403149 h 505506"/>
              <a:gd name="connsiteX459" fmla="*/ 1795595 w 1925292"/>
              <a:gd name="connsiteY459" fmla="*/ 403149 h 505506"/>
              <a:gd name="connsiteX460" fmla="*/ 1796313 w 1925292"/>
              <a:gd name="connsiteY460" fmla="*/ 418463 h 505506"/>
              <a:gd name="connsiteX461" fmla="*/ 1794698 w 1925292"/>
              <a:gd name="connsiteY461" fmla="*/ 418463 h 505506"/>
              <a:gd name="connsiteX462" fmla="*/ 1788655 w 1925292"/>
              <a:gd name="connsiteY462" fmla="*/ 409191 h 505506"/>
              <a:gd name="connsiteX463" fmla="*/ 1782374 w 1925292"/>
              <a:gd name="connsiteY463" fmla="*/ 406678 h 505506"/>
              <a:gd name="connsiteX464" fmla="*/ 1779024 w 1925292"/>
              <a:gd name="connsiteY464" fmla="*/ 407994 h 505506"/>
              <a:gd name="connsiteX465" fmla="*/ 1777648 w 1925292"/>
              <a:gd name="connsiteY465" fmla="*/ 411045 h 505506"/>
              <a:gd name="connsiteX466" fmla="*/ 1778605 w 1925292"/>
              <a:gd name="connsiteY466" fmla="*/ 413558 h 505506"/>
              <a:gd name="connsiteX467" fmla="*/ 1787160 w 1925292"/>
              <a:gd name="connsiteY467" fmla="*/ 420318 h 505506"/>
              <a:gd name="connsiteX468" fmla="*/ 1796433 w 1925292"/>
              <a:gd name="connsiteY468" fmla="*/ 428334 h 505506"/>
              <a:gd name="connsiteX469" fmla="*/ 1798646 w 1925292"/>
              <a:gd name="connsiteY469" fmla="*/ 435812 h 505506"/>
              <a:gd name="connsiteX470" fmla="*/ 1796791 w 1925292"/>
              <a:gd name="connsiteY470" fmla="*/ 443170 h 505506"/>
              <a:gd name="connsiteX471" fmla="*/ 1791527 w 1925292"/>
              <a:gd name="connsiteY471" fmla="*/ 448674 h 505506"/>
              <a:gd name="connsiteX472" fmla="*/ 1783989 w 1925292"/>
              <a:gd name="connsiteY472" fmla="*/ 450588 h 505506"/>
              <a:gd name="connsiteX473" fmla="*/ 1775434 w 1925292"/>
              <a:gd name="connsiteY473" fmla="*/ 448554 h 505506"/>
              <a:gd name="connsiteX474" fmla="*/ 1773460 w 1925292"/>
              <a:gd name="connsiteY474" fmla="*/ 448016 h 505506"/>
              <a:gd name="connsiteX475" fmla="*/ 1770828 w 1925292"/>
              <a:gd name="connsiteY475" fmla="*/ 450409 h 505506"/>
              <a:gd name="connsiteX476" fmla="*/ 1769273 w 1925292"/>
              <a:gd name="connsiteY476" fmla="*/ 450409 h 505506"/>
              <a:gd name="connsiteX477" fmla="*/ 1768495 w 1925292"/>
              <a:gd name="connsiteY477" fmla="*/ 434317 h 505506"/>
              <a:gd name="connsiteX478" fmla="*/ 1770110 w 1925292"/>
              <a:gd name="connsiteY478" fmla="*/ 434317 h 505506"/>
              <a:gd name="connsiteX479" fmla="*/ 1776033 w 1925292"/>
              <a:gd name="connsiteY479" fmla="*/ 443828 h 505506"/>
              <a:gd name="connsiteX480" fmla="*/ 1783152 w 1925292"/>
              <a:gd name="connsiteY480" fmla="*/ 446999 h 505506"/>
              <a:gd name="connsiteX481" fmla="*/ 1786921 w 1925292"/>
              <a:gd name="connsiteY481" fmla="*/ 445563 h 505506"/>
              <a:gd name="connsiteX482" fmla="*/ 1788356 w 1925292"/>
              <a:gd name="connsiteY482" fmla="*/ 442153 h 505506"/>
              <a:gd name="connsiteX483" fmla="*/ 1786921 w 1925292"/>
              <a:gd name="connsiteY483" fmla="*/ 438145 h 505506"/>
              <a:gd name="connsiteX484" fmla="*/ 1780520 w 1925292"/>
              <a:gd name="connsiteY484" fmla="*/ 433060 h 505506"/>
              <a:gd name="connsiteX485" fmla="*/ 1771008 w 1925292"/>
              <a:gd name="connsiteY485" fmla="*/ 425283 h 505506"/>
              <a:gd name="connsiteX486" fmla="*/ 1767837 w 1925292"/>
              <a:gd name="connsiteY486" fmla="*/ 416609 h 505506"/>
              <a:gd name="connsiteX487" fmla="*/ 1771426 w 1925292"/>
              <a:gd name="connsiteY487" fmla="*/ 407217 h 505506"/>
              <a:gd name="connsiteX488" fmla="*/ 1781776 w 1925292"/>
              <a:gd name="connsiteY488" fmla="*/ 403029 h 505506"/>
              <a:gd name="connsiteX489" fmla="*/ 1556301 w 1925292"/>
              <a:gd name="connsiteY489" fmla="*/ 403029 h 505506"/>
              <a:gd name="connsiteX490" fmla="*/ 1563540 w 1925292"/>
              <a:gd name="connsiteY490" fmla="*/ 405482 h 505506"/>
              <a:gd name="connsiteX491" fmla="*/ 1567369 w 1925292"/>
              <a:gd name="connsiteY491" fmla="*/ 411524 h 505506"/>
              <a:gd name="connsiteX492" fmla="*/ 1568146 w 1925292"/>
              <a:gd name="connsiteY492" fmla="*/ 422053 h 505506"/>
              <a:gd name="connsiteX493" fmla="*/ 1568146 w 1925292"/>
              <a:gd name="connsiteY493" fmla="*/ 439521 h 505506"/>
              <a:gd name="connsiteX494" fmla="*/ 1568984 w 1925292"/>
              <a:gd name="connsiteY494" fmla="*/ 445623 h 505506"/>
              <a:gd name="connsiteX495" fmla="*/ 1572872 w 1925292"/>
              <a:gd name="connsiteY495" fmla="*/ 447238 h 505506"/>
              <a:gd name="connsiteX496" fmla="*/ 1572872 w 1925292"/>
              <a:gd name="connsiteY496" fmla="*/ 448973 h 505506"/>
              <a:gd name="connsiteX497" fmla="*/ 1550199 w 1925292"/>
              <a:gd name="connsiteY497" fmla="*/ 448973 h 505506"/>
              <a:gd name="connsiteX498" fmla="*/ 1550199 w 1925292"/>
              <a:gd name="connsiteY498" fmla="*/ 447238 h 505506"/>
              <a:gd name="connsiteX499" fmla="*/ 1553848 w 1925292"/>
              <a:gd name="connsiteY499" fmla="*/ 445145 h 505506"/>
              <a:gd name="connsiteX500" fmla="*/ 1554626 w 1925292"/>
              <a:gd name="connsiteY500" fmla="*/ 439222 h 505506"/>
              <a:gd name="connsiteX501" fmla="*/ 1554626 w 1925292"/>
              <a:gd name="connsiteY501" fmla="*/ 419301 h 505506"/>
              <a:gd name="connsiteX502" fmla="*/ 1554207 w 1925292"/>
              <a:gd name="connsiteY502" fmla="*/ 412361 h 505506"/>
              <a:gd name="connsiteX503" fmla="*/ 1552772 w 1925292"/>
              <a:gd name="connsiteY503" fmla="*/ 410148 h 505506"/>
              <a:gd name="connsiteX504" fmla="*/ 1550498 w 1925292"/>
              <a:gd name="connsiteY504" fmla="*/ 409370 h 505506"/>
              <a:gd name="connsiteX505" fmla="*/ 1542841 w 1925292"/>
              <a:gd name="connsiteY505" fmla="*/ 415293 h 505506"/>
              <a:gd name="connsiteX506" fmla="*/ 1542841 w 1925292"/>
              <a:gd name="connsiteY506" fmla="*/ 439342 h 505506"/>
              <a:gd name="connsiteX507" fmla="*/ 1543798 w 1925292"/>
              <a:gd name="connsiteY507" fmla="*/ 445743 h 505506"/>
              <a:gd name="connsiteX508" fmla="*/ 1547268 w 1925292"/>
              <a:gd name="connsiteY508" fmla="*/ 447418 h 505506"/>
              <a:gd name="connsiteX509" fmla="*/ 1547268 w 1925292"/>
              <a:gd name="connsiteY509" fmla="*/ 449153 h 505506"/>
              <a:gd name="connsiteX510" fmla="*/ 1524595 w 1925292"/>
              <a:gd name="connsiteY510" fmla="*/ 449153 h 505506"/>
              <a:gd name="connsiteX511" fmla="*/ 1524595 w 1925292"/>
              <a:gd name="connsiteY511" fmla="*/ 447418 h 505506"/>
              <a:gd name="connsiteX512" fmla="*/ 1528603 w 1925292"/>
              <a:gd name="connsiteY512" fmla="*/ 445623 h 505506"/>
              <a:gd name="connsiteX513" fmla="*/ 1529441 w 1925292"/>
              <a:gd name="connsiteY513" fmla="*/ 439401 h 505506"/>
              <a:gd name="connsiteX514" fmla="*/ 1529441 w 1925292"/>
              <a:gd name="connsiteY514" fmla="*/ 414096 h 505506"/>
              <a:gd name="connsiteX515" fmla="*/ 1528483 w 1925292"/>
              <a:gd name="connsiteY515" fmla="*/ 407755 h 505506"/>
              <a:gd name="connsiteX516" fmla="*/ 1524595 w 1925292"/>
              <a:gd name="connsiteY516" fmla="*/ 406140 h 505506"/>
              <a:gd name="connsiteX517" fmla="*/ 1524595 w 1925292"/>
              <a:gd name="connsiteY517" fmla="*/ 404345 h 505506"/>
              <a:gd name="connsiteX518" fmla="*/ 1542841 w 1925292"/>
              <a:gd name="connsiteY518" fmla="*/ 404345 h 505506"/>
              <a:gd name="connsiteX519" fmla="*/ 1542841 w 1925292"/>
              <a:gd name="connsiteY519" fmla="*/ 410148 h 505506"/>
              <a:gd name="connsiteX520" fmla="*/ 1549481 w 1925292"/>
              <a:gd name="connsiteY520" fmla="*/ 404704 h 505506"/>
              <a:gd name="connsiteX521" fmla="*/ 1556301 w 1925292"/>
              <a:gd name="connsiteY521" fmla="*/ 403029 h 505506"/>
              <a:gd name="connsiteX522" fmla="*/ 1320658 w 1925292"/>
              <a:gd name="connsiteY522" fmla="*/ 403029 h 505506"/>
              <a:gd name="connsiteX523" fmla="*/ 1327897 w 1925292"/>
              <a:gd name="connsiteY523" fmla="*/ 405482 h 505506"/>
              <a:gd name="connsiteX524" fmla="*/ 1331726 w 1925292"/>
              <a:gd name="connsiteY524" fmla="*/ 411524 h 505506"/>
              <a:gd name="connsiteX525" fmla="*/ 1332503 w 1925292"/>
              <a:gd name="connsiteY525" fmla="*/ 422053 h 505506"/>
              <a:gd name="connsiteX526" fmla="*/ 1332503 w 1925292"/>
              <a:gd name="connsiteY526" fmla="*/ 439521 h 505506"/>
              <a:gd name="connsiteX527" fmla="*/ 1333341 w 1925292"/>
              <a:gd name="connsiteY527" fmla="*/ 445623 h 505506"/>
              <a:gd name="connsiteX528" fmla="*/ 1337229 w 1925292"/>
              <a:gd name="connsiteY528" fmla="*/ 447238 h 505506"/>
              <a:gd name="connsiteX529" fmla="*/ 1337229 w 1925292"/>
              <a:gd name="connsiteY529" fmla="*/ 448973 h 505506"/>
              <a:gd name="connsiteX530" fmla="*/ 1314556 w 1925292"/>
              <a:gd name="connsiteY530" fmla="*/ 448973 h 505506"/>
              <a:gd name="connsiteX531" fmla="*/ 1314556 w 1925292"/>
              <a:gd name="connsiteY531" fmla="*/ 447238 h 505506"/>
              <a:gd name="connsiteX532" fmla="*/ 1318206 w 1925292"/>
              <a:gd name="connsiteY532" fmla="*/ 445145 h 505506"/>
              <a:gd name="connsiteX533" fmla="*/ 1318983 w 1925292"/>
              <a:gd name="connsiteY533" fmla="*/ 439222 h 505506"/>
              <a:gd name="connsiteX534" fmla="*/ 1318983 w 1925292"/>
              <a:gd name="connsiteY534" fmla="*/ 419301 h 505506"/>
              <a:gd name="connsiteX535" fmla="*/ 1318564 w 1925292"/>
              <a:gd name="connsiteY535" fmla="*/ 412361 h 505506"/>
              <a:gd name="connsiteX536" fmla="*/ 1317129 w 1925292"/>
              <a:gd name="connsiteY536" fmla="*/ 410148 h 505506"/>
              <a:gd name="connsiteX537" fmla="*/ 1314855 w 1925292"/>
              <a:gd name="connsiteY537" fmla="*/ 409370 h 505506"/>
              <a:gd name="connsiteX538" fmla="*/ 1307198 w 1925292"/>
              <a:gd name="connsiteY538" fmla="*/ 415293 h 505506"/>
              <a:gd name="connsiteX539" fmla="*/ 1307198 w 1925292"/>
              <a:gd name="connsiteY539" fmla="*/ 439342 h 505506"/>
              <a:gd name="connsiteX540" fmla="*/ 1308155 w 1925292"/>
              <a:gd name="connsiteY540" fmla="*/ 445743 h 505506"/>
              <a:gd name="connsiteX541" fmla="*/ 1311625 w 1925292"/>
              <a:gd name="connsiteY541" fmla="*/ 447418 h 505506"/>
              <a:gd name="connsiteX542" fmla="*/ 1311625 w 1925292"/>
              <a:gd name="connsiteY542" fmla="*/ 449153 h 505506"/>
              <a:gd name="connsiteX543" fmla="*/ 1288952 w 1925292"/>
              <a:gd name="connsiteY543" fmla="*/ 449153 h 505506"/>
              <a:gd name="connsiteX544" fmla="*/ 1288952 w 1925292"/>
              <a:gd name="connsiteY544" fmla="*/ 447418 h 505506"/>
              <a:gd name="connsiteX545" fmla="*/ 1292960 w 1925292"/>
              <a:gd name="connsiteY545" fmla="*/ 445623 h 505506"/>
              <a:gd name="connsiteX546" fmla="*/ 1293798 w 1925292"/>
              <a:gd name="connsiteY546" fmla="*/ 439401 h 505506"/>
              <a:gd name="connsiteX547" fmla="*/ 1293798 w 1925292"/>
              <a:gd name="connsiteY547" fmla="*/ 414096 h 505506"/>
              <a:gd name="connsiteX548" fmla="*/ 1292840 w 1925292"/>
              <a:gd name="connsiteY548" fmla="*/ 407755 h 505506"/>
              <a:gd name="connsiteX549" fmla="*/ 1288952 w 1925292"/>
              <a:gd name="connsiteY549" fmla="*/ 406140 h 505506"/>
              <a:gd name="connsiteX550" fmla="*/ 1288952 w 1925292"/>
              <a:gd name="connsiteY550" fmla="*/ 404345 h 505506"/>
              <a:gd name="connsiteX551" fmla="*/ 1307198 w 1925292"/>
              <a:gd name="connsiteY551" fmla="*/ 404345 h 505506"/>
              <a:gd name="connsiteX552" fmla="*/ 1307198 w 1925292"/>
              <a:gd name="connsiteY552" fmla="*/ 410148 h 505506"/>
              <a:gd name="connsiteX553" fmla="*/ 1313838 w 1925292"/>
              <a:gd name="connsiteY553" fmla="*/ 404704 h 505506"/>
              <a:gd name="connsiteX554" fmla="*/ 1320658 w 1925292"/>
              <a:gd name="connsiteY554" fmla="*/ 403029 h 505506"/>
              <a:gd name="connsiteX555" fmla="*/ 842251 w 1925292"/>
              <a:gd name="connsiteY555" fmla="*/ 403029 h 505506"/>
              <a:gd name="connsiteX556" fmla="*/ 849490 w 1925292"/>
              <a:gd name="connsiteY556" fmla="*/ 405482 h 505506"/>
              <a:gd name="connsiteX557" fmla="*/ 853319 w 1925292"/>
              <a:gd name="connsiteY557" fmla="*/ 411524 h 505506"/>
              <a:gd name="connsiteX558" fmla="*/ 854096 w 1925292"/>
              <a:gd name="connsiteY558" fmla="*/ 422053 h 505506"/>
              <a:gd name="connsiteX559" fmla="*/ 854096 w 1925292"/>
              <a:gd name="connsiteY559" fmla="*/ 439521 h 505506"/>
              <a:gd name="connsiteX560" fmla="*/ 854934 w 1925292"/>
              <a:gd name="connsiteY560" fmla="*/ 445623 h 505506"/>
              <a:gd name="connsiteX561" fmla="*/ 858822 w 1925292"/>
              <a:gd name="connsiteY561" fmla="*/ 447238 h 505506"/>
              <a:gd name="connsiteX562" fmla="*/ 858822 w 1925292"/>
              <a:gd name="connsiteY562" fmla="*/ 448973 h 505506"/>
              <a:gd name="connsiteX563" fmla="*/ 836149 w 1925292"/>
              <a:gd name="connsiteY563" fmla="*/ 448973 h 505506"/>
              <a:gd name="connsiteX564" fmla="*/ 836149 w 1925292"/>
              <a:gd name="connsiteY564" fmla="*/ 447238 h 505506"/>
              <a:gd name="connsiteX565" fmla="*/ 839799 w 1925292"/>
              <a:gd name="connsiteY565" fmla="*/ 445145 h 505506"/>
              <a:gd name="connsiteX566" fmla="*/ 840576 w 1925292"/>
              <a:gd name="connsiteY566" fmla="*/ 439222 h 505506"/>
              <a:gd name="connsiteX567" fmla="*/ 840576 w 1925292"/>
              <a:gd name="connsiteY567" fmla="*/ 419301 h 505506"/>
              <a:gd name="connsiteX568" fmla="*/ 840157 w 1925292"/>
              <a:gd name="connsiteY568" fmla="*/ 412361 h 505506"/>
              <a:gd name="connsiteX569" fmla="*/ 838722 w 1925292"/>
              <a:gd name="connsiteY569" fmla="*/ 410148 h 505506"/>
              <a:gd name="connsiteX570" fmla="*/ 836448 w 1925292"/>
              <a:gd name="connsiteY570" fmla="*/ 409370 h 505506"/>
              <a:gd name="connsiteX571" fmla="*/ 828791 w 1925292"/>
              <a:gd name="connsiteY571" fmla="*/ 415293 h 505506"/>
              <a:gd name="connsiteX572" fmla="*/ 828791 w 1925292"/>
              <a:gd name="connsiteY572" fmla="*/ 439342 h 505506"/>
              <a:gd name="connsiteX573" fmla="*/ 829748 w 1925292"/>
              <a:gd name="connsiteY573" fmla="*/ 445743 h 505506"/>
              <a:gd name="connsiteX574" fmla="*/ 833218 w 1925292"/>
              <a:gd name="connsiteY574" fmla="*/ 447418 h 505506"/>
              <a:gd name="connsiteX575" fmla="*/ 833218 w 1925292"/>
              <a:gd name="connsiteY575" fmla="*/ 449153 h 505506"/>
              <a:gd name="connsiteX576" fmla="*/ 810545 w 1925292"/>
              <a:gd name="connsiteY576" fmla="*/ 449153 h 505506"/>
              <a:gd name="connsiteX577" fmla="*/ 810545 w 1925292"/>
              <a:gd name="connsiteY577" fmla="*/ 447418 h 505506"/>
              <a:gd name="connsiteX578" fmla="*/ 814553 w 1925292"/>
              <a:gd name="connsiteY578" fmla="*/ 445623 h 505506"/>
              <a:gd name="connsiteX579" fmla="*/ 815391 w 1925292"/>
              <a:gd name="connsiteY579" fmla="*/ 439401 h 505506"/>
              <a:gd name="connsiteX580" fmla="*/ 815391 w 1925292"/>
              <a:gd name="connsiteY580" fmla="*/ 414096 h 505506"/>
              <a:gd name="connsiteX581" fmla="*/ 814433 w 1925292"/>
              <a:gd name="connsiteY581" fmla="*/ 407755 h 505506"/>
              <a:gd name="connsiteX582" fmla="*/ 810545 w 1925292"/>
              <a:gd name="connsiteY582" fmla="*/ 406140 h 505506"/>
              <a:gd name="connsiteX583" fmla="*/ 810545 w 1925292"/>
              <a:gd name="connsiteY583" fmla="*/ 404345 h 505506"/>
              <a:gd name="connsiteX584" fmla="*/ 828791 w 1925292"/>
              <a:gd name="connsiteY584" fmla="*/ 404345 h 505506"/>
              <a:gd name="connsiteX585" fmla="*/ 828791 w 1925292"/>
              <a:gd name="connsiteY585" fmla="*/ 410148 h 505506"/>
              <a:gd name="connsiteX586" fmla="*/ 835431 w 1925292"/>
              <a:gd name="connsiteY586" fmla="*/ 404704 h 505506"/>
              <a:gd name="connsiteX587" fmla="*/ 842251 w 1925292"/>
              <a:gd name="connsiteY587" fmla="*/ 403029 h 505506"/>
              <a:gd name="connsiteX588" fmla="*/ 358183 w 1925292"/>
              <a:gd name="connsiteY588" fmla="*/ 401218 h 505506"/>
              <a:gd name="connsiteX589" fmla="*/ 363844 w 1925292"/>
              <a:gd name="connsiteY589" fmla="*/ 404464 h 505506"/>
              <a:gd name="connsiteX590" fmla="*/ 372160 w 1925292"/>
              <a:gd name="connsiteY590" fmla="*/ 414155 h 505506"/>
              <a:gd name="connsiteX591" fmla="*/ 364562 w 1925292"/>
              <a:gd name="connsiteY591" fmla="*/ 418283 h 505506"/>
              <a:gd name="connsiteX592" fmla="*/ 363246 w 1925292"/>
              <a:gd name="connsiteY592" fmla="*/ 410087 h 505506"/>
              <a:gd name="connsiteX593" fmla="*/ 356785 w 1925292"/>
              <a:gd name="connsiteY593" fmla="*/ 405062 h 505506"/>
              <a:gd name="connsiteX594" fmla="*/ 361451 w 1925292"/>
              <a:gd name="connsiteY594" fmla="*/ 419121 h 505506"/>
              <a:gd name="connsiteX595" fmla="*/ 361990 w 1925292"/>
              <a:gd name="connsiteY595" fmla="*/ 419300 h 505506"/>
              <a:gd name="connsiteX596" fmla="*/ 363485 w 1925292"/>
              <a:gd name="connsiteY596" fmla="*/ 419838 h 505506"/>
              <a:gd name="connsiteX597" fmla="*/ 355888 w 1925292"/>
              <a:gd name="connsiteY597" fmla="*/ 423966 h 505506"/>
              <a:gd name="connsiteX598" fmla="*/ 354273 w 1925292"/>
              <a:gd name="connsiteY598" fmla="*/ 415531 h 505506"/>
              <a:gd name="connsiteX599" fmla="*/ 352239 w 1925292"/>
              <a:gd name="connsiteY599" fmla="*/ 411762 h 505506"/>
              <a:gd name="connsiteX600" fmla="*/ 348350 w 1925292"/>
              <a:gd name="connsiteY600" fmla="*/ 409130 h 505506"/>
              <a:gd name="connsiteX601" fmla="*/ 351461 w 1925292"/>
              <a:gd name="connsiteY601" fmla="*/ 405062 h 505506"/>
              <a:gd name="connsiteX602" fmla="*/ 354093 w 1925292"/>
              <a:gd name="connsiteY602" fmla="*/ 407216 h 505506"/>
              <a:gd name="connsiteX603" fmla="*/ 358183 w 1925292"/>
              <a:gd name="connsiteY603" fmla="*/ 401218 h 505506"/>
              <a:gd name="connsiteX604" fmla="*/ 370784 w 1925292"/>
              <a:gd name="connsiteY604" fmla="*/ 392440 h 505506"/>
              <a:gd name="connsiteX605" fmla="*/ 381014 w 1925292"/>
              <a:gd name="connsiteY605" fmla="*/ 405481 h 505506"/>
              <a:gd name="connsiteX606" fmla="*/ 381553 w 1925292"/>
              <a:gd name="connsiteY606" fmla="*/ 405721 h 505506"/>
              <a:gd name="connsiteX607" fmla="*/ 382091 w 1925292"/>
              <a:gd name="connsiteY607" fmla="*/ 405960 h 505506"/>
              <a:gd name="connsiteX608" fmla="*/ 382749 w 1925292"/>
              <a:gd name="connsiteY608" fmla="*/ 406140 h 505506"/>
              <a:gd name="connsiteX609" fmla="*/ 383287 w 1925292"/>
              <a:gd name="connsiteY609" fmla="*/ 406379 h 505506"/>
              <a:gd name="connsiteX610" fmla="*/ 376049 w 1925292"/>
              <a:gd name="connsiteY610" fmla="*/ 410507 h 505506"/>
              <a:gd name="connsiteX611" fmla="*/ 374912 w 1925292"/>
              <a:gd name="connsiteY611" fmla="*/ 404165 h 505506"/>
              <a:gd name="connsiteX612" fmla="*/ 370545 w 1925292"/>
              <a:gd name="connsiteY612" fmla="*/ 397645 h 505506"/>
              <a:gd name="connsiteX613" fmla="*/ 367195 w 1925292"/>
              <a:gd name="connsiteY613" fmla="*/ 397465 h 505506"/>
              <a:gd name="connsiteX614" fmla="*/ 370784 w 1925292"/>
              <a:gd name="connsiteY614" fmla="*/ 392440 h 505506"/>
              <a:gd name="connsiteX615" fmla="*/ 1858828 w 1925292"/>
              <a:gd name="connsiteY615" fmla="*/ 388073 h 505506"/>
              <a:gd name="connsiteX616" fmla="*/ 1860383 w 1925292"/>
              <a:gd name="connsiteY616" fmla="*/ 388073 h 505506"/>
              <a:gd name="connsiteX617" fmla="*/ 1860443 w 1925292"/>
              <a:gd name="connsiteY617" fmla="*/ 388073 h 505506"/>
              <a:gd name="connsiteX618" fmla="*/ 1860443 w 1925292"/>
              <a:gd name="connsiteY618" fmla="*/ 404524 h 505506"/>
              <a:gd name="connsiteX619" fmla="*/ 1871091 w 1925292"/>
              <a:gd name="connsiteY619" fmla="*/ 404524 h 505506"/>
              <a:gd name="connsiteX620" fmla="*/ 1871091 w 1925292"/>
              <a:gd name="connsiteY620" fmla="*/ 409250 h 505506"/>
              <a:gd name="connsiteX621" fmla="*/ 1860443 w 1925292"/>
              <a:gd name="connsiteY621" fmla="*/ 409250 h 505506"/>
              <a:gd name="connsiteX622" fmla="*/ 1860443 w 1925292"/>
              <a:gd name="connsiteY622" fmla="*/ 436889 h 505506"/>
              <a:gd name="connsiteX623" fmla="*/ 1860802 w 1925292"/>
              <a:gd name="connsiteY623" fmla="*/ 441914 h 505506"/>
              <a:gd name="connsiteX624" fmla="*/ 1862058 w 1925292"/>
              <a:gd name="connsiteY624" fmla="*/ 443709 h 505506"/>
              <a:gd name="connsiteX625" fmla="*/ 1863733 w 1925292"/>
              <a:gd name="connsiteY625" fmla="*/ 444426 h 505506"/>
              <a:gd name="connsiteX626" fmla="*/ 1869656 w 1925292"/>
              <a:gd name="connsiteY626" fmla="*/ 439700 h 505506"/>
              <a:gd name="connsiteX627" fmla="*/ 1871091 w 1925292"/>
              <a:gd name="connsiteY627" fmla="*/ 440777 h 505506"/>
              <a:gd name="connsiteX628" fmla="*/ 1858469 w 1925292"/>
              <a:gd name="connsiteY628" fmla="*/ 449990 h 505506"/>
              <a:gd name="connsiteX629" fmla="*/ 1851230 w 1925292"/>
              <a:gd name="connsiteY629" fmla="*/ 447597 h 505506"/>
              <a:gd name="connsiteX630" fmla="*/ 1847461 w 1925292"/>
              <a:gd name="connsiteY630" fmla="*/ 442273 h 505506"/>
              <a:gd name="connsiteX631" fmla="*/ 1846983 w 1925292"/>
              <a:gd name="connsiteY631" fmla="*/ 433419 h 505506"/>
              <a:gd name="connsiteX632" fmla="*/ 1846983 w 1925292"/>
              <a:gd name="connsiteY632" fmla="*/ 409191 h 505506"/>
              <a:gd name="connsiteX633" fmla="*/ 1841120 w 1925292"/>
              <a:gd name="connsiteY633" fmla="*/ 409191 h 505506"/>
              <a:gd name="connsiteX634" fmla="*/ 1841120 w 1925292"/>
              <a:gd name="connsiteY634" fmla="*/ 407516 h 505506"/>
              <a:gd name="connsiteX635" fmla="*/ 1851410 w 1925292"/>
              <a:gd name="connsiteY635" fmla="*/ 398542 h 505506"/>
              <a:gd name="connsiteX636" fmla="*/ 1858828 w 1925292"/>
              <a:gd name="connsiteY636" fmla="*/ 388073 h 505506"/>
              <a:gd name="connsiteX637" fmla="*/ 1110978 w 1925292"/>
              <a:gd name="connsiteY637" fmla="*/ 388073 h 505506"/>
              <a:gd name="connsiteX638" fmla="*/ 1112533 w 1925292"/>
              <a:gd name="connsiteY638" fmla="*/ 388073 h 505506"/>
              <a:gd name="connsiteX639" fmla="*/ 1112593 w 1925292"/>
              <a:gd name="connsiteY639" fmla="*/ 388073 h 505506"/>
              <a:gd name="connsiteX640" fmla="*/ 1112593 w 1925292"/>
              <a:gd name="connsiteY640" fmla="*/ 404524 h 505506"/>
              <a:gd name="connsiteX641" fmla="*/ 1123241 w 1925292"/>
              <a:gd name="connsiteY641" fmla="*/ 404524 h 505506"/>
              <a:gd name="connsiteX642" fmla="*/ 1123241 w 1925292"/>
              <a:gd name="connsiteY642" fmla="*/ 409250 h 505506"/>
              <a:gd name="connsiteX643" fmla="*/ 1112593 w 1925292"/>
              <a:gd name="connsiteY643" fmla="*/ 409250 h 505506"/>
              <a:gd name="connsiteX644" fmla="*/ 1112593 w 1925292"/>
              <a:gd name="connsiteY644" fmla="*/ 436889 h 505506"/>
              <a:gd name="connsiteX645" fmla="*/ 1112952 w 1925292"/>
              <a:gd name="connsiteY645" fmla="*/ 441914 h 505506"/>
              <a:gd name="connsiteX646" fmla="*/ 1114208 w 1925292"/>
              <a:gd name="connsiteY646" fmla="*/ 443709 h 505506"/>
              <a:gd name="connsiteX647" fmla="*/ 1115883 w 1925292"/>
              <a:gd name="connsiteY647" fmla="*/ 444426 h 505506"/>
              <a:gd name="connsiteX648" fmla="*/ 1121806 w 1925292"/>
              <a:gd name="connsiteY648" fmla="*/ 439700 h 505506"/>
              <a:gd name="connsiteX649" fmla="*/ 1123241 w 1925292"/>
              <a:gd name="connsiteY649" fmla="*/ 440777 h 505506"/>
              <a:gd name="connsiteX650" fmla="*/ 1110619 w 1925292"/>
              <a:gd name="connsiteY650" fmla="*/ 449990 h 505506"/>
              <a:gd name="connsiteX651" fmla="*/ 1103380 w 1925292"/>
              <a:gd name="connsiteY651" fmla="*/ 447597 h 505506"/>
              <a:gd name="connsiteX652" fmla="*/ 1099611 w 1925292"/>
              <a:gd name="connsiteY652" fmla="*/ 442273 h 505506"/>
              <a:gd name="connsiteX653" fmla="*/ 1099133 w 1925292"/>
              <a:gd name="connsiteY653" fmla="*/ 433419 h 505506"/>
              <a:gd name="connsiteX654" fmla="*/ 1099133 w 1925292"/>
              <a:gd name="connsiteY654" fmla="*/ 409191 h 505506"/>
              <a:gd name="connsiteX655" fmla="*/ 1093270 w 1925292"/>
              <a:gd name="connsiteY655" fmla="*/ 409191 h 505506"/>
              <a:gd name="connsiteX656" fmla="*/ 1093270 w 1925292"/>
              <a:gd name="connsiteY656" fmla="*/ 407516 h 505506"/>
              <a:gd name="connsiteX657" fmla="*/ 1103560 w 1925292"/>
              <a:gd name="connsiteY657" fmla="*/ 398542 h 505506"/>
              <a:gd name="connsiteX658" fmla="*/ 1110978 w 1925292"/>
              <a:gd name="connsiteY658" fmla="*/ 388073 h 505506"/>
              <a:gd name="connsiteX659" fmla="*/ 912843 w 1925292"/>
              <a:gd name="connsiteY659" fmla="*/ 388013 h 505506"/>
              <a:gd name="connsiteX660" fmla="*/ 912843 w 1925292"/>
              <a:gd name="connsiteY660" fmla="*/ 416130 h 505506"/>
              <a:gd name="connsiteX661" fmla="*/ 915236 w 1925292"/>
              <a:gd name="connsiteY661" fmla="*/ 416250 h 505506"/>
              <a:gd name="connsiteX662" fmla="*/ 924269 w 1925292"/>
              <a:gd name="connsiteY662" fmla="*/ 412780 h 505506"/>
              <a:gd name="connsiteX663" fmla="*/ 927440 w 1925292"/>
              <a:gd name="connsiteY663" fmla="*/ 401952 h 505506"/>
              <a:gd name="connsiteX664" fmla="*/ 924269 w 1925292"/>
              <a:gd name="connsiteY664" fmla="*/ 391363 h 505506"/>
              <a:gd name="connsiteX665" fmla="*/ 914817 w 1925292"/>
              <a:gd name="connsiteY665" fmla="*/ 388013 h 505506"/>
              <a:gd name="connsiteX666" fmla="*/ 143396 w 1925292"/>
              <a:gd name="connsiteY666" fmla="*/ 387415 h 505506"/>
              <a:gd name="connsiteX667" fmla="*/ 134123 w 1925292"/>
              <a:gd name="connsiteY667" fmla="*/ 397525 h 505506"/>
              <a:gd name="connsiteX668" fmla="*/ 147464 w 1925292"/>
              <a:gd name="connsiteY668" fmla="*/ 400875 h 505506"/>
              <a:gd name="connsiteX669" fmla="*/ 143396 w 1925292"/>
              <a:gd name="connsiteY669" fmla="*/ 387415 h 505506"/>
              <a:gd name="connsiteX670" fmla="*/ 363965 w 1925292"/>
              <a:gd name="connsiteY670" fmla="*/ 385740 h 505506"/>
              <a:gd name="connsiteX671" fmla="*/ 364623 w 1925292"/>
              <a:gd name="connsiteY671" fmla="*/ 389150 h 505506"/>
              <a:gd name="connsiteX672" fmla="*/ 363965 w 1925292"/>
              <a:gd name="connsiteY672" fmla="*/ 385740 h 505506"/>
              <a:gd name="connsiteX673" fmla="*/ 614983 w 1925292"/>
              <a:gd name="connsiteY673" fmla="*/ 384364 h 505506"/>
              <a:gd name="connsiteX674" fmla="*/ 647228 w 1925292"/>
              <a:gd name="connsiteY674" fmla="*/ 384364 h 505506"/>
              <a:gd name="connsiteX675" fmla="*/ 647228 w 1925292"/>
              <a:gd name="connsiteY675" fmla="*/ 386159 h 505506"/>
              <a:gd name="connsiteX676" fmla="*/ 645612 w 1925292"/>
              <a:gd name="connsiteY676" fmla="*/ 386159 h 505506"/>
              <a:gd name="connsiteX677" fmla="*/ 641724 w 1925292"/>
              <a:gd name="connsiteY677" fmla="*/ 387056 h 505506"/>
              <a:gd name="connsiteX678" fmla="*/ 640647 w 1925292"/>
              <a:gd name="connsiteY678" fmla="*/ 389270 h 505506"/>
              <a:gd name="connsiteX679" fmla="*/ 641006 w 1925292"/>
              <a:gd name="connsiteY679" fmla="*/ 391064 h 505506"/>
              <a:gd name="connsiteX680" fmla="*/ 644296 w 1925292"/>
              <a:gd name="connsiteY680" fmla="*/ 396030 h 505506"/>
              <a:gd name="connsiteX681" fmla="*/ 652372 w 1925292"/>
              <a:gd name="connsiteY681" fmla="*/ 408293 h 505506"/>
              <a:gd name="connsiteX682" fmla="*/ 659252 w 1925292"/>
              <a:gd name="connsiteY682" fmla="*/ 399918 h 505506"/>
              <a:gd name="connsiteX683" fmla="*/ 664516 w 1925292"/>
              <a:gd name="connsiteY683" fmla="*/ 390885 h 505506"/>
              <a:gd name="connsiteX684" fmla="*/ 663799 w 1925292"/>
              <a:gd name="connsiteY684" fmla="*/ 388492 h 505506"/>
              <a:gd name="connsiteX685" fmla="*/ 661645 w 1925292"/>
              <a:gd name="connsiteY685" fmla="*/ 386757 h 505506"/>
              <a:gd name="connsiteX686" fmla="*/ 657338 w 1925292"/>
              <a:gd name="connsiteY686" fmla="*/ 386159 h 505506"/>
              <a:gd name="connsiteX687" fmla="*/ 657338 w 1925292"/>
              <a:gd name="connsiteY687" fmla="*/ 384364 h 505506"/>
              <a:gd name="connsiteX688" fmla="*/ 681267 w 1925292"/>
              <a:gd name="connsiteY688" fmla="*/ 384364 h 505506"/>
              <a:gd name="connsiteX689" fmla="*/ 681267 w 1925292"/>
              <a:gd name="connsiteY689" fmla="*/ 386159 h 505506"/>
              <a:gd name="connsiteX690" fmla="*/ 676720 w 1925292"/>
              <a:gd name="connsiteY690" fmla="*/ 386877 h 505506"/>
              <a:gd name="connsiteX691" fmla="*/ 673011 w 1925292"/>
              <a:gd name="connsiteY691" fmla="*/ 389270 h 505506"/>
              <a:gd name="connsiteX692" fmla="*/ 666790 w 1925292"/>
              <a:gd name="connsiteY692" fmla="*/ 396388 h 505506"/>
              <a:gd name="connsiteX693" fmla="*/ 654466 w 1925292"/>
              <a:gd name="connsiteY693" fmla="*/ 411225 h 505506"/>
              <a:gd name="connsiteX694" fmla="*/ 672413 w 1925292"/>
              <a:gd name="connsiteY694" fmla="*/ 437846 h 505506"/>
              <a:gd name="connsiteX695" fmla="*/ 678754 w 1925292"/>
              <a:gd name="connsiteY695" fmla="*/ 445922 h 505506"/>
              <a:gd name="connsiteX696" fmla="*/ 683241 w 1925292"/>
              <a:gd name="connsiteY696" fmla="*/ 447597 h 505506"/>
              <a:gd name="connsiteX697" fmla="*/ 683241 w 1925292"/>
              <a:gd name="connsiteY697" fmla="*/ 449392 h 505506"/>
              <a:gd name="connsiteX698" fmla="*/ 651535 w 1925292"/>
              <a:gd name="connsiteY698" fmla="*/ 449392 h 505506"/>
              <a:gd name="connsiteX699" fmla="*/ 651535 w 1925292"/>
              <a:gd name="connsiteY699" fmla="*/ 447597 h 505506"/>
              <a:gd name="connsiteX700" fmla="*/ 656440 w 1925292"/>
              <a:gd name="connsiteY700" fmla="*/ 446460 h 505506"/>
              <a:gd name="connsiteX701" fmla="*/ 657517 w 1925292"/>
              <a:gd name="connsiteY701" fmla="*/ 444367 h 505506"/>
              <a:gd name="connsiteX702" fmla="*/ 657158 w 1925292"/>
              <a:gd name="connsiteY702" fmla="*/ 442811 h 505506"/>
              <a:gd name="connsiteX703" fmla="*/ 653808 w 1925292"/>
              <a:gd name="connsiteY703" fmla="*/ 437427 h 505506"/>
              <a:gd name="connsiteX704" fmla="*/ 644296 w 1925292"/>
              <a:gd name="connsiteY704" fmla="*/ 423369 h 505506"/>
              <a:gd name="connsiteX705" fmla="*/ 634366 w 1925292"/>
              <a:gd name="connsiteY705" fmla="*/ 435513 h 505506"/>
              <a:gd name="connsiteX706" fmla="*/ 629879 w 1925292"/>
              <a:gd name="connsiteY706" fmla="*/ 442991 h 505506"/>
              <a:gd name="connsiteX707" fmla="*/ 631015 w 1925292"/>
              <a:gd name="connsiteY707" fmla="*/ 445563 h 505506"/>
              <a:gd name="connsiteX708" fmla="*/ 634425 w 1925292"/>
              <a:gd name="connsiteY708" fmla="*/ 447298 h 505506"/>
              <a:gd name="connsiteX709" fmla="*/ 638553 w 1925292"/>
              <a:gd name="connsiteY709" fmla="*/ 447597 h 505506"/>
              <a:gd name="connsiteX710" fmla="*/ 638553 w 1925292"/>
              <a:gd name="connsiteY710" fmla="*/ 449392 h 505506"/>
              <a:gd name="connsiteX711" fmla="*/ 613547 w 1925292"/>
              <a:gd name="connsiteY711" fmla="*/ 449392 h 505506"/>
              <a:gd name="connsiteX712" fmla="*/ 613547 w 1925292"/>
              <a:gd name="connsiteY712" fmla="*/ 447597 h 505506"/>
              <a:gd name="connsiteX713" fmla="*/ 620247 w 1925292"/>
              <a:gd name="connsiteY713" fmla="*/ 445324 h 505506"/>
              <a:gd name="connsiteX714" fmla="*/ 629221 w 1925292"/>
              <a:gd name="connsiteY714" fmla="*/ 436111 h 505506"/>
              <a:gd name="connsiteX715" fmla="*/ 642143 w 1925292"/>
              <a:gd name="connsiteY715" fmla="*/ 420378 h 505506"/>
              <a:gd name="connsiteX716" fmla="*/ 625631 w 1925292"/>
              <a:gd name="connsiteY716" fmla="*/ 396089 h 505506"/>
              <a:gd name="connsiteX717" fmla="*/ 620965 w 1925292"/>
              <a:gd name="connsiteY717" fmla="*/ 389449 h 505506"/>
              <a:gd name="connsiteX718" fmla="*/ 618453 w 1925292"/>
              <a:gd name="connsiteY718" fmla="*/ 387176 h 505506"/>
              <a:gd name="connsiteX719" fmla="*/ 614983 w 1925292"/>
              <a:gd name="connsiteY719" fmla="*/ 386159 h 505506"/>
              <a:gd name="connsiteX720" fmla="*/ 1447722 w 1925292"/>
              <a:gd name="connsiteY720" fmla="*/ 384304 h 505506"/>
              <a:gd name="connsiteX721" fmla="*/ 1481283 w 1925292"/>
              <a:gd name="connsiteY721" fmla="*/ 384304 h 505506"/>
              <a:gd name="connsiteX722" fmla="*/ 1481283 w 1925292"/>
              <a:gd name="connsiteY722" fmla="*/ 386099 h 505506"/>
              <a:gd name="connsiteX723" fmla="*/ 1479608 w 1925292"/>
              <a:gd name="connsiteY723" fmla="*/ 386099 h 505506"/>
              <a:gd name="connsiteX724" fmla="*/ 1474403 w 1925292"/>
              <a:gd name="connsiteY724" fmla="*/ 386876 h 505506"/>
              <a:gd name="connsiteX725" fmla="*/ 1472369 w 1925292"/>
              <a:gd name="connsiteY725" fmla="*/ 389090 h 505506"/>
              <a:gd name="connsiteX726" fmla="*/ 1471771 w 1925292"/>
              <a:gd name="connsiteY726" fmla="*/ 396029 h 505506"/>
              <a:gd name="connsiteX727" fmla="*/ 1471771 w 1925292"/>
              <a:gd name="connsiteY727" fmla="*/ 427855 h 505506"/>
              <a:gd name="connsiteX728" fmla="*/ 1473087 w 1925292"/>
              <a:gd name="connsiteY728" fmla="*/ 439401 h 505506"/>
              <a:gd name="connsiteX729" fmla="*/ 1477454 w 1925292"/>
              <a:gd name="connsiteY729" fmla="*/ 444067 h 505506"/>
              <a:gd name="connsiteX730" fmla="*/ 1485052 w 1925292"/>
              <a:gd name="connsiteY730" fmla="*/ 445922 h 505506"/>
              <a:gd name="connsiteX731" fmla="*/ 1494025 w 1925292"/>
              <a:gd name="connsiteY731" fmla="*/ 443529 h 505506"/>
              <a:gd name="connsiteX732" fmla="*/ 1499589 w 1925292"/>
              <a:gd name="connsiteY732" fmla="*/ 437008 h 505506"/>
              <a:gd name="connsiteX733" fmla="*/ 1501443 w 1925292"/>
              <a:gd name="connsiteY733" fmla="*/ 422471 h 505506"/>
              <a:gd name="connsiteX734" fmla="*/ 1501443 w 1925292"/>
              <a:gd name="connsiteY734" fmla="*/ 395970 h 505506"/>
              <a:gd name="connsiteX735" fmla="*/ 1500546 w 1925292"/>
              <a:gd name="connsiteY735" fmla="*/ 389748 h 505506"/>
              <a:gd name="connsiteX736" fmla="*/ 1498273 w 1925292"/>
              <a:gd name="connsiteY736" fmla="*/ 387176 h 505506"/>
              <a:gd name="connsiteX737" fmla="*/ 1492171 w 1925292"/>
              <a:gd name="connsiteY737" fmla="*/ 386099 h 505506"/>
              <a:gd name="connsiteX738" fmla="*/ 1492051 w 1925292"/>
              <a:gd name="connsiteY738" fmla="*/ 386099 h 505506"/>
              <a:gd name="connsiteX739" fmla="*/ 1492051 w 1925292"/>
              <a:gd name="connsiteY739" fmla="*/ 384364 h 505506"/>
              <a:gd name="connsiteX740" fmla="*/ 1514545 w 1925292"/>
              <a:gd name="connsiteY740" fmla="*/ 384364 h 505506"/>
              <a:gd name="connsiteX741" fmla="*/ 1514545 w 1925292"/>
              <a:gd name="connsiteY741" fmla="*/ 386159 h 505506"/>
              <a:gd name="connsiteX742" fmla="*/ 1513228 w 1925292"/>
              <a:gd name="connsiteY742" fmla="*/ 386159 h 505506"/>
              <a:gd name="connsiteX743" fmla="*/ 1508682 w 1925292"/>
              <a:gd name="connsiteY743" fmla="*/ 387235 h 505506"/>
              <a:gd name="connsiteX744" fmla="*/ 1506050 w 1925292"/>
              <a:gd name="connsiteY744" fmla="*/ 390526 h 505506"/>
              <a:gd name="connsiteX745" fmla="*/ 1505451 w 1925292"/>
              <a:gd name="connsiteY745" fmla="*/ 396029 h 505506"/>
              <a:gd name="connsiteX746" fmla="*/ 1505451 w 1925292"/>
              <a:gd name="connsiteY746" fmla="*/ 420736 h 505506"/>
              <a:gd name="connsiteX747" fmla="*/ 1503956 w 1925292"/>
              <a:gd name="connsiteY747" fmla="*/ 437307 h 505506"/>
              <a:gd name="connsiteX748" fmla="*/ 1496598 w 1925292"/>
              <a:gd name="connsiteY748" fmla="*/ 446640 h 505506"/>
              <a:gd name="connsiteX749" fmla="*/ 1480625 w 1925292"/>
              <a:gd name="connsiteY749" fmla="*/ 450887 h 505506"/>
              <a:gd name="connsiteX750" fmla="*/ 1467583 w 1925292"/>
              <a:gd name="connsiteY750" fmla="*/ 448614 h 505506"/>
              <a:gd name="connsiteX751" fmla="*/ 1458729 w 1925292"/>
              <a:gd name="connsiteY751" fmla="*/ 440777 h 505506"/>
              <a:gd name="connsiteX752" fmla="*/ 1456157 w 1925292"/>
              <a:gd name="connsiteY752" fmla="*/ 427855 h 505506"/>
              <a:gd name="connsiteX753" fmla="*/ 1456157 w 1925292"/>
              <a:gd name="connsiteY753" fmla="*/ 396029 h 505506"/>
              <a:gd name="connsiteX754" fmla="*/ 1455559 w 1925292"/>
              <a:gd name="connsiteY754" fmla="*/ 389030 h 505506"/>
              <a:gd name="connsiteX755" fmla="*/ 1453405 w 1925292"/>
              <a:gd name="connsiteY755" fmla="*/ 386876 h 505506"/>
              <a:gd name="connsiteX756" fmla="*/ 1447722 w 1925292"/>
              <a:gd name="connsiteY756" fmla="*/ 386099 h 505506"/>
              <a:gd name="connsiteX757" fmla="*/ 1229368 w 1925292"/>
              <a:gd name="connsiteY757" fmla="*/ 384304 h 505506"/>
              <a:gd name="connsiteX758" fmla="*/ 1247614 w 1925292"/>
              <a:gd name="connsiteY758" fmla="*/ 384304 h 505506"/>
              <a:gd name="connsiteX759" fmla="*/ 1247614 w 1925292"/>
              <a:gd name="connsiteY759" fmla="*/ 410267 h 505506"/>
              <a:gd name="connsiteX760" fmla="*/ 1254374 w 1925292"/>
              <a:gd name="connsiteY760" fmla="*/ 404764 h 505506"/>
              <a:gd name="connsiteX761" fmla="*/ 1260775 w 1925292"/>
              <a:gd name="connsiteY761" fmla="*/ 403148 h 505506"/>
              <a:gd name="connsiteX762" fmla="*/ 1268014 w 1925292"/>
              <a:gd name="connsiteY762" fmla="*/ 405541 h 505506"/>
              <a:gd name="connsiteX763" fmla="*/ 1272022 w 1925292"/>
              <a:gd name="connsiteY763" fmla="*/ 411165 h 505506"/>
              <a:gd name="connsiteX764" fmla="*/ 1272979 w 1925292"/>
              <a:gd name="connsiteY764" fmla="*/ 422052 h 505506"/>
              <a:gd name="connsiteX765" fmla="*/ 1272979 w 1925292"/>
              <a:gd name="connsiteY765" fmla="*/ 439581 h 505506"/>
              <a:gd name="connsiteX766" fmla="*/ 1273877 w 1925292"/>
              <a:gd name="connsiteY766" fmla="*/ 445922 h 505506"/>
              <a:gd name="connsiteX767" fmla="*/ 1277765 w 1925292"/>
              <a:gd name="connsiteY767" fmla="*/ 447537 h 505506"/>
              <a:gd name="connsiteX768" fmla="*/ 1277765 w 1925292"/>
              <a:gd name="connsiteY768" fmla="*/ 449272 h 505506"/>
              <a:gd name="connsiteX769" fmla="*/ 1255032 w 1925292"/>
              <a:gd name="connsiteY769" fmla="*/ 449272 h 505506"/>
              <a:gd name="connsiteX770" fmla="*/ 1255032 w 1925292"/>
              <a:gd name="connsiteY770" fmla="*/ 447537 h 505506"/>
              <a:gd name="connsiteX771" fmla="*/ 1258622 w 1925292"/>
              <a:gd name="connsiteY771" fmla="*/ 445623 h 505506"/>
              <a:gd name="connsiteX772" fmla="*/ 1259459 w 1925292"/>
              <a:gd name="connsiteY772" fmla="*/ 439521 h 505506"/>
              <a:gd name="connsiteX773" fmla="*/ 1259459 w 1925292"/>
              <a:gd name="connsiteY773" fmla="*/ 419540 h 505506"/>
              <a:gd name="connsiteX774" fmla="*/ 1259040 w 1925292"/>
              <a:gd name="connsiteY774" fmla="*/ 412541 h 505506"/>
              <a:gd name="connsiteX775" fmla="*/ 1257605 w 1925292"/>
              <a:gd name="connsiteY775" fmla="*/ 410327 h 505506"/>
              <a:gd name="connsiteX776" fmla="*/ 1255271 w 1925292"/>
              <a:gd name="connsiteY776" fmla="*/ 409549 h 505506"/>
              <a:gd name="connsiteX777" fmla="*/ 1251562 w 1925292"/>
              <a:gd name="connsiteY777" fmla="*/ 410866 h 505506"/>
              <a:gd name="connsiteX778" fmla="*/ 1247614 w 1925292"/>
              <a:gd name="connsiteY778" fmla="*/ 415472 h 505506"/>
              <a:gd name="connsiteX779" fmla="*/ 1247614 w 1925292"/>
              <a:gd name="connsiteY779" fmla="*/ 439521 h 505506"/>
              <a:gd name="connsiteX780" fmla="*/ 1248332 w 1925292"/>
              <a:gd name="connsiteY780" fmla="*/ 445503 h 505506"/>
              <a:gd name="connsiteX781" fmla="*/ 1252101 w 1925292"/>
              <a:gd name="connsiteY781" fmla="*/ 447537 h 505506"/>
              <a:gd name="connsiteX782" fmla="*/ 1252101 w 1925292"/>
              <a:gd name="connsiteY782" fmla="*/ 449272 h 505506"/>
              <a:gd name="connsiteX783" fmla="*/ 1229368 w 1925292"/>
              <a:gd name="connsiteY783" fmla="*/ 449272 h 505506"/>
              <a:gd name="connsiteX784" fmla="*/ 1229368 w 1925292"/>
              <a:gd name="connsiteY784" fmla="*/ 447537 h 505506"/>
              <a:gd name="connsiteX785" fmla="*/ 1233376 w 1925292"/>
              <a:gd name="connsiteY785" fmla="*/ 445742 h 505506"/>
              <a:gd name="connsiteX786" fmla="*/ 1234214 w 1925292"/>
              <a:gd name="connsiteY786" fmla="*/ 439581 h 505506"/>
              <a:gd name="connsiteX787" fmla="*/ 1234214 w 1925292"/>
              <a:gd name="connsiteY787" fmla="*/ 394055 h 505506"/>
              <a:gd name="connsiteX788" fmla="*/ 1233256 w 1925292"/>
              <a:gd name="connsiteY788" fmla="*/ 387714 h 505506"/>
              <a:gd name="connsiteX789" fmla="*/ 1229368 w 1925292"/>
              <a:gd name="connsiteY789" fmla="*/ 386099 h 505506"/>
              <a:gd name="connsiteX790" fmla="*/ 1007364 w 1925292"/>
              <a:gd name="connsiteY790" fmla="*/ 384304 h 505506"/>
              <a:gd name="connsiteX791" fmla="*/ 1026148 w 1925292"/>
              <a:gd name="connsiteY791" fmla="*/ 384304 h 505506"/>
              <a:gd name="connsiteX792" fmla="*/ 1026148 w 1925292"/>
              <a:gd name="connsiteY792" fmla="*/ 439999 h 505506"/>
              <a:gd name="connsiteX793" fmla="*/ 1027225 w 1925292"/>
              <a:gd name="connsiteY793" fmla="*/ 446161 h 505506"/>
              <a:gd name="connsiteX794" fmla="*/ 1031532 w 1925292"/>
              <a:gd name="connsiteY794" fmla="*/ 447657 h 505506"/>
              <a:gd name="connsiteX795" fmla="*/ 1031532 w 1925292"/>
              <a:gd name="connsiteY795" fmla="*/ 449392 h 505506"/>
              <a:gd name="connsiteX796" fmla="*/ 1007304 w 1925292"/>
              <a:gd name="connsiteY796" fmla="*/ 449392 h 505506"/>
              <a:gd name="connsiteX797" fmla="*/ 1007304 w 1925292"/>
              <a:gd name="connsiteY797" fmla="*/ 447657 h 505506"/>
              <a:gd name="connsiteX798" fmla="*/ 1011731 w 1925292"/>
              <a:gd name="connsiteY798" fmla="*/ 445922 h 505506"/>
              <a:gd name="connsiteX799" fmla="*/ 1012688 w 1925292"/>
              <a:gd name="connsiteY799" fmla="*/ 440059 h 505506"/>
              <a:gd name="connsiteX800" fmla="*/ 1012688 w 1925292"/>
              <a:gd name="connsiteY800" fmla="*/ 393636 h 505506"/>
              <a:gd name="connsiteX801" fmla="*/ 1011611 w 1925292"/>
              <a:gd name="connsiteY801" fmla="*/ 387594 h 505506"/>
              <a:gd name="connsiteX802" fmla="*/ 1007364 w 1925292"/>
              <a:gd name="connsiteY802" fmla="*/ 386099 h 505506"/>
              <a:gd name="connsiteX803" fmla="*/ 888854 w 1925292"/>
              <a:gd name="connsiteY803" fmla="*/ 384304 h 505506"/>
              <a:gd name="connsiteX804" fmla="*/ 917210 w 1925292"/>
              <a:gd name="connsiteY804" fmla="*/ 384304 h 505506"/>
              <a:gd name="connsiteX805" fmla="*/ 937311 w 1925292"/>
              <a:gd name="connsiteY805" fmla="*/ 389269 h 505506"/>
              <a:gd name="connsiteX806" fmla="*/ 943413 w 1925292"/>
              <a:gd name="connsiteY806" fmla="*/ 401772 h 505506"/>
              <a:gd name="connsiteX807" fmla="*/ 939464 w 1925292"/>
              <a:gd name="connsiteY807" fmla="*/ 412600 h 505506"/>
              <a:gd name="connsiteX808" fmla="*/ 928636 w 1925292"/>
              <a:gd name="connsiteY808" fmla="*/ 418762 h 505506"/>
              <a:gd name="connsiteX809" fmla="*/ 912903 w 1925292"/>
              <a:gd name="connsiteY809" fmla="*/ 419899 h 505506"/>
              <a:gd name="connsiteX810" fmla="*/ 912903 w 1925292"/>
              <a:gd name="connsiteY810" fmla="*/ 437906 h 505506"/>
              <a:gd name="connsiteX811" fmla="*/ 913561 w 1925292"/>
              <a:gd name="connsiteY811" fmla="*/ 444546 h 505506"/>
              <a:gd name="connsiteX812" fmla="*/ 915834 w 1925292"/>
              <a:gd name="connsiteY812" fmla="*/ 446759 h 505506"/>
              <a:gd name="connsiteX813" fmla="*/ 921876 w 1925292"/>
              <a:gd name="connsiteY813" fmla="*/ 447597 h 505506"/>
              <a:gd name="connsiteX814" fmla="*/ 921876 w 1925292"/>
              <a:gd name="connsiteY814" fmla="*/ 449392 h 505506"/>
              <a:gd name="connsiteX815" fmla="*/ 888854 w 1925292"/>
              <a:gd name="connsiteY815" fmla="*/ 449392 h 505506"/>
              <a:gd name="connsiteX816" fmla="*/ 888854 w 1925292"/>
              <a:gd name="connsiteY816" fmla="*/ 447597 h 505506"/>
              <a:gd name="connsiteX817" fmla="*/ 894956 w 1925292"/>
              <a:gd name="connsiteY817" fmla="*/ 446759 h 505506"/>
              <a:gd name="connsiteX818" fmla="*/ 897229 w 1925292"/>
              <a:gd name="connsiteY818" fmla="*/ 444606 h 505506"/>
              <a:gd name="connsiteX819" fmla="*/ 897887 w 1925292"/>
              <a:gd name="connsiteY819" fmla="*/ 437965 h 505506"/>
              <a:gd name="connsiteX820" fmla="*/ 897887 w 1925292"/>
              <a:gd name="connsiteY820" fmla="*/ 395790 h 505506"/>
              <a:gd name="connsiteX821" fmla="*/ 897229 w 1925292"/>
              <a:gd name="connsiteY821" fmla="*/ 389150 h 505506"/>
              <a:gd name="connsiteX822" fmla="*/ 894956 w 1925292"/>
              <a:gd name="connsiteY822" fmla="*/ 386936 h 505506"/>
              <a:gd name="connsiteX823" fmla="*/ 888854 w 1925292"/>
              <a:gd name="connsiteY823" fmla="*/ 386099 h 505506"/>
              <a:gd name="connsiteX824" fmla="*/ 1821199 w 1925292"/>
              <a:gd name="connsiteY824" fmla="*/ 382808 h 505506"/>
              <a:gd name="connsiteX825" fmla="*/ 1826464 w 1925292"/>
              <a:gd name="connsiteY825" fmla="*/ 384962 h 505506"/>
              <a:gd name="connsiteX826" fmla="*/ 1828617 w 1925292"/>
              <a:gd name="connsiteY826" fmla="*/ 390226 h 505506"/>
              <a:gd name="connsiteX827" fmla="*/ 1826464 w 1925292"/>
              <a:gd name="connsiteY827" fmla="*/ 395431 h 505506"/>
              <a:gd name="connsiteX828" fmla="*/ 1821199 w 1925292"/>
              <a:gd name="connsiteY828" fmla="*/ 397584 h 505506"/>
              <a:gd name="connsiteX829" fmla="*/ 1815995 w 1925292"/>
              <a:gd name="connsiteY829" fmla="*/ 395431 h 505506"/>
              <a:gd name="connsiteX830" fmla="*/ 1813841 w 1925292"/>
              <a:gd name="connsiteY830" fmla="*/ 390226 h 505506"/>
              <a:gd name="connsiteX831" fmla="*/ 1815995 w 1925292"/>
              <a:gd name="connsiteY831" fmla="*/ 384962 h 505506"/>
              <a:gd name="connsiteX832" fmla="*/ 1821199 w 1925292"/>
              <a:gd name="connsiteY832" fmla="*/ 382808 h 505506"/>
              <a:gd name="connsiteX833" fmla="*/ 1594887 w 1925292"/>
              <a:gd name="connsiteY833" fmla="*/ 382808 h 505506"/>
              <a:gd name="connsiteX834" fmla="*/ 1600152 w 1925292"/>
              <a:gd name="connsiteY834" fmla="*/ 384962 h 505506"/>
              <a:gd name="connsiteX835" fmla="*/ 1602305 w 1925292"/>
              <a:gd name="connsiteY835" fmla="*/ 390226 h 505506"/>
              <a:gd name="connsiteX836" fmla="*/ 1600152 w 1925292"/>
              <a:gd name="connsiteY836" fmla="*/ 395431 h 505506"/>
              <a:gd name="connsiteX837" fmla="*/ 1594887 w 1925292"/>
              <a:gd name="connsiteY837" fmla="*/ 397585 h 505506"/>
              <a:gd name="connsiteX838" fmla="*/ 1589683 w 1925292"/>
              <a:gd name="connsiteY838" fmla="*/ 395431 h 505506"/>
              <a:gd name="connsiteX839" fmla="*/ 1587529 w 1925292"/>
              <a:gd name="connsiteY839" fmla="*/ 390226 h 505506"/>
              <a:gd name="connsiteX840" fmla="*/ 1589683 w 1925292"/>
              <a:gd name="connsiteY840" fmla="*/ 384962 h 505506"/>
              <a:gd name="connsiteX841" fmla="*/ 1594887 w 1925292"/>
              <a:gd name="connsiteY841" fmla="*/ 382808 h 505506"/>
              <a:gd name="connsiteX842" fmla="*/ 1359184 w 1925292"/>
              <a:gd name="connsiteY842" fmla="*/ 382808 h 505506"/>
              <a:gd name="connsiteX843" fmla="*/ 1364449 w 1925292"/>
              <a:gd name="connsiteY843" fmla="*/ 384962 h 505506"/>
              <a:gd name="connsiteX844" fmla="*/ 1366602 w 1925292"/>
              <a:gd name="connsiteY844" fmla="*/ 390226 h 505506"/>
              <a:gd name="connsiteX845" fmla="*/ 1364449 w 1925292"/>
              <a:gd name="connsiteY845" fmla="*/ 395431 h 505506"/>
              <a:gd name="connsiteX846" fmla="*/ 1359184 w 1925292"/>
              <a:gd name="connsiteY846" fmla="*/ 397585 h 505506"/>
              <a:gd name="connsiteX847" fmla="*/ 1353980 w 1925292"/>
              <a:gd name="connsiteY847" fmla="*/ 395431 h 505506"/>
              <a:gd name="connsiteX848" fmla="*/ 1351826 w 1925292"/>
              <a:gd name="connsiteY848" fmla="*/ 390226 h 505506"/>
              <a:gd name="connsiteX849" fmla="*/ 1353980 w 1925292"/>
              <a:gd name="connsiteY849" fmla="*/ 384962 h 505506"/>
              <a:gd name="connsiteX850" fmla="*/ 1359184 w 1925292"/>
              <a:gd name="connsiteY850" fmla="*/ 382808 h 505506"/>
              <a:gd name="connsiteX851" fmla="*/ 734749 w 1925292"/>
              <a:gd name="connsiteY851" fmla="*/ 382808 h 505506"/>
              <a:gd name="connsiteX852" fmla="*/ 739894 w 1925292"/>
              <a:gd name="connsiteY852" fmla="*/ 385021 h 505506"/>
              <a:gd name="connsiteX853" fmla="*/ 741748 w 1925292"/>
              <a:gd name="connsiteY853" fmla="*/ 389807 h 505506"/>
              <a:gd name="connsiteX854" fmla="*/ 740672 w 1925292"/>
              <a:gd name="connsiteY854" fmla="*/ 396328 h 505506"/>
              <a:gd name="connsiteX855" fmla="*/ 735946 w 1925292"/>
              <a:gd name="connsiteY855" fmla="*/ 414694 h 505506"/>
              <a:gd name="connsiteX856" fmla="*/ 733672 w 1925292"/>
              <a:gd name="connsiteY856" fmla="*/ 414694 h 505506"/>
              <a:gd name="connsiteX857" fmla="*/ 728647 w 1925292"/>
              <a:gd name="connsiteY857" fmla="*/ 396388 h 505506"/>
              <a:gd name="connsiteX858" fmla="*/ 727690 w 1925292"/>
              <a:gd name="connsiteY858" fmla="*/ 390106 h 505506"/>
              <a:gd name="connsiteX859" fmla="*/ 729724 w 1925292"/>
              <a:gd name="connsiteY859" fmla="*/ 384902 h 505506"/>
              <a:gd name="connsiteX860" fmla="*/ 734749 w 1925292"/>
              <a:gd name="connsiteY860" fmla="*/ 382808 h 505506"/>
              <a:gd name="connsiteX861" fmla="*/ 702863 w 1925292"/>
              <a:gd name="connsiteY861" fmla="*/ 382808 h 505506"/>
              <a:gd name="connsiteX862" fmla="*/ 708128 w 1925292"/>
              <a:gd name="connsiteY862" fmla="*/ 384962 h 505506"/>
              <a:gd name="connsiteX863" fmla="*/ 710281 w 1925292"/>
              <a:gd name="connsiteY863" fmla="*/ 390226 h 505506"/>
              <a:gd name="connsiteX864" fmla="*/ 708128 w 1925292"/>
              <a:gd name="connsiteY864" fmla="*/ 395431 h 505506"/>
              <a:gd name="connsiteX865" fmla="*/ 702863 w 1925292"/>
              <a:gd name="connsiteY865" fmla="*/ 397584 h 505506"/>
              <a:gd name="connsiteX866" fmla="*/ 697659 w 1925292"/>
              <a:gd name="connsiteY866" fmla="*/ 395431 h 505506"/>
              <a:gd name="connsiteX867" fmla="*/ 695505 w 1925292"/>
              <a:gd name="connsiteY867" fmla="*/ 390226 h 505506"/>
              <a:gd name="connsiteX868" fmla="*/ 697659 w 1925292"/>
              <a:gd name="connsiteY868" fmla="*/ 384962 h 505506"/>
              <a:gd name="connsiteX869" fmla="*/ 702863 w 1925292"/>
              <a:gd name="connsiteY869" fmla="*/ 382808 h 505506"/>
              <a:gd name="connsiteX870" fmla="*/ 138251 w 1925292"/>
              <a:gd name="connsiteY870" fmla="*/ 381612 h 505506"/>
              <a:gd name="connsiteX871" fmla="*/ 152549 w 1925292"/>
              <a:gd name="connsiteY871" fmla="*/ 399439 h 505506"/>
              <a:gd name="connsiteX872" fmla="*/ 142858 w 1925292"/>
              <a:gd name="connsiteY872" fmla="*/ 405422 h 505506"/>
              <a:gd name="connsiteX873" fmla="*/ 132209 w 1925292"/>
              <a:gd name="connsiteY873" fmla="*/ 398721 h 505506"/>
              <a:gd name="connsiteX874" fmla="*/ 126406 w 1925292"/>
              <a:gd name="connsiteY874" fmla="*/ 411045 h 505506"/>
              <a:gd name="connsiteX875" fmla="*/ 119048 w 1925292"/>
              <a:gd name="connsiteY875" fmla="*/ 404405 h 505506"/>
              <a:gd name="connsiteX876" fmla="*/ 122578 w 1925292"/>
              <a:gd name="connsiteY876" fmla="*/ 405601 h 505506"/>
              <a:gd name="connsiteX877" fmla="*/ 138251 w 1925292"/>
              <a:gd name="connsiteY877" fmla="*/ 381612 h 505506"/>
              <a:gd name="connsiteX878" fmla="*/ 393992 w 1925292"/>
              <a:gd name="connsiteY878" fmla="*/ 376221 h 505506"/>
              <a:gd name="connsiteX879" fmla="*/ 394142 w 1925292"/>
              <a:gd name="connsiteY879" fmla="*/ 377299 h 505506"/>
              <a:gd name="connsiteX880" fmla="*/ 393875 w 1925292"/>
              <a:gd name="connsiteY880" fmla="*/ 377544 h 505506"/>
              <a:gd name="connsiteX881" fmla="*/ 390167 w 1925292"/>
              <a:gd name="connsiteY881" fmla="*/ 375271 h 505506"/>
              <a:gd name="connsiteX882" fmla="*/ 394893 w 1925292"/>
              <a:gd name="connsiteY882" fmla="*/ 395731 h 505506"/>
              <a:gd name="connsiteX883" fmla="*/ 375450 w 1925292"/>
              <a:gd name="connsiteY883" fmla="*/ 387834 h 505506"/>
              <a:gd name="connsiteX884" fmla="*/ 377963 w 1925292"/>
              <a:gd name="connsiteY884" fmla="*/ 385202 h 505506"/>
              <a:gd name="connsiteX885" fmla="*/ 381612 w 1925292"/>
              <a:gd name="connsiteY885" fmla="*/ 382510 h 505506"/>
              <a:gd name="connsiteX886" fmla="*/ 391662 w 1925292"/>
              <a:gd name="connsiteY886" fmla="*/ 390466 h 505506"/>
              <a:gd name="connsiteX887" fmla="*/ 388372 w 1925292"/>
              <a:gd name="connsiteY887" fmla="*/ 379399 h 505506"/>
              <a:gd name="connsiteX888" fmla="*/ 385500 w 1925292"/>
              <a:gd name="connsiteY888" fmla="*/ 379160 h 505506"/>
              <a:gd name="connsiteX889" fmla="*/ 390167 w 1925292"/>
              <a:gd name="connsiteY889" fmla="*/ 375271 h 505506"/>
              <a:gd name="connsiteX890" fmla="*/ 397652 w 1925292"/>
              <a:gd name="connsiteY890" fmla="*/ 367756 h 505506"/>
              <a:gd name="connsiteX891" fmla="*/ 403746 w 1925292"/>
              <a:gd name="connsiteY891" fmla="*/ 370066 h 505506"/>
              <a:gd name="connsiteX892" fmla="*/ 395431 w 1925292"/>
              <a:gd name="connsiteY892" fmla="*/ 379099 h 505506"/>
              <a:gd name="connsiteX893" fmla="*/ 406319 w 1925292"/>
              <a:gd name="connsiteY893" fmla="*/ 373656 h 505506"/>
              <a:gd name="connsiteX894" fmla="*/ 394892 w 1925292"/>
              <a:gd name="connsiteY894" fmla="*/ 382689 h 505506"/>
              <a:gd name="connsiteX895" fmla="*/ 394142 w 1925292"/>
              <a:gd name="connsiteY895" fmla="*/ 377299 h 505506"/>
              <a:gd name="connsiteX896" fmla="*/ 400396 w 1925292"/>
              <a:gd name="connsiteY896" fmla="*/ 371562 h 505506"/>
              <a:gd name="connsiteX897" fmla="*/ 394444 w 1925292"/>
              <a:gd name="connsiteY897" fmla="*/ 371098 h 505506"/>
              <a:gd name="connsiteX898" fmla="*/ 393992 w 1925292"/>
              <a:gd name="connsiteY898" fmla="*/ 376221 h 505506"/>
              <a:gd name="connsiteX899" fmla="*/ 393217 w 1925292"/>
              <a:gd name="connsiteY899" fmla="*/ 370657 h 505506"/>
              <a:gd name="connsiteX900" fmla="*/ 397652 w 1925292"/>
              <a:gd name="connsiteY900" fmla="*/ 367756 h 505506"/>
              <a:gd name="connsiteX901" fmla="*/ 101280 w 1925292"/>
              <a:gd name="connsiteY901" fmla="*/ 364443 h 505506"/>
              <a:gd name="connsiteX902" fmla="*/ 105528 w 1925292"/>
              <a:gd name="connsiteY902" fmla="*/ 367374 h 505506"/>
              <a:gd name="connsiteX903" fmla="*/ 104810 w 1925292"/>
              <a:gd name="connsiteY903" fmla="*/ 370007 h 505506"/>
              <a:gd name="connsiteX904" fmla="*/ 104690 w 1925292"/>
              <a:gd name="connsiteY904" fmla="*/ 370306 h 505506"/>
              <a:gd name="connsiteX905" fmla="*/ 110074 w 1925292"/>
              <a:gd name="connsiteY905" fmla="*/ 373895 h 505506"/>
              <a:gd name="connsiteX906" fmla="*/ 107562 w 1925292"/>
              <a:gd name="connsiteY906" fmla="*/ 380476 h 505506"/>
              <a:gd name="connsiteX907" fmla="*/ 100024 w 1925292"/>
              <a:gd name="connsiteY907" fmla="*/ 386039 h 505506"/>
              <a:gd name="connsiteX908" fmla="*/ 99187 w 1925292"/>
              <a:gd name="connsiteY908" fmla="*/ 387535 h 505506"/>
              <a:gd name="connsiteX909" fmla="*/ 98529 w 1925292"/>
              <a:gd name="connsiteY909" fmla="*/ 389270 h 505506"/>
              <a:gd name="connsiteX910" fmla="*/ 98289 w 1925292"/>
              <a:gd name="connsiteY910" fmla="*/ 389868 h 505506"/>
              <a:gd name="connsiteX911" fmla="*/ 93862 w 1925292"/>
              <a:gd name="connsiteY911" fmla="*/ 382689 h 505506"/>
              <a:gd name="connsiteX912" fmla="*/ 95836 w 1925292"/>
              <a:gd name="connsiteY912" fmla="*/ 383168 h 505506"/>
              <a:gd name="connsiteX913" fmla="*/ 102477 w 1925292"/>
              <a:gd name="connsiteY913" fmla="*/ 379818 h 505506"/>
              <a:gd name="connsiteX914" fmla="*/ 105887 w 1925292"/>
              <a:gd name="connsiteY914" fmla="*/ 372818 h 505506"/>
              <a:gd name="connsiteX915" fmla="*/ 93623 w 1925292"/>
              <a:gd name="connsiteY915" fmla="*/ 377544 h 505506"/>
              <a:gd name="connsiteX916" fmla="*/ 92965 w 1925292"/>
              <a:gd name="connsiteY916" fmla="*/ 381313 h 505506"/>
              <a:gd name="connsiteX917" fmla="*/ 87880 w 1925292"/>
              <a:gd name="connsiteY917" fmla="*/ 373955 h 505506"/>
              <a:gd name="connsiteX918" fmla="*/ 96554 w 1925292"/>
              <a:gd name="connsiteY918" fmla="*/ 371024 h 505506"/>
              <a:gd name="connsiteX919" fmla="*/ 100263 w 1925292"/>
              <a:gd name="connsiteY919" fmla="*/ 368152 h 505506"/>
              <a:gd name="connsiteX920" fmla="*/ 101280 w 1925292"/>
              <a:gd name="connsiteY920" fmla="*/ 364443 h 505506"/>
              <a:gd name="connsiteX921" fmla="*/ 85793 w 1925292"/>
              <a:gd name="connsiteY921" fmla="*/ 357727 h 505506"/>
              <a:gd name="connsiteX922" fmla="*/ 81658 w 1925292"/>
              <a:gd name="connsiteY922" fmla="*/ 361332 h 505506"/>
              <a:gd name="connsiteX923" fmla="*/ 86085 w 1925292"/>
              <a:gd name="connsiteY923" fmla="*/ 364682 h 505506"/>
              <a:gd name="connsiteX924" fmla="*/ 91230 w 1925292"/>
              <a:gd name="connsiteY924" fmla="*/ 360853 h 505506"/>
              <a:gd name="connsiteX925" fmla="*/ 85793 w 1925292"/>
              <a:gd name="connsiteY925" fmla="*/ 357727 h 505506"/>
              <a:gd name="connsiteX926" fmla="*/ 426836 w 1925292"/>
              <a:gd name="connsiteY926" fmla="*/ 354726 h 505506"/>
              <a:gd name="connsiteX927" fmla="*/ 425821 w 1925292"/>
              <a:gd name="connsiteY927" fmla="*/ 359358 h 505506"/>
              <a:gd name="connsiteX928" fmla="*/ 421574 w 1925292"/>
              <a:gd name="connsiteY928" fmla="*/ 354991 h 505506"/>
              <a:gd name="connsiteX929" fmla="*/ 406618 w 1925292"/>
              <a:gd name="connsiteY929" fmla="*/ 353794 h 505506"/>
              <a:gd name="connsiteX930" fmla="*/ 410447 w 1925292"/>
              <a:gd name="connsiteY930" fmla="*/ 354033 h 505506"/>
              <a:gd name="connsiteX931" fmla="*/ 407277 w 1925292"/>
              <a:gd name="connsiteY931" fmla="*/ 357742 h 505506"/>
              <a:gd name="connsiteX932" fmla="*/ 411823 w 1925292"/>
              <a:gd name="connsiteY932" fmla="*/ 364442 h 505506"/>
              <a:gd name="connsiteX933" fmla="*/ 419301 w 1925292"/>
              <a:gd name="connsiteY933" fmla="*/ 366416 h 505506"/>
              <a:gd name="connsiteX934" fmla="*/ 414395 w 1925292"/>
              <a:gd name="connsiteY934" fmla="*/ 373834 h 505506"/>
              <a:gd name="connsiteX935" fmla="*/ 413797 w 1925292"/>
              <a:gd name="connsiteY935" fmla="*/ 371920 h 505506"/>
              <a:gd name="connsiteX936" fmla="*/ 406020 w 1925292"/>
              <a:gd name="connsiteY936" fmla="*/ 363665 h 505506"/>
              <a:gd name="connsiteX937" fmla="*/ 401354 w 1925292"/>
              <a:gd name="connsiteY937" fmla="*/ 363665 h 505506"/>
              <a:gd name="connsiteX938" fmla="*/ 402969 w 1925292"/>
              <a:gd name="connsiteY938" fmla="*/ 357981 h 505506"/>
              <a:gd name="connsiteX939" fmla="*/ 406020 w 1925292"/>
              <a:gd name="connsiteY939" fmla="*/ 358938 h 505506"/>
              <a:gd name="connsiteX940" fmla="*/ 406618 w 1925292"/>
              <a:gd name="connsiteY940" fmla="*/ 353794 h 505506"/>
              <a:gd name="connsiteX941" fmla="*/ 94071 w 1925292"/>
              <a:gd name="connsiteY941" fmla="*/ 351782 h 505506"/>
              <a:gd name="connsiteX942" fmla="*/ 99067 w 1925292"/>
              <a:gd name="connsiteY942" fmla="*/ 358520 h 505506"/>
              <a:gd name="connsiteX943" fmla="*/ 94939 w 1925292"/>
              <a:gd name="connsiteY943" fmla="*/ 364263 h 505506"/>
              <a:gd name="connsiteX944" fmla="*/ 88598 w 1925292"/>
              <a:gd name="connsiteY944" fmla="*/ 368809 h 505506"/>
              <a:gd name="connsiteX945" fmla="*/ 90452 w 1925292"/>
              <a:gd name="connsiteY945" fmla="*/ 371382 h 505506"/>
              <a:gd name="connsiteX946" fmla="*/ 84889 w 1925292"/>
              <a:gd name="connsiteY946" fmla="*/ 366536 h 505506"/>
              <a:gd name="connsiteX947" fmla="*/ 79804 w 1925292"/>
              <a:gd name="connsiteY947" fmla="*/ 360554 h 505506"/>
              <a:gd name="connsiteX948" fmla="*/ 86504 w 1925292"/>
              <a:gd name="connsiteY948" fmla="*/ 356486 h 505506"/>
              <a:gd name="connsiteX949" fmla="*/ 94161 w 1925292"/>
              <a:gd name="connsiteY949" fmla="*/ 360374 h 505506"/>
              <a:gd name="connsiteX950" fmla="*/ 95597 w 1925292"/>
              <a:gd name="connsiteY950" fmla="*/ 354811 h 505506"/>
              <a:gd name="connsiteX951" fmla="*/ 89435 w 1925292"/>
              <a:gd name="connsiteY951" fmla="*/ 354512 h 505506"/>
              <a:gd name="connsiteX952" fmla="*/ 94071 w 1925292"/>
              <a:gd name="connsiteY952" fmla="*/ 351782 h 505506"/>
              <a:gd name="connsiteX953" fmla="*/ 428573 w 1925292"/>
              <a:gd name="connsiteY953" fmla="*/ 350444 h 505506"/>
              <a:gd name="connsiteX954" fmla="*/ 428865 w 1925292"/>
              <a:gd name="connsiteY954" fmla="*/ 354624 h 505506"/>
              <a:gd name="connsiteX955" fmla="*/ 426836 w 1925292"/>
              <a:gd name="connsiteY955" fmla="*/ 354726 h 505506"/>
              <a:gd name="connsiteX956" fmla="*/ 427768 w 1925292"/>
              <a:gd name="connsiteY956" fmla="*/ 350474 h 505506"/>
              <a:gd name="connsiteX957" fmla="*/ 428693 w 1925292"/>
              <a:gd name="connsiteY957" fmla="*/ 346257 h 505506"/>
              <a:gd name="connsiteX958" fmla="*/ 427768 w 1925292"/>
              <a:gd name="connsiteY958" fmla="*/ 350474 h 505506"/>
              <a:gd name="connsiteX959" fmla="*/ 423436 w 1925292"/>
              <a:gd name="connsiteY959" fmla="*/ 350638 h 505506"/>
              <a:gd name="connsiteX960" fmla="*/ 416190 w 1925292"/>
              <a:gd name="connsiteY960" fmla="*/ 351820 h 505506"/>
              <a:gd name="connsiteX961" fmla="*/ 416721 w 1925292"/>
              <a:gd name="connsiteY961" fmla="*/ 347955 h 505506"/>
              <a:gd name="connsiteX962" fmla="*/ 421888 w 1925292"/>
              <a:gd name="connsiteY962" fmla="*/ 347356 h 505506"/>
              <a:gd name="connsiteX963" fmla="*/ 428693 w 1925292"/>
              <a:gd name="connsiteY963" fmla="*/ 346257 h 505506"/>
              <a:gd name="connsiteX964" fmla="*/ 417255 w 1925292"/>
              <a:gd name="connsiteY964" fmla="*/ 344061 h 505506"/>
              <a:gd name="connsiteX965" fmla="*/ 416721 w 1925292"/>
              <a:gd name="connsiteY965" fmla="*/ 347955 h 505506"/>
              <a:gd name="connsiteX966" fmla="*/ 415891 w 1925292"/>
              <a:gd name="connsiteY966" fmla="*/ 348051 h 505506"/>
              <a:gd name="connsiteX967" fmla="*/ 92726 w 1925292"/>
              <a:gd name="connsiteY967" fmla="*/ 340386 h 505506"/>
              <a:gd name="connsiteX968" fmla="*/ 94520 w 1925292"/>
              <a:gd name="connsiteY968" fmla="*/ 342069 h 505506"/>
              <a:gd name="connsiteX969" fmla="*/ 94460 w 1925292"/>
              <a:gd name="connsiteY969" fmla="*/ 344342 h 505506"/>
              <a:gd name="connsiteX970" fmla="*/ 87042 w 1925292"/>
              <a:gd name="connsiteY970" fmla="*/ 344043 h 505506"/>
              <a:gd name="connsiteX971" fmla="*/ 90931 w 1925292"/>
              <a:gd name="connsiteY971" fmla="*/ 343684 h 505506"/>
              <a:gd name="connsiteX972" fmla="*/ 92726 w 1925292"/>
              <a:gd name="connsiteY972" fmla="*/ 340386 h 505506"/>
              <a:gd name="connsiteX973" fmla="*/ 419540 w 1925292"/>
              <a:gd name="connsiteY973" fmla="*/ 339377 h 505506"/>
              <a:gd name="connsiteX974" fmla="*/ 422950 w 1925292"/>
              <a:gd name="connsiteY974" fmla="*/ 343804 h 505506"/>
              <a:gd name="connsiteX975" fmla="*/ 417469 w 1925292"/>
              <a:gd name="connsiteY975" fmla="*/ 343437 h 505506"/>
              <a:gd name="connsiteX976" fmla="*/ 417255 w 1925292"/>
              <a:gd name="connsiteY976" fmla="*/ 344061 h 505506"/>
              <a:gd name="connsiteX977" fmla="*/ 417685 w 1925292"/>
              <a:gd name="connsiteY977" fmla="*/ 340932 h 505506"/>
              <a:gd name="connsiteX978" fmla="*/ 418523 w 1925292"/>
              <a:gd name="connsiteY978" fmla="*/ 340155 h 505506"/>
              <a:gd name="connsiteX979" fmla="*/ 425642 w 1925292"/>
              <a:gd name="connsiteY979" fmla="*/ 326634 h 505506"/>
              <a:gd name="connsiteX980" fmla="*/ 442213 w 1925292"/>
              <a:gd name="connsiteY980" fmla="*/ 334830 h 505506"/>
              <a:gd name="connsiteX981" fmla="*/ 438085 w 1925292"/>
              <a:gd name="connsiteY981" fmla="*/ 341949 h 505506"/>
              <a:gd name="connsiteX982" fmla="*/ 437128 w 1925292"/>
              <a:gd name="connsiteY982" fmla="*/ 339855 h 505506"/>
              <a:gd name="connsiteX983" fmla="*/ 426539 w 1925292"/>
              <a:gd name="connsiteY983" fmla="*/ 331958 h 505506"/>
              <a:gd name="connsiteX984" fmla="*/ 425582 w 1925292"/>
              <a:gd name="connsiteY984" fmla="*/ 332257 h 505506"/>
              <a:gd name="connsiteX985" fmla="*/ 425103 w 1925292"/>
              <a:gd name="connsiteY985" fmla="*/ 332557 h 505506"/>
              <a:gd name="connsiteX986" fmla="*/ 424146 w 1925292"/>
              <a:gd name="connsiteY986" fmla="*/ 333334 h 505506"/>
              <a:gd name="connsiteX987" fmla="*/ 76034 w 1925292"/>
              <a:gd name="connsiteY987" fmla="*/ 323763 h 505506"/>
              <a:gd name="connsiteX988" fmla="*/ 80222 w 1925292"/>
              <a:gd name="connsiteY988" fmla="*/ 327891 h 505506"/>
              <a:gd name="connsiteX989" fmla="*/ 71787 w 1925292"/>
              <a:gd name="connsiteY989" fmla="*/ 332497 h 505506"/>
              <a:gd name="connsiteX990" fmla="*/ 67360 w 1925292"/>
              <a:gd name="connsiteY990" fmla="*/ 334591 h 505506"/>
              <a:gd name="connsiteX991" fmla="*/ 65147 w 1925292"/>
              <a:gd name="connsiteY991" fmla="*/ 338240 h 505506"/>
              <a:gd name="connsiteX992" fmla="*/ 61617 w 1925292"/>
              <a:gd name="connsiteY992" fmla="*/ 330403 h 505506"/>
              <a:gd name="connsiteX993" fmla="*/ 70112 w 1925292"/>
              <a:gd name="connsiteY993" fmla="*/ 329327 h 505506"/>
              <a:gd name="connsiteX994" fmla="*/ 74539 w 1925292"/>
              <a:gd name="connsiteY994" fmla="*/ 327173 h 505506"/>
              <a:gd name="connsiteX995" fmla="*/ 76034 w 1925292"/>
              <a:gd name="connsiteY995" fmla="*/ 323763 h 505506"/>
              <a:gd name="connsiteX996" fmla="*/ 87580 w 1925292"/>
              <a:gd name="connsiteY996" fmla="*/ 322268 h 505506"/>
              <a:gd name="connsiteX997" fmla="*/ 88059 w 1925292"/>
              <a:gd name="connsiteY997" fmla="*/ 325438 h 505506"/>
              <a:gd name="connsiteX998" fmla="*/ 84410 w 1925292"/>
              <a:gd name="connsiteY998" fmla="*/ 325558 h 505506"/>
              <a:gd name="connsiteX999" fmla="*/ 87580 w 1925292"/>
              <a:gd name="connsiteY999" fmla="*/ 322268 h 505506"/>
              <a:gd name="connsiteX1000" fmla="*/ 429112 w 1925292"/>
              <a:gd name="connsiteY1000" fmla="*/ 311678 h 505506"/>
              <a:gd name="connsiteX1001" fmla="*/ 433838 w 1925292"/>
              <a:gd name="connsiteY1001" fmla="*/ 314430 h 505506"/>
              <a:gd name="connsiteX1002" fmla="*/ 434616 w 1925292"/>
              <a:gd name="connsiteY1002" fmla="*/ 313652 h 505506"/>
              <a:gd name="connsiteX1003" fmla="*/ 435334 w 1925292"/>
              <a:gd name="connsiteY1003" fmla="*/ 312874 h 505506"/>
              <a:gd name="connsiteX1004" fmla="*/ 437009 w 1925292"/>
              <a:gd name="connsiteY1004" fmla="*/ 311798 h 505506"/>
              <a:gd name="connsiteX1005" fmla="*/ 435752 w 1925292"/>
              <a:gd name="connsiteY1005" fmla="*/ 315746 h 505506"/>
              <a:gd name="connsiteX1006" fmla="*/ 446820 w 1925292"/>
              <a:gd name="connsiteY1006" fmla="*/ 323044 h 505506"/>
              <a:gd name="connsiteX1007" fmla="*/ 447418 w 1925292"/>
              <a:gd name="connsiteY1007" fmla="*/ 321968 h 505506"/>
              <a:gd name="connsiteX1008" fmla="*/ 447657 w 1925292"/>
              <a:gd name="connsiteY1008" fmla="*/ 321429 h 505506"/>
              <a:gd name="connsiteX1009" fmla="*/ 448315 w 1925292"/>
              <a:gd name="connsiteY1009" fmla="*/ 319634 h 505506"/>
              <a:gd name="connsiteX1010" fmla="*/ 440419 w 1925292"/>
              <a:gd name="connsiteY1010" fmla="*/ 323583 h 505506"/>
              <a:gd name="connsiteX1011" fmla="*/ 433898 w 1925292"/>
              <a:gd name="connsiteY1011" fmla="*/ 318737 h 505506"/>
              <a:gd name="connsiteX1012" fmla="*/ 431505 w 1925292"/>
              <a:gd name="connsiteY1012" fmla="*/ 320592 h 505506"/>
              <a:gd name="connsiteX1013" fmla="*/ 429112 w 1925292"/>
              <a:gd name="connsiteY1013" fmla="*/ 311678 h 505506"/>
              <a:gd name="connsiteX1014" fmla="*/ 73164 w 1925292"/>
              <a:gd name="connsiteY1014" fmla="*/ 289005 h 505506"/>
              <a:gd name="connsiteX1015" fmla="*/ 77591 w 1925292"/>
              <a:gd name="connsiteY1015" fmla="*/ 300491 h 505506"/>
              <a:gd name="connsiteX1016" fmla="*/ 73702 w 1925292"/>
              <a:gd name="connsiteY1016" fmla="*/ 298936 h 505506"/>
              <a:gd name="connsiteX1017" fmla="*/ 69096 w 1925292"/>
              <a:gd name="connsiteY1017" fmla="*/ 306055 h 505506"/>
              <a:gd name="connsiteX1018" fmla="*/ 78249 w 1925292"/>
              <a:gd name="connsiteY1018" fmla="*/ 308567 h 505506"/>
              <a:gd name="connsiteX1019" fmla="*/ 78727 w 1925292"/>
              <a:gd name="connsiteY1019" fmla="*/ 305636 h 505506"/>
              <a:gd name="connsiteX1020" fmla="*/ 82376 w 1925292"/>
              <a:gd name="connsiteY1020" fmla="*/ 314310 h 505506"/>
              <a:gd name="connsiteX1021" fmla="*/ 79565 w 1925292"/>
              <a:gd name="connsiteY1021" fmla="*/ 312216 h 505506"/>
              <a:gd name="connsiteX1022" fmla="*/ 67421 w 1925292"/>
              <a:gd name="connsiteY1022" fmla="*/ 307789 h 505506"/>
              <a:gd name="connsiteX1023" fmla="*/ 59823 w 1925292"/>
              <a:gd name="connsiteY1023" fmla="*/ 318976 h 505506"/>
              <a:gd name="connsiteX1024" fmla="*/ 58986 w 1925292"/>
              <a:gd name="connsiteY1024" fmla="*/ 321010 h 505506"/>
              <a:gd name="connsiteX1025" fmla="*/ 58088 w 1925292"/>
              <a:gd name="connsiteY1025" fmla="*/ 323344 h 505506"/>
              <a:gd name="connsiteX1026" fmla="*/ 57789 w 1925292"/>
              <a:gd name="connsiteY1026" fmla="*/ 323942 h 505506"/>
              <a:gd name="connsiteX1027" fmla="*/ 54260 w 1925292"/>
              <a:gd name="connsiteY1027" fmla="*/ 313114 h 505506"/>
              <a:gd name="connsiteX1028" fmla="*/ 57011 w 1925292"/>
              <a:gd name="connsiteY1028" fmla="*/ 315028 h 505506"/>
              <a:gd name="connsiteX1029" fmla="*/ 63532 w 1925292"/>
              <a:gd name="connsiteY1029" fmla="*/ 306414 h 505506"/>
              <a:gd name="connsiteX1030" fmla="*/ 53661 w 1925292"/>
              <a:gd name="connsiteY1030" fmla="*/ 303123 h 505506"/>
              <a:gd name="connsiteX1031" fmla="*/ 52166 w 1925292"/>
              <a:gd name="connsiteY1031" fmla="*/ 306114 h 505506"/>
              <a:gd name="connsiteX1032" fmla="*/ 48696 w 1925292"/>
              <a:gd name="connsiteY1032" fmla="*/ 297440 h 505506"/>
              <a:gd name="connsiteX1033" fmla="*/ 65207 w 1925292"/>
              <a:gd name="connsiteY1033" fmla="*/ 304738 h 505506"/>
              <a:gd name="connsiteX1034" fmla="*/ 69873 w 1925292"/>
              <a:gd name="connsiteY1034" fmla="*/ 297919 h 505506"/>
              <a:gd name="connsiteX1035" fmla="*/ 73164 w 1925292"/>
              <a:gd name="connsiteY1035" fmla="*/ 289005 h 505506"/>
              <a:gd name="connsiteX1036" fmla="*/ 442991 w 1925292"/>
              <a:gd name="connsiteY1036" fmla="*/ 288946 h 505506"/>
              <a:gd name="connsiteX1037" fmla="*/ 449990 w 1925292"/>
              <a:gd name="connsiteY1037" fmla="*/ 298039 h 505506"/>
              <a:gd name="connsiteX1038" fmla="*/ 457708 w 1925292"/>
              <a:gd name="connsiteY1038" fmla="*/ 306295 h 505506"/>
              <a:gd name="connsiteX1039" fmla="*/ 457708 w 1925292"/>
              <a:gd name="connsiteY1039" fmla="*/ 316285 h 505506"/>
              <a:gd name="connsiteX1040" fmla="*/ 457588 w 1925292"/>
              <a:gd name="connsiteY1040" fmla="*/ 311200 h 505506"/>
              <a:gd name="connsiteX1041" fmla="*/ 454896 w 1925292"/>
              <a:gd name="connsiteY1041" fmla="*/ 305517 h 505506"/>
              <a:gd name="connsiteX1042" fmla="*/ 435214 w 1925292"/>
              <a:gd name="connsiteY1042" fmla="*/ 307013 h 505506"/>
              <a:gd name="connsiteX1043" fmla="*/ 438205 w 1925292"/>
              <a:gd name="connsiteY1043" fmla="*/ 299415 h 505506"/>
              <a:gd name="connsiteX1044" fmla="*/ 443111 w 1925292"/>
              <a:gd name="connsiteY1044" fmla="*/ 302107 h 505506"/>
              <a:gd name="connsiteX1045" fmla="*/ 450828 w 1925292"/>
              <a:gd name="connsiteY1045" fmla="*/ 301688 h 505506"/>
              <a:gd name="connsiteX1046" fmla="*/ 446461 w 1925292"/>
              <a:gd name="connsiteY1046" fmla="*/ 296484 h 505506"/>
              <a:gd name="connsiteX1047" fmla="*/ 441017 w 1925292"/>
              <a:gd name="connsiteY1047" fmla="*/ 293971 h 505506"/>
              <a:gd name="connsiteX1048" fmla="*/ 1314197 w 1925292"/>
              <a:gd name="connsiteY1048" fmla="*/ 262385 h 505506"/>
              <a:gd name="connsiteX1049" fmla="*/ 1303010 w 1925292"/>
              <a:gd name="connsiteY1049" fmla="*/ 271119 h 505506"/>
              <a:gd name="connsiteX1050" fmla="*/ 1296789 w 1925292"/>
              <a:gd name="connsiteY1050" fmla="*/ 282246 h 505506"/>
              <a:gd name="connsiteX1051" fmla="*/ 1314197 w 1925292"/>
              <a:gd name="connsiteY1051" fmla="*/ 262385 h 505506"/>
              <a:gd name="connsiteX1052" fmla="*/ 1639456 w 1925292"/>
              <a:gd name="connsiteY1052" fmla="*/ 256223 h 505506"/>
              <a:gd name="connsiteX1053" fmla="*/ 1655608 w 1925292"/>
              <a:gd name="connsiteY1053" fmla="*/ 290980 h 505506"/>
              <a:gd name="connsiteX1054" fmla="*/ 1644661 w 1925292"/>
              <a:gd name="connsiteY1054" fmla="*/ 281229 h 505506"/>
              <a:gd name="connsiteX1055" fmla="*/ 1650643 w 1925292"/>
              <a:gd name="connsiteY1055" fmla="*/ 274828 h 505506"/>
              <a:gd name="connsiteX1056" fmla="*/ 1639456 w 1925292"/>
              <a:gd name="connsiteY1056" fmla="*/ 256223 h 505506"/>
              <a:gd name="connsiteX1057" fmla="*/ 1180074 w 1925292"/>
              <a:gd name="connsiteY1057" fmla="*/ 222662 h 505506"/>
              <a:gd name="connsiteX1058" fmla="*/ 1214831 w 1925292"/>
              <a:gd name="connsiteY1058" fmla="*/ 222662 h 505506"/>
              <a:gd name="connsiteX1059" fmla="*/ 1181749 w 1925292"/>
              <a:gd name="connsiteY1059" fmla="*/ 250420 h 505506"/>
              <a:gd name="connsiteX1060" fmla="*/ 1166613 w 1925292"/>
              <a:gd name="connsiteY1060" fmla="*/ 255984 h 505506"/>
              <a:gd name="connsiteX1061" fmla="*/ 1175946 w 1925292"/>
              <a:gd name="connsiteY1061" fmla="*/ 245933 h 505506"/>
              <a:gd name="connsiteX1062" fmla="*/ 1186295 w 1925292"/>
              <a:gd name="connsiteY1062" fmla="*/ 236361 h 505506"/>
              <a:gd name="connsiteX1063" fmla="*/ 1073289 w 1925292"/>
              <a:gd name="connsiteY1063" fmla="*/ 273572 h 505506"/>
              <a:gd name="connsiteX1064" fmla="*/ 1035421 w 1925292"/>
              <a:gd name="connsiteY1064" fmla="*/ 266094 h 505506"/>
              <a:gd name="connsiteX1065" fmla="*/ 1050496 w 1925292"/>
              <a:gd name="connsiteY1065" fmla="*/ 259453 h 505506"/>
              <a:gd name="connsiteX1066" fmla="*/ 1180074 w 1925292"/>
              <a:gd name="connsiteY1066" fmla="*/ 226371 h 505506"/>
              <a:gd name="connsiteX1067" fmla="*/ 679711 w 1925292"/>
              <a:gd name="connsiteY1067" fmla="*/ 217636 h 505506"/>
              <a:gd name="connsiteX1068" fmla="*/ 673549 w 1925292"/>
              <a:gd name="connsiteY1068" fmla="*/ 217696 h 505506"/>
              <a:gd name="connsiteX1069" fmla="*/ 673430 w 1925292"/>
              <a:gd name="connsiteY1069" fmla="*/ 223918 h 505506"/>
              <a:gd name="connsiteX1070" fmla="*/ 679711 w 1925292"/>
              <a:gd name="connsiteY1070" fmla="*/ 217636 h 505506"/>
              <a:gd name="connsiteX1071" fmla="*/ 914339 w 1925292"/>
              <a:gd name="connsiteY1071" fmla="*/ 209022 h 505506"/>
              <a:gd name="connsiteX1072" fmla="*/ 904587 w 1925292"/>
              <a:gd name="connsiteY1072" fmla="*/ 248565 h 505506"/>
              <a:gd name="connsiteX1073" fmla="*/ 918048 w 1925292"/>
              <a:gd name="connsiteY1073" fmla="*/ 237498 h 505506"/>
              <a:gd name="connsiteX1074" fmla="*/ 920560 w 1925292"/>
              <a:gd name="connsiteY1074" fmla="*/ 209022 h 505506"/>
              <a:gd name="connsiteX1075" fmla="*/ 1913866 w 1925292"/>
              <a:gd name="connsiteY1075" fmla="*/ 205313 h 505506"/>
              <a:gd name="connsiteX1076" fmla="*/ 1919848 w 1925292"/>
              <a:gd name="connsiteY1076" fmla="*/ 217457 h 505506"/>
              <a:gd name="connsiteX1077" fmla="*/ 1872228 w 1925292"/>
              <a:gd name="connsiteY1077" fmla="*/ 243839 h 505506"/>
              <a:gd name="connsiteX1078" fmla="*/ 1869118 w 1925292"/>
              <a:gd name="connsiteY1078" fmla="*/ 237618 h 505506"/>
              <a:gd name="connsiteX1079" fmla="*/ 1855777 w 1925292"/>
              <a:gd name="connsiteY1079" fmla="*/ 251676 h 505506"/>
              <a:gd name="connsiteX1080" fmla="*/ 1855418 w 1925292"/>
              <a:gd name="connsiteY1080" fmla="*/ 276144 h 505506"/>
              <a:gd name="connsiteX1081" fmla="*/ 1837352 w 1925292"/>
              <a:gd name="connsiteY1081" fmla="*/ 332677 h 505506"/>
              <a:gd name="connsiteX1082" fmla="*/ 1789134 w 1925292"/>
              <a:gd name="connsiteY1082" fmla="*/ 303961 h 505506"/>
              <a:gd name="connsiteX1083" fmla="*/ 1785425 w 1925292"/>
              <a:gd name="connsiteY1083" fmla="*/ 299714 h 505506"/>
              <a:gd name="connsiteX1084" fmla="*/ 1826882 w 1925292"/>
              <a:gd name="connsiteY1084" fmla="*/ 308388 h 505506"/>
              <a:gd name="connsiteX1085" fmla="*/ 1838129 w 1925292"/>
              <a:gd name="connsiteY1085" fmla="*/ 289843 h 505506"/>
              <a:gd name="connsiteX1086" fmla="*/ 1843035 w 1925292"/>
              <a:gd name="connsiteY1086" fmla="*/ 263700 h 505506"/>
              <a:gd name="connsiteX1087" fmla="*/ 1834779 w 1925292"/>
              <a:gd name="connsiteY1087" fmla="*/ 257060 h 505506"/>
              <a:gd name="connsiteX1088" fmla="*/ 1821977 w 1925292"/>
              <a:gd name="connsiteY1088" fmla="*/ 258735 h 505506"/>
              <a:gd name="connsiteX1089" fmla="*/ 1798407 w 1925292"/>
              <a:gd name="connsiteY1089" fmla="*/ 247548 h 505506"/>
              <a:gd name="connsiteX1090" fmla="*/ 1823233 w 1925292"/>
              <a:gd name="connsiteY1090" fmla="*/ 235105 h 505506"/>
              <a:gd name="connsiteX1091" fmla="*/ 1913866 w 1925292"/>
              <a:gd name="connsiteY1091" fmla="*/ 205313 h 505506"/>
              <a:gd name="connsiteX1092" fmla="*/ 435034 w 1925292"/>
              <a:gd name="connsiteY1092" fmla="*/ 187246 h 505506"/>
              <a:gd name="connsiteX1093" fmla="*/ 440528 w 1925292"/>
              <a:gd name="connsiteY1093" fmla="*/ 187579 h 505506"/>
              <a:gd name="connsiteX1094" fmla="*/ 445743 w 1925292"/>
              <a:gd name="connsiteY1094" fmla="*/ 191613 h 505506"/>
              <a:gd name="connsiteX1095" fmla="*/ 439820 w 1925292"/>
              <a:gd name="connsiteY1095" fmla="*/ 190955 h 505506"/>
              <a:gd name="connsiteX1096" fmla="*/ 437427 w 1925292"/>
              <a:gd name="connsiteY1096" fmla="*/ 189758 h 505506"/>
              <a:gd name="connsiteX1097" fmla="*/ 436171 w 1925292"/>
              <a:gd name="connsiteY1097" fmla="*/ 188741 h 505506"/>
              <a:gd name="connsiteX1098" fmla="*/ 435034 w 1925292"/>
              <a:gd name="connsiteY1098" fmla="*/ 187246 h 505506"/>
              <a:gd name="connsiteX1099" fmla="*/ 439593 w 1925292"/>
              <a:gd name="connsiteY1099" fmla="*/ 186855 h 505506"/>
              <a:gd name="connsiteX1100" fmla="*/ 440957 w 1925292"/>
              <a:gd name="connsiteY1100" fmla="*/ 187605 h 505506"/>
              <a:gd name="connsiteX1101" fmla="*/ 440528 w 1925292"/>
              <a:gd name="connsiteY1101" fmla="*/ 187579 h 505506"/>
              <a:gd name="connsiteX1102" fmla="*/ 728108 w 1925292"/>
              <a:gd name="connsiteY1102" fmla="*/ 185452 h 505506"/>
              <a:gd name="connsiteX1103" fmla="*/ 704897 w 1925292"/>
              <a:gd name="connsiteY1103" fmla="*/ 204475 h 505506"/>
              <a:gd name="connsiteX1104" fmla="*/ 696163 w 1925292"/>
              <a:gd name="connsiteY1104" fmla="*/ 236182 h 505506"/>
              <a:gd name="connsiteX1105" fmla="*/ 728108 w 1925292"/>
              <a:gd name="connsiteY1105" fmla="*/ 185452 h 505506"/>
              <a:gd name="connsiteX1106" fmla="*/ 419959 w 1925292"/>
              <a:gd name="connsiteY1106" fmla="*/ 181683 h 505506"/>
              <a:gd name="connsiteX1107" fmla="*/ 432821 w 1925292"/>
              <a:gd name="connsiteY1107" fmla="*/ 189939 h 505506"/>
              <a:gd name="connsiteX1108" fmla="*/ 442392 w 1925292"/>
              <a:gd name="connsiteY1108" fmla="*/ 201604 h 505506"/>
              <a:gd name="connsiteX1109" fmla="*/ 429411 w 1925292"/>
              <a:gd name="connsiteY1109" fmla="*/ 195442 h 505506"/>
              <a:gd name="connsiteX1110" fmla="*/ 429530 w 1925292"/>
              <a:gd name="connsiteY1110" fmla="*/ 193767 h 505506"/>
              <a:gd name="connsiteX1111" fmla="*/ 426719 w 1925292"/>
              <a:gd name="connsiteY1111" fmla="*/ 192690 h 505506"/>
              <a:gd name="connsiteX1112" fmla="*/ 409250 w 1925292"/>
              <a:gd name="connsiteY1112" fmla="*/ 201305 h 505506"/>
              <a:gd name="connsiteX1113" fmla="*/ 409250 w 1925292"/>
              <a:gd name="connsiteY1113" fmla="*/ 184734 h 505506"/>
              <a:gd name="connsiteX1114" fmla="*/ 412660 w 1925292"/>
              <a:gd name="connsiteY1114" fmla="*/ 194126 h 505506"/>
              <a:gd name="connsiteX1115" fmla="*/ 422890 w 1925292"/>
              <a:gd name="connsiteY1115" fmla="*/ 191135 h 505506"/>
              <a:gd name="connsiteX1116" fmla="*/ 419959 w 1925292"/>
              <a:gd name="connsiteY1116" fmla="*/ 181683 h 505506"/>
              <a:gd name="connsiteX1117" fmla="*/ 1870374 w 1925292"/>
              <a:gd name="connsiteY1117" fmla="*/ 172948 h 505506"/>
              <a:gd name="connsiteX1118" fmla="*/ 1891491 w 1925292"/>
              <a:gd name="connsiteY1118" fmla="*/ 184135 h 505506"/>
              <a:gd name="connsiteX1119" fmla="*/ 1881261 w 1925292"/>
              <a:gd name="connsiteY1119" fmla="*/ 193766 h 505506"/>
              <a:gd name="connsiteX1120" fmla="*/ 1853683 w 1925292"/>
              <a:gd name="connsiteY1120" fmla="*/ 206509 h 505506"/>
              <a:gd name="connsiteX1121" fmla="*/ 1871391 w 1925292"/>
              <a:gd name="connsiteY1121" fmla="*/ 184434 h 505506"/>
              <a:gd name="connsiteX1122" fmla="*/ 1832685 w 1925292"/>
              <a:gd name="connsiteY1122" fmla="*/ 201005 h 505506"/>
              <a:gd name="connsiteX1123" fmla="*/ 1738942 w 1925292"/>
              <a:gd name="connsiteY1123" fmla="*/ 256162 h 505506"/>
              <a:gd name="connsiteX1124" fmla="*/ 1718901 w 1925292"/>
              <a:gd name="connsiteY1124" fmla="*/ 246231 h 505506"/>
              <a:gd name="connsiteX1125" fmla="*/ 1757966 w 1925292"/>
              <a:gd name="connsiteY1125" fmla="*/ 229481 h 505506"/>
              <a:gd name="connsiteX1126" fmla="*/ 1795475 w 1925292"/>
              <a:gd name="connsiteY1126" fmla="*/ 211055 h 505506"/>
              <a:gd name="connsiteX1127" fmla="*/ 1870374 w 1925292"/>
              <a:gd name="connsiteY1127" fmla="*/ 172948 h 505506"/>
              <a:gd name="connsiteX1128" fmla="*/ 411284 w 1925292"/>
              <a:gd name="connsiteY1128" fmla="*/ 165829 h 505506"/>
              <a:gd name="connsiteX1129" fmla="*/ 420377 w 1925292"/>
              <a:gd name="connsiteY1129" fmla="*/ 171991 h 505506"/>
              <a:gd name="connsiteX1130" fmla="*/ 439593 w 1925292"/>
              <a:gd name="connsiteY1130" fmla="*/ 186855 h 505506"/>
              <a:gd name="connsiteX1131" fmla="*/ 424625 w 1925292"/>
              <a:gd name="connsiteY1131" fmla="*/ 178631 h 505506"/>
              <a:gd name="connsiteX1132" fmla="*/ 411284 w 1925292"/>
              <a:gd name="connsiteY1132" fmla="*/ 165829 h 505506"/>
              <a:gd name="connsiteX1133" fmla="*/ 79923 w 1925292"/>
              <a:gd name="connsiteY1133" fmla="*/ 164633 h 505506"/>
              <a:gd name="connsiteX1134" fmla="*/ 82196 w 1925292"/>
              <a:gd name="connsiteY1134" fmla="*/ 174923 h 505506"/>
              <a:gd name="connsiteX1135" fmla="*/ 88119 w 1925292"/>
              <a:gd name="connsiteY1135" fmla="*/ 179350 h 505506"/>
              <a:gd name="connsiteX1136" fmla="*/ 79923 w 1925292"/>
              <a:gd name="connsiteY1136" fmla="*/ 164633 h 505506"/>
              <a:gd name="connsiteX1137" fmla="*/ 1437313 w 1925292"/>
              <a:gd name="connsiteY1137" fmla="*/ 164274 h 505506"/>
              <a:gd name="connsiteX1138" fmla="*/ 1439108 w 1925292"/>
              <a:gd name="connsiteY1138" fmla="*/ 165949 h 505506"/>
              <a:gd name="connsiteX1139" fmla="*/ 1445329 w 1925292"/>
              <a:gd name="connsiteY1139" fmla="*/ 185571 h 505506"/>
              <a:gd name="connsiteX1140" fmla="*/ 1441979 w 1925292"/>
              <a:gd name="connsiteY1140" fmla="*/ 211475 h 505506"/>
              <a:gd name="connsiteX1141" fmla="*/ 1452508 w 1925292"/>
              <a:gd name="connsiteY1141" fmla="*/ 227029 h 505506"/>
              <a:gd name="connsiteX1142" fmla="*/ 1419605 w 1925292"/>
              <a:gd name="connsiteY1142" fmla="*/ 276084 h 505506"/>
              <a:gd name="connsiteX1143" fmla="*/ 1462259 w 1925292"/>
              <a:gd name="connsiteY1143" fmla="*/ 267828 h 505506"/>
              <a:gd name="connsiteX1144" fmla="*/ 1479249 w 1925292"/>
              <a:gd name="connsiteY1144" fmla="*/ 266751 h 505506"/>
              <a:gd name="connsiteX1145" fmla="*/ 1479907 w 1925292"/>
              <a:gd name="connsiteY1145" fmla="*/ 267529 h 505506"/>
              <a:gd name="connsiteX1146" fmla="*/ 1481103 w 1925292"/>
              <a:gd name="connsiteY1146" fmla="*/ 269144 h 505506"/>
              <a:gd name="connsiteX1147" fmla="*/ 1479548 w 1925292"/>
              <a:gd name="connsiteY1147" fmla="*/ 277519 h 505506"/>
              <a:gd name="connsiteX1148" fmla="*/ 1474463 w 1925292"/>
              <a:gd name="connsiteY1148" fmla="*/ 278596 h 505506"/>
              <a:gd name="connsiteX1149" fmla="*/ 1405367 w 1925292"/>
              <a:gd name="connsiteY1149" fmla="*/ 294689 h 505506"/>
              <a:gd name="connsiteX1150" fmla="*/ 1402316 w 1925292"/>
              <a:gd name="connsiteY1150" fmla="*/ 273571 h 505506"/>
              <a:gd name="connsiteX1151" fmla="*/ 1414700 w 1925292"/>
              <a:gd name="connsiteY1151" fmla="*/ 258675 h 505506"/>
              <a:gd name="connsiteX1152" fmla="*/ 1412845 w 1925292"/>
              <a:gd name="connsiteY1152" fmla="*/ 246830 h 505506"/>
              <a:gd name="connsiteX1153" fmla="*/ 1422237 w 1925292"/>
              <a:gd name="connsiteY1153" fmla="*/ 242583 h 505506"/>
              <a:gd name="connsiteX1154" fmla="*/ 1424690 w 1925292"/>
              <a:gd name="connsiteY1154" fmla="*/ 230139 h 505506"/>
              <a:gd name="connsiteX1155" fmla="*/ 1416076 w 1925292"/>
              <a:gd name="connsiteY1155" fmla="*/ 228883 h 505506"/>
              <a:gd name="connsiteX1156" fmla="*/ 1425946 w 1925292"/>
              <a:gd name="connsiteY1156" fmla="*/ 180486 h 505506"/>
              <a:gd name="connsiteX1157" fmla="*/ 1384788 w 1925292"/>
              <a:gd name="connsiteY1157" fmla="*/ 205313 h 505506"/>
              <a:gd name="connsiteX1158" fmla="*/ 1390112 w 1925292"/>
              <a:gd name="connsiteY1158" fmla="*/ 199390 h 505506"/>
              <a:gd name="connsiteX1159" fmla="*/ 1396693 w 1925292"/>
              <a:gd name="connsiteY1159" fmla="*/ 194724 h 505506"/>
              <a:gd name="connsiteX1160" fmla="*/ 1409854 w 1925292"/>
              <a:gd name="connsiteY1160" fmla="*/ 184315 h 505506"/>
              <a:gd name="connsiteX1161" fmla="*/ 1437313 w 1925292"/>
              <a:gd name="connsiteY1161" fmla="*/ 164274 h 505506"/>
              <a:gd name="connsiteX1162" fmla="*/ 66642 w 1925292"/>
              <a:gd name="connsiteY1162" fmla="*/ 160206 h 505506"/>
              <a:gd name="connsiteX1163" fmla="*/ 65745 w 1925292"/>
              <a:gd name="connsiteY1163" fmla="*/ 165770 h 505506"/>
              <a:gd name="connsiteX1164" fmla="*/ 68676 w 1925292"/>
              <a:gd name="connsiteY1164" fmla="*/ 163915 h 505506"/>
              <a:gd name="connsiteX1165" fmla="*/ 66642 w 1925292"/>
              <a:gd name="connsiteY1165" fmla="*/ 160206 h 505506"/>
              <a:gd name="connsiteX1166" fmla="*/ 67472 w 1925292"/>
              <a:gd name="connsiteY1166" fmla="*/ 139971 h 505506"/>
              <a:gd name="connsiteX1167" fmla="*/ 70052 w 1925292"/>
              <a:gd name="connsiteY1167" fmla="*/ 146686 h 505506"/>
              <a:gd name="connsiteX1168" fmla="*/ 69574 w 1925292"/>
              <a:gd name="connsiteY1168" fmla="*/ 164454 h 505506"/>
              <a:gd name="connsiteX1169" fmla="*/ 73881 w 1925292"/>
              <a:gd name="connsiteY1169" fmla="*/ 165112 h 505506"/>
              <a:gd name="connsiteX1170" fmla="*/ 75376 w 1925292"/>
              <a:gd name="connsiteY1170" fmla="*/ 166368 h 505506"/>
              <a:gd name="connsiteX1171" fmla="*/ 76992 w 1925292"/>
              <a:gd name="connsiteY1171" fmla="*/ 166607 h 505506"/>
              <a:gd name="connsiteX1172" fmla="*/ 84350 w 1925292"/>
              <a:gd name="connsiteY1172" fmla="*/ 157634 h 505506"/>
              <a:gd name="connsiteX1173" fmla="*/ 90153 w 1925292"/>
              <a:gd name="connsiteY1173" fmla="*/ 168342 h 505506"/>
              <a:gd name="connsiteX1174" fmla="*/ 94041 w 1925292"/>
              <a:gd name="connsiteY1174" fmla="*/ 179230 h 505506"/>
              <a:gd name="connsiteX1175" fmla="*/ 89136 w 1925292"/>
              <a:gd name="connsiteY1175" fmla="*/ 185990 h 505506"/>
              <a:gd name="connsiteX1176" fmla="*/ 96255 w 1925292"/>
              <a:gd name="connsiteY1176" fmla="*/ 181085 h 505506"/>
              <a:gd name="connsiteX1177" fmla="*/ 96913 w 1925292"/>
              <a:gd name="connsiteY1177" fmla="*/ 189580 h 505506"/>
              <a:gd name="connsiteX1178" fmla="*/ 94161 w 1925292"/>
              <a:gd name="connsiteY1178" fmla="*/ 187665 h 505506"/>
              <a:gd name="connsiteX1179" fmla="*/ 92306 w 1925292"/>
              <a:gd name="connsiteY1179" fmla="*/ 191972 h 505506"/>
              <a:gd name="connsiteX1180" fmla="*/ 85487 w 1925292"/>
              <a:gd name="connsiteY1180" fmla="*/ 187246 h 505506"/>
              <a:gd name="connsiteX1181" fmla="*/ 80402 w 1925292"/>
              <a:gd name="connsiteY1181" fmla="*/ 188922 h 505506"/>
              <a:gd name="connsiteX1182" fmla="*/ 80402 w 1925292"/>
              <a:gd name="connsiteY1182" fmla="*/ 195981 h 505506"/>
              <a:gd name="connsiteX1183" fmla="*/ 89734 w 1925292"/>
              <a:gd name="connsiteY1183" fmla="*/ 203279 h 505506"/>
              <a:gd name="connsiteX1184" fmla="*/ 74778 w 1925292"/>
              <a:gd name="connsiteY1184" fmla="*/ 196220 h 505506"/>
              <a:gd name="connsiteX1185" fmla="*/ 78188 w 1925292"/>
              <a:gd name="connsiteY1185" fmla="*/ 194904 h 505506"/>
              <a:gd name="connsiteX1186" fmla="*/ 75855 w 1925292"/>
              <a:gd name="connsiteY1186" fmla="*/ 185571 h 505506"/>
              <a:gd name="connsiteX1187" fmla="*/ 69992 w 1925292"/>
              <a:gd name="connsiteY1187" fmla="*/ 180726 h 505506"/>
              <a:gd name="connsiteX1188" fmla="*/ 75975 w 1925292"/>
              <a:gd name="connsiteY1188" fmla="*/ 173906 h 505506"/>
              <a:gd name="connsiteX1189" fmla="*/ 64728 w 1925292"/>
              <a:gd name="connsiteY1189" fmla="*/ 171154 h 505506"/>
              <a:gd name="connsiteX1190" fmla="*/ 63771 w 1925292"/>
              <a:gd name="connsiteY1190" fmla="*/ 176478 h 505506"/>
              <a:gd name="connsiteX1191" fmla="*/ 58267 w 1925292"/>
              <a:gd name="connsiteY1191" fmla="*/ 176598 h 505506"/>
              <a:gd name="connsiteX1192" fmla="*/ 63053 w 1925292"/>
              <a:gd name="connsiteY1192" fmla="*/ 153446 h 505506"/>
              <a:gd name="connsiteX1193" fmla="*/ 63412 w 1925292"/>
              <a:gd name="connsiteY1193" fmla="*/ 144293 h 505506"/>
              <a:gd name="connsiteX1194" fmla="*/ 67472 w 1925292"/>
              <a:gd name="connsiteY1194" fmla="*/ 139971 h 505506"/>
              <a:gd name="connsiteX1195" fmla="*/ 1152614 w 1925292"/>
              <a:gd name="connsiteY1195" fmla="*/ 131386 h 505506"/>
              <a:gd name="connsiteX1196" fmla="*/ 1183184 w 1925292"/>
              <a:gd name="connsiteY1196" fmla="*/ 132628 h 505506"/>
              <a:gd name="connsiteX1197" fmla="*/ 1200832 w 1925292"/>
              <a:gd name="connsiteY1197" fmla="*/ 146028 h 505506"/>
              <a:gd name="connsiteX1198" fmla="*/ 1195448 w 1925292"/>
              <a:gd name="connsiteY1198" fmla="*/ 167505 h 505506"/>
              <a:gd name="connsiteX1199" fmla="*/ 1122942 w 1925292"/>
              <a:gd name="connsiteY1199" fmla="*/ 221764 h 505506"/>
              <a:gd name="connsiteX1200" fmla="*/ 1137898 w 1925292"/>
              <a:gd name="connsiteY1200" fmla="*/ 202920 h 505506"/>
              <a:gd name="connsiteX1201" fmla="*/ 1153871 w 1925292"/>
              <a:gd name="connsiteY1201" fmla="*/ 185332 h 505506"/>
              <a:gd name="connsiteX1202" fmla="*/ 1181509 w 1925292"/>
              <a:gd name="connsiteY1202" fmla="*/ 144473 h 505506"/>
              <a:gd name="connsiteX1203" fmla="*/ 1126651 w 1925292"/>
              <a:gd name="connsiteY1203" fmla="*/ 153147 h 505506"/>
              <a:gd name="connsiteX1204" fmla="*/ 1120429 w 1925292"/>
              <a:gd name="connsiteY1204" fmla="*/ 132030 h 505506"/>
              <a:gd name="connsiteX1205" fmla="*/ 1152614 w 1925292"/>
              <a:gd name="connsiteY1205" fmla="*/ 131386 h 505506"/>
              <a:gd name="connsiteX1206" fmla="*/ 383825 w 1925292"/>
              <a:gd name="connsiteY1206" fmla="*/ 128859 h 505506"/>
              <a:gd name="connsiteX1207" fmla="*/ 378800 w 1925292"/>
              <a:gd name="connsiteY1207" fmla="*/ 134004 h 505506"/>
              <a:gd name="connsiteX1208" fmla="*/ 381432 w 1925292"/>
              <a:gd name="connsiteY1208" fmla="*/ 133226 h 505506"/>
              <a:gd name="connsiteX1209" fmla="*/ 383825 w 1925292"/>
              <a:gd name="connsiteY1209" fmla="*/ 128859 h 505506"/>
              <a:gd name="connsiteX1210" fmla="*/ 251975 w 1925292"/>
              <a:gd name="connsiteY1210" fmla="*/ 112586 h 505506"/>
              <a:gd name="connsiteX1211" fmla="*/ 363964 w 1925292"/>
              <a:gd name="connsiteY1211" fmla="*/ 166906 h 505506"/>
              <a:gd name="connsiteX1212" fmla="*/ 376706 w 1925292"/>
              <a:gd name="connsiteY1212" fmla="*/ 187425 h 505506"/>
              <a:gd name="connsiteX1213" fmla="*/ 390825 w 1925292"/>
              <a:gd name="connsiteY1213" fmla="*/ 240249 h 505506"/>
              <a:gd name="connsiteX1214" fmla="*/ 293133 w 1925292"/>
              <a:gd name="connsiteY1214" fmla="*/ 239292 h 505506"/>
              <a:gd name="connsiteX1215" fmla="*/ 293133 w 1925292"/>
              <a:gd name="connsiteY1215" fmla="*/ 266512 h 505506"/>
              <a:gd name="connsiteX1216" fmla="*/ 390884 w 1925292"/>
              <a:gd name="connsiteY1216" fmla="*/ 265315 h 505506"/>
              <a:gd name="connsiteX1217" fmla="*/ 366118 w 1925292"/>
              <a:gd name="connsiteY1217" fmla="*/ 335727 h 505506"/>
              <a:gd name="connsiteX1218" fmla="*/ 314729 w 1925292"/>
              <a:gd name="connsiteY1218" fmla="*/ 379159 h 505506"/>
              <a:gd name="connsiteX1219" fmla="*/ 265196 w 1925292"/>
              <a:gd name="connsiteY1219" fmla="*/ 392798 h 505506"/>
              <a:gd name="connsiteX1220" fmla="*/ 264717 w 1925292"/>
              <a:gd name="connsiteY1220" fmla="*/ 364143 h 505506"/>
              <a:gd name="connsiteX1221" fmla="*/ 353674 w 1925292"/>
              <a:gd name="connsiteY1221" fmla="*/ 293611 h 505506"/>
              <a:gd name="connsiteX1222" fmla="*/ 301867 w 1925292"/>
              <a:gd name="connsiteY1222" fmla="*/ 294808 h 505506"/>
              <a:gd name="connsiteX1223" fmla="*/ 292774 w 1925292"/>
              <a:gd name="connsiteY1223" fmla="*/ 298278 h 505506"/>
              <a:gd name="connsiteX1224" fmla="*/ 293014 w 1925292"/>
              <a:gd name="connsiteY1224" fmla="*/ 302824 h 505506"/>
              <a:gd name="connsiteX1225" fmla="*/ 304799 w 1925292"/>
              <a:gd name="connsiteY1225" fmla="*/ 303064 h 505506"/>
              <a:gd name="connsiteX1226" fmla="*/ 304739 w 1925292"/>
              <a:gd name="connsiteY1226" fmla="*/ 318318 h 505506"/>
              <a:gd name="connsiteX1227" fmla="*/ 292954 w 1925292"/>
              <a:gd name="connsiteY1227" fmla="*/ 318438 h 505506"/>
              <a:gd name="connsiteX1228" fmla="*/ 292894 w 1925292"/>
              <a:gd name="connsiteY1228" fmla="*/ 324420 h 505506"/>
              <a:gd name="connsiteX1229" fmla="*/ 304320 w 1925292"/>
              <a:gd name="connsiteY1229" fmla="*/ 324540 h 505506"/>
              <a:gd name="connsiteX1230" fmla="*/ 304380 w 1925292"/>
              <a:gd name="connsiteY1230" fmla="*/ 339735 h 505506"/>
              <a:gd name="connsiteX1231" fmla="*/ 262564 w 1925292"/>
              <a:gd name="connsiteY1231" fmla="*/ 339974 h 505506"/>
              <a:gd name="connsiteX1232" fmla="*/ 262145 w 1925292"/>
              <a:gd name="connsiteY1232" fmla="*/ 178093 h 505506"/>
              <a:gd name="connsiteX1233" fmla="*/ 262085 w 1925292"/>
              <a:gd name="connsiteY1233" fmla="*/ 173008 h 505506"/>
              <a:gd name="connsiteX1234" fmla="*/ 262623 w 1925292"/>
              <a:gd name="connsiteY1234" fmla="*/ 168401 h 505506"/>
              <a:gd name="connsiteX1235" fmla="*/ 262863 w 1925292"/>
              <a:gd name="connsiteY1235" fmla="*/ 167863 h 505506"/>
              <a:gd name="connsiteX1236" fmla="*/ 304440 w 1925292"/>
              <a:gd name="connsiteY1236" fmla="*/ 167504 h 505506"/>
              <a:gd name="connsiteX1237" fmla="*/ 304619 w 1925292"/>
              <a:gd name="connsiteY1237" fmla="*/ 182819 h 505506"/>
              <a:gd name="connsiteX1238" fmla="*/ 293133 w 1925292"/>
              <a:gd name="connsiteY1238" fmla="*/ 182998 h 505506"/>
              <a:gd name="connsiteX1239" fmla="*/ 293193 w 1925292"/>
              <a:gd name="connsiteY1239" fmla="*/ 188981 h 505506"/>
              <a:gd name="connsiteX1240" fmla="*/ 304918 w 1925292"/>
              <a:gd name="connsiteY1240" fmla="*/ 189040 h 505506"/>
              <a:gd name="connsiteX1241" fmla="*/ 305038 w 1925292"/>
              <a:gd name="connsiteY1241" fmla="*/ 204475 h 505506"/>
              <a:gd name="connsiteX1242" fmla="*/ 293432 w 1925292"/>
              <a:gd name="connsiteY1242" fmla="*/ 204475 h 505506"/>
              <a:gd name="connsiteX1243" fmla="*/ 293133 w 1925292"/>
              <a:gd name="connsiteY1243" fmla="*/ 211594 h 505506"/>
              <a:gd name="connsiteX1244" fmla="*/ 353794 w 1925292"/>
              <a:gd name="connsiteY1244" fmla="*/ 211833 h 505506"/>
              <a:gd name="connsiteX1245" fmla="*/ 317960 w 1925292"/>
              <a:gd name="connsiteY1245" fmla="*/ 161941 h 505506"/>
              <a:gd name="connsiteX1246" fmla="*/ 252693 w 1925292"/>
              <a:gd name="connsiteY1246" fmla="*/ 140943 h 505506"/>
              <a:gd name="connsiteX1247" fmla="*/ 187904 w 1925292"/>
              <a:gd name="connsiteY1247" fmla="*/ 162419 h 505506"/>
              <a:gd name="connsiteX1248" fmla="*/ 151591 w 1925292"/>
              <a:gd name="connsiteY1248" fmla="*/ 212491 h 505506"/>
              <a:gd name="connsiteX1249" fmla="*/ 212492 w 1925292"/>
              <a:gd name="connsiteY1249" fmla="*/ 211773 h 505506"/>
              <a:gd name="connsiteX1250" fmla="*/ 212432 w 1925292"/>
              <a:gd name="connsiteY1250" fmla="*/ 204595 h 505506"/>
              <a:gd name="connsiteX1251" fmla="*/ 200647 w 1925292"/>
              <a:gd name="connsiteY1251" fmla="*/ 204236 h 505506"/>
              <a:gd name="connsiteX1252" fmla="*/ 200647 w 1925292"/>
              <a:gd name="connsiteY1252" fmla="*/ 188921 h 505506"/>
              <a:gd name="connsiteX1253" fmla="*/ 212372 w 1925292"/>
              <a:gd name="connsiteY1253" fmla="*/ 188861 h 505506"/>
              <a:gd name="connsiteX1254" fmla="*/ 212492 w 1925292"/>
              <a:gd name="connsiteY1254" fmla="*/ 182819 h 505506"/>
              <a:gd name="connsiteX1255" fmla="*/ 201125 w 1925292"/>
              <a:gd name="connsiteY1255" fmla="*/ 182759 h 505506"/>
              <a:gd name="connsiteX1256" fmla="*/ 201005 w 1925292"/>
              <a:gd name="connsiteY1256" fmla="*/ 167684 h 505506"/>
              <a:gd name="connsiteX1257" fmla="*/ 242942 w 1925292"/>
              <a:gd name="connsiteY1257" fmla="*/ 167444 h 505506"/>
              <a:gd name="connsiteX1258" fmla="*/ 242942 w 1925292"/>
              <a:gd name="connsiteY1258" fmla="*/ 340573 h 505506"/>
              <a:gd name="connsiteX1259" fmla="*/ 201125 w 1925292"/>
              <a:gd name="connsiteY1259" fmla="*/ 340692 h 505506"/>
              <a:gd name="connsiteX1260" fmla="*/ 201005 w 1925292"/>
              <a:gd name="connsiteY1260" fmla="*/ 325557 h 505506"/>
              <a:gd name="connsiteX1261" fmla="*/ 212492 w 1925292"/>
              <a:gd name="connsiteY1261" fmla="*/ 325258 h 505506"/>
              <a:gd name="connsiteX1262" fmla="*/ 212432 w 1925292"/>
              <a:gd name="connsiteY1262" fmla="*/ 319276 h 505506"/>
              <a:gd name="connsiteX1263" fmla="*/ 200706 w 1925292"/>
              <a:gd name="connsiteY1263" fmla="*/ 319276 h 505506"/>
              <a:gd name="connsiteX1264" fmla="*/ 200587 w 1925292"/>
              <a:gd name="connsiteY1264" fmla="*/ 303961 h 505506"/>
              <a:gd name="connsiteX1265" fmla="*/ 212372 w 1925292"/>
              <a:gd name="connsiteY1265" fmla="*/ 303781 h 505506"/>
              <a:gd name="connsiteX1266" fmla="*/ 212492 w 1925292"/>
              <a:gd name="connsiteY1266" fmla="*/ 295107 h 505506"/>
              <a:gd name="connsiteX1267" fmla="*/ 153147 w 1925292"/>
              <a:gd name="connsiteY1267" fmla="*/ 293133 h 505506"/>
              <a:gd name="connsiteX1268" fmla="*/ 225772 w 1925292"/>
              <a:gd name="connsiteY1268" fmla="*/ 360075 h 505506"/>
              <a:gd name="connsiteX1269" fmla="*/ 242044 w 1925292"/>
              <a:gd name="connsiteY1269" fmla="*/ 364203 h 505506"/>
              <a:gd name="connsiteX1270" fmla="*/ 241984 w 1925292"/>
              <a:gd name="connsiteY1270" fmla="*/ 392380 h 505506"/>
              <a:gd name="connsiteX1271" fmla="*/ 155061 w 1925292"/>
              <a:gd name="connsiteY1271" fmla="*/ 352537 h 505506"/>
              <a:gd name="connsiteX1272" fmla="*/ 116116 w 1925292"/>
              <a:gd name="connsiteY1272" fmla="*/ 265136 h 505506"/>
              <a:gd name="connsiteX1273" fmla="*/ 212432 w 1925292"/>
              <a:gd name="connsiteY1273" fmla="*/ 265913 h 505506"/>
              <a:gd name="connsiteX1274" fmla="*/ 212432 w 1925292"/>
              <a:gd name="connsiteY1274" fmla="*/ 240010 h 505506"/>
              <a:gd name="connsiteX1275" fmla="*/ 114501 w 1925292"/>
              <a:gd name="connsiteY1275" fmla="*/ 241206 h 505506"/>
              <a:gd name="connsiteX1276" fmla="*/ 148540 w 1925292"/>
              <a:gd name="connsiteY1276" fmla="*/ 158770 h 505506"/>
              <a:gd name="connsiteX1277" fmla="*/ 251975 w 1925292"/>
              <a:gd name="connsiteY1277" fmla="*/ 112586 h 505506"/>
              <a:gd name="connsiteX1278" fmla="*/ 411345 w 1925292"/>
              <a:gd name="connsiteY1278" fmla="*/ 100682 h 505506"/>
              <a:gd name="connsiteX1279" fmla="*/ 406619 w 1925292"/>
              <a:gd name="connsiteY1279" fmla="*/ 114023 h 505506"/>
              <a:gd name="connsiteX1280" fmla="*/ 393398 w 1925292"/>
              <a:gd name="connsiteY1280" fmla="*/ 120125 h 505506"/>
              <a:gd name="connsiteX1281" fmla="*/ 400636 w 1925292"/>
              <a:gd name="connsiteY1281" fmla="*/ 120065 h 505506"/>
              <a:gd name="connsiteX1282" fmla="*/ 392321 w 1925292"/>
              <a:gd name="connsiteY1282" fmla="*/ 123295 h 505506"/>
              <a:gd name="connsiteX1283" fmla="*/ 356068 w 1925292"/>
              <a:gd name="connsiteY1283" fmla="*/ 117253 h 505506"/>
              <a:gd name="connsiteX1284" fmla="*/ 367793 w 1925292"/>
              <a:gd name="connsiteY1284" fmla="*/ 118510 h 505506"/>
              <a:gd name="connsiteX1285" fmla="*/ 379698 w 1925292"/>
              <a:gd name="connsiteY1285" fmla="*/ 116535 h 505506"/>
              <a:gd name="connsiteX1286" fmla="*/ 371323 w 1925292"/>
              <a:gd name="connsiteY1286" fmla="*/ 107562 h 505506"/>
              <a:gd name="connsiteX1287" fmla="*/ 394295 w 1925292"/>
              <a:gd name="connsiteY1287" fmla="*/ 113963 h 505506"/>
              <a:gd name="connsiteX1288" fmla="*/ 411345 w 1925292"/>
              <a:gd name="connsiteY1288" fmla="*/ 100682 h 505506"/>
              <a:gd name="connsiteX1289" fmla="*/ 253470 w 1925292"/>
              <a:gd name="connsiteY1289" fmla="*/ 98708 h 505506"/>
              <a:gd name="connsiteX1290" fmla="*/ 193228 w 1925292"/>
              <a:gd name="connsiteY1290" fmla="*/ 111031 h 505506"/>
              <a:gd name="connsiteX1291" fmla="*/ 98648 w 1925292"/>
              <a:gd name="connsiteY1291" fmla="*/ 252095 h 505506"/>
              <a:gd name="connsiteX1292" fmla="*/ 254128 w 1925292"/>
              <a:gd name="connsiteY1292" fmla="*/ 406977 h 505506"/>
              <a:gd name="connsiteX1293" fmla="*/ 381791 w 1925292"/>
              <a:gd name="connsiteY1293" fmla="*/ 336685 h 505506"/>
              <a:gd name="connsiteX1294" fmla="*/ 392619 w 1925292"/>
              <a:gd name="connsiteY1294" fmla="*/ 188443 h 505506"/>
              <a:gd name="connsiteX1295" fmla="*/ 365459 w 1925292"/>
              <a:gd name="connsiteY1295" fmla="*/ 148062 h 505506"/>
              <a:gd name="connsiteX1296" fmla="*/ 362648 w 1925292"/>
              <a:gd name="connsiteY1296" fmla="*/ 145250 h 505506"/>
              <a:gd name="connsiteX1297" fmla="*/ 360733 w 1925292"/>
              <a:gd name="connsiteY1297" fmla="*/ 143276 h 505506"/>
              <a:gd name="connsiteX1298" fmla="*/ 253470 w 1925292"/>
              <a:gd name="connsiteY1298" fmla="*/ 98708 h 505506"/>
              <a:gd name="connsiteX1299" fmla="*/ 237332 w 1925292"/>
              <a:gd name="connsiteY1299" fmla="*/ 97667 h 505506"/>
              <a:gd name="connsiteX1300" fmla="*/ 362050 w 1925292"/>
              <a:gd name="connsiteY1300" fmla="*/ 141900 h 505506"/>
              <a:gd name="connsiteX1301" fmla="*/ 364024 w 1925292"/>
              <a:gd name="connsiteY1301" fmla="*/ 143994 h 505506"/>
              <a:gd name="connsiteX1302" fmla="*/ 366656 w 1925292"/>
              <a:gd name="connsiteY1302" fmla="*/ 146686 h 505506"/>
              <a:gd name="connsiteX1303" fmla="*/ 394294 w 1925292"/>
              <a:gd name="connsiteY1303" fmla="*/ 187665 h 505506"/>
              <a:gd name="connsiteX1304" fmla="*/ 383347 w 1925292"/>
              <a:gd name="connsiteY1304" fmla="*/ 337642 h 505506"/>
              <a:gd name="connsiteX1305" fmla="*/ 254128 w 1925292"/>
              <a:gd name="connsiteY1305" fmla="*/ 408772 h 505506"/>
              <a:gd name="connsiteX1306" fmla="*/ 142498 w 1925292"/>
              <a:gd name="connsiteY1306" fmla="*/ 363126 h 505506"/>
              <a:gd name="connsiteX1307" fmla="*/ 96853 w 1925292"/>
              <a:gd name="connsiteY1307" fmla="*/ 252035 h 505506"/>
              <a:gd name="connsiteX1308" fmla="*/ 192510 w 1925292"/>
              <a:gd name="connsiteY1308" fmla="*/ 109297 h 505506"/>
              <a:gd name="connsiteX1309" fmla="*/ 237332 w 1925292"/>
              <a:gd name="connsiteY1309" fmla="*/ 97667 h 505506"/>
              <a:gd name="connsiteX1310" fmla="*/ 137593 w 1925292"/>
              <a:gd name="connsiteY1310" fmla="*/ 97212 h 505506"/>
              <a:gd name="connsiteX1311" fmla="*/ 138012 w 1925292"/>
              <a:gd name="connsiteY1311" fmla="*/ 102536 h 505506"/>
              <a:gd name="connsiteX1312" fmla="*/ 141242 w 1925292"/>
              <a:gd name="connsiteY1312" fmla="*/ 106425 h 505506"/>
              <a:gd name="connsiteX1313" fmla="*/ 137593 w 1925292"/>
              <a:gd name="connsiteY1313" fmla="*/ 97212 h 505506"/>
              <a:gd name="connsiteX1314" fmla="*/ 762645 w 1925292"/>
              <a:gd name="connsiteY1314" fmla="*/ 87501 h 505506"/>
              <a:gd name="connsiteX1315" fmla="*/ 777582 w 1925292"/>
              <a:gd name="connsiteY1315" fmla="*/ 91170 h 505506"/>
              <a:gd name="connsiteX1316" fmla="*/ 781471 w 1925292"/>
              <a:gd name="connsiteY1316" fmla="*/ 93503 h 505506"/>
              <a:gd name="connsiteX1317" fmla="*/ 709443 w 1925292"/>
              <a:gd name="connsiteY1317" fmla="*/ 149378 h 505506"/>
              <a:gd name="connsiteX1318" fmla="*/ 714469 w 1925292"/>
              <a:gd name="connsiteY1318" fmla="*/ 161702 h 505506"/>
              <a:gd name="connsiteX1319" fmla="*/ 711956 w 1925292"/>
              <a:gd name="connsiteY1319" fmla="*/ 178153 h 505506"/>
              <a:gd name="connsiteX1320" fmla="*/ 745158 w 1925292"/>
              <a:gd name="connsiteY1320" fmla="*/ 165889 h 505506"/>
              <a:gd name="connsiteX1321" fmla="*/ 753234 w 1925292"/>
              <a:gd name="connsiteY1321" fmla="*/ 194545 h 505506"/>
              <a:gd name="connsiteX1322" fmla="*/ 719314 w 1925292"/>
              <a:gd name="connsiteY1322" fmla="*/ 258675 h 505506"/>
              <a:gd name="connsiteX1323" fmla="*/ 705643 w 1925292"/>
              <a:gd name="connsiteY1323" fmla="*/ 258557 h 505506"/>
              <a:gd name="connsiteX1324" fmla="*/ 705615 w 1925292"/>
              <a:gd name="connsiteY1324" fmla="*/ 258496 h 505506"/>
              <a:gd name="connsiteX1325" fmla="*/ 705509 w 1925292"/>
              <a:gd name="connsiteY1325" fmla="*/ 258497 h 505506"/>
              <a:gd name="connsiteX1326" fmla="*/ 696215 w 1925292"/>
              <a:gd name="connsiteY1326" fmla="*/ 246463 h 505506"/>
              <a:gd name="connsiteX1327" fmla="*/ 685036 w 1925292"/>
              <a:gd name="connsiteY1327" fmla="*/ 247967 h 505506"/>
              <a:gd name="connsiteX1328" fmla="*/ 682104 w 1925292"/>
              <a:gd name="connsiteY1328" fmla="*/ 258675 h 505506"/>
              <a:gd name="connsiteX1329" fmla="*/ 705509 w 1925292"/>
              <a:gd name="connsiteY1329" fmla="*/ 258497 h 505506"/>
              <a:gd name="connsiteX1330" fmla="*/ 705555 w 1925292"/>
              <a:gd name="connsiteY1330" fmla="*/ 258556 h 505506"/>
              <a:gd name="connsiteX1331" fmla="*/ 705643 w 1925292"/>
              <a:gd name="connsiteY1331" fmla="*/ 258557 h 505506"/>
              <a:gd name="connsiteX1332" fmla="*/ 710573 w 1925292"/>
              <a:gd name="connsiteY1332" fmla="*/ 269144 h 505506"/>
              <a:gd name="connsiteX1333" fmla="*/ 702205 w 1925292"/>
              <a:gd name="connsiteY1333" fmla="*/ 277460 h 505506"/>
              <a:gd name="connsiteX1334" fmla="*/ 686950 w 1925292"/>
              <a:gd name="connsiteY1334" fmla="*/ 273691 h 505506"/>
              <a:gd name="connsiteX1335" fmla="*/ 663978 w 1925292"/>
              <a:gd name="connsiteY1335" fmla="*/ 275605 h 505506"/>
              <a:gd name="connsiteX1336" fmla="*/ 669721 w 1925292"/>
              <a:gd name="connsiteY1336" fmla="*/ 246052 h 505506"/>
              <a:gd name="connsiteX1337" fmla="*/ 652312 w 1925292"/>
              <a:gd name="connsiteY1337" fmla="*/ 232532 h 505506"/>
              <a:gd name="connsiteX1338" fmla="*/ 629819 w 1925292"/>
              <a:gd name="connsiteY1338" fmla="*/ 252394 h 505506"/>
              <a:gd name="connsiteX1339" fmla="*/ 636997 w 1925292"/>
              <a:gd name="connsiteY1339" fmla="*/ 271477 h 505506"/>
              <a:gd name="connsiteX1340" fmla="*/ 631195 w 1925292"/>
              <a:gd name="connsiteY1340" fmla="*/ 290860 h 505506"/>
              <a:gd name="connsiteX1341" fmla="*/ 613607 w 1925292"/>
              <a:gd name="connsiteY1341" fmla="*/ 267290 h 505506"/>
              <a:gd name="connsiteX1342" fmla="*/ 618811 w 1925292"/>
              <a:gd name="connsiteY1342" fmla="*/ 231396 h 505506"/>
              <a:gd name="connsiteX1343" fmla="*/ 628503 w 1925292"/>
              <a:gd name="connsiteY1343" fmla="*/ 240250 h 505506"/>
              <a:gd name="connsiteX1344" fmla="*/ 650757 w 1925292"/>
              <a:gd name="connsiteY1344" fmla="*/ 223499 h 505506"/>
              <a:gd name="connsiteX1345" fmla="*/ 655064 w 1925292"/>
              <a:gd name="connsiteY1345" fmla="*/ 188084 h 505506"/>
              <a:gd name="connsiteX1346" fmla="*/ 669721 w 1925292"/>
              <a:gd name="connsiteY1346" fmla="*/ 201484 h 505506"/>
              <a:gd name="connsiteX1347" fmla="*/ 690958 w 1925292"/>
              <a:gd name="connsiteY1347" fmla="*/ 189161 h 505506"/>
              <a:gd name="connsiteX1348" fmla="*/ 691018 w 1925292"/>
              <a:gd name="connsiteY1348" fmla="*/ 160326 h 505506"/>
              <a:gd name="connsiteX1349" fmla="*/ 682702 w 1925292"/>
              <a:gd name="connsiteY1349" fmla="*/ 152429 h 505506"/>
              <a:gd name="connsiteX1350" fmla="*/ 646150 w 1925292"/>
              <a:gd name="connsiteY1350" fmla="*/ 144353 h 505506"/>
              <a:gd name="connsiteX1351" fmla="*/ 714289 w 1925292"/>
              <a:gd name="connsiteY1351" fmla="*/ 113185 h 505506"/>
              <a:gd name="connsiteX1352" fmla="*/ 762645 w 1925292"/>
              <a:gd name="connsiteY1352" fmla="*/ 87501 h 505506"/>
              <a:gd name="connsiteX1353" fmla="*/ 1613373 w 1925292"/>
              <a:gd name="connsiteY1353" fmla="*/ 78607 h 505506"/>
              <a:gd name="connsiteX1354" fmla="*/ 1627910 w 1925292"/>
              <a:gd name="connsiteY1354" fmla="*/ 85128 h 505506"/>
              <a:gd name="connsiteX1355" fmla="*/ 1648130 w 1925292"/>
              <a:gd name="connsiteY1355" fmla="*/ 128260 h 505506"/>
              <a:gd name="connsiteX1356" fmla="*/ 1631439 w 1925292"/>
              <a:gd name="connsiteY1356" fmla="*/ 196578 h 505506"/>
              <a:gd name="connsiteX1357" fmla="*/ 1647891 w 1925292"/>
              <a:gd name="connsiteY1357" fmla="*/ 190117 h 505506"/>
              <a:gd name="connsiteX1358" fmla="*/ 1654053 w 1925292"/>
              <a:gd name="connsiteY1358" fmla="*/ 175162 h 505506"/>
              <a:gd name="connsiteX1359" fmla="*/ 1659676 w 1925292"/>
              <a:gd name="connsiteY1359" fmla="*/ 174922 h 505506"/>
              <a:gd name="connsiteX1360" fmla="*/ 1665778 w 1925292"/>
              <a:gd name="connsiteY1360" fmla="*/ 191852 h 505506"/>
              <a:gd name="connsiteX1361" fmla="*/ 1606613 w 1925292"/>
              <a:gd name="connsiteY1361" fmla="*/ 249402 h 505506"/>
              <a:gd name="connsiteX1362" fmla="*/ 1573291 w 1925292"/>
              <a:gd name="connsiteY1362" fmla="*/ 294330 h 505506"/>
              <a:gd name="connsiteX1363" fmla="*/ 1524296 w 1925292"/>
              <a:gd name="connsiteY1363" fmla="*/ 322805 h 505506"/>
              <a:gd name="connsiteX1364" fmla="*/ 1562523 w 1925292"/>
              <a:gd name="connsiteY1364" fmla="*/ 282365 h 505506"/>
              <a:gd name="connsiteX1365" fmla="*/ 1572334 w 1925292"/>
              <a:gd name="connsiteY1365" fmla="*/ 264238 h 505506"/>
              <a:gd name="connsiteX1366" fmla="*/ 1588486 w 1925292"/>
              <a:gd name="connsiteY1366" fmla="*/ 232532 h 505506"/>
              <a:gd name="connsiteX1367" fmla="*/ 1534047 w 1925292"/>
              <a:gd name="connsiteY1367" fmla="*/ 244796 h 505506"/>
              <a:gd name="connsiteX1368" fmla="*/ 1561267 w 1925292"/>
              <a:gd name="connsiteY1368" fmla="*/ 227686 h 505506"/>
              <a:gd name="connsiteX1369" fmla="*/ 1623244 w 1925292"/>
              <a:gd name="connsiteY1369" fmla="*/ 158052 h 505506"/>
              <a:gd name="connsiteX1370" fmla="*/ 1613732 w 1925292"/>
              <a:gd name="connsiteY1370" fmla="*/ 96853 h 505506"/>
              <a:gd name="connsiteX1371" fmla="*/ 1613373 w 1925292"/>
              <a:gd name="connsiteY1371" fmla="*/ 78607 h 505506"/>
              <a:gd name="connsiteX1372" fmla="*/ 1360201 w 1925292"/>
              <a:gd name="connsiteY1372" fmla="*/ 77471 h 505506"/>
              <a:gd name="connsiteX1373" fmla="*/ 1377490 w 1925292"/>
              <a:gd name="connsiteY1373" fmla="*/ 96016 h 505506"/>
              <a:gd name="connsiteX1374" fmla="*/ 1332503 w 1925292"/>
              <a:gd name="connsiteY1374" fmla="*/ 132927 h 505506"/>
              <a:gd name="connsiteX1375" fmla="*/ 1322513 w 1925292"/>
              <a:gd name="connsiteY1375" fmla="*/ 142798 h 505506"/>
              <a:gd name="connsiteX1376" fmla="*/ 1313240 w 1925292"/>
              <a:gd name="connsiteY1376" fmla="*/ 154643 h 505506"/>
              <a:gd name="connsiteX1377" fmla="*/ 1298045 w 1925292"/>
              <a:gd name="connsiteY1377" fmla="*/ 180726 h 505506"/>
              <a:gd name="connsiteX1378" fmla="*/ 1347698 w 1925292"/>
              <a:gd name="connsiteY1378" fmla="*/ 140704 h 505506"/>
              <a:gd name="connsiteX1379" fmla="*/ 1339323 w 1925292"/>
              <a:gd name="connsiteY1379" fmla="*/ 180726 h 505506"/>
              <a:gd name="connsiteX1380" fmla="*/ 1332922 w 1925292"/>
              <a:gd name="connsiteY1380" fmla="*/ 207826 h 505506"/>
              <a:gd name="connsiteX1381" fmla="*/ 1337768 w 1925292"/>
              <a:gd name="connsiteY1381" fmla="*/ 236361 h 505506"/>
              <a:gd name="connsiteX1382" fmla="*/ 1365765 w 1925292"/>
              <a:gd name="connsiteY1382" fmla="*/ 196041 h 505506"/>
              <a:gd name="connsiteX1383" fmla="*/ 1392386 w 1925292"/>
              <a:gd name="connsiteY1383" fmla="*/ 154404 h 505506"/>
              <a:gd name="connsiteX1384" fmla="*/ 1394719 w 1925292"/>
              <a:gd name="connsiteY1384" fmla="*/ 157873 h 505506"/>
              <a:gd name="connsiteX1385" fmla="*/ 1389515 w 1925292"/>
              <a:gd name="connsiteY1385" fmla="*/ 172590 h 505506"/>
              <a:gd name="connsiteX1386" fmla="*/ 1335494 w 1925292"/>
              <a:gd name="connsiteY1386" fmla="*/ 275007 h 505506"/>
              <a:gd name="connsiteX1387" fmla="*/ 1332802 w 1925292"/>
              <a:gd name="connsiteY1387" fmla="*/ 298398 h 505506"/>
              <a:gd name="connsiteX1388" fmla="*/ 1329093 w 1925292"/>
              <a:gd name="connsiteY1388" fmla="*/ 298398 h 505506"/>
              <a:gd name="connsiteX1389" fmla="*/ 1317906 w 1925292"/>
              <a:gd name="connsiteY1389" fmla="*/ 284758 h 505506"/>
              <a:gd name="connsiteX1390" fmla="*/ 1283149 w 1925292"/>
              <a:gd name="connsiteY1390" fmla="*/ 314491 h 505506"/>
              <a:gd name="connsiteX1391" fmla="*/ 1273398 w 1925292"/>
              <a:gd name="connsiteY1391" fmla="*/ 294869 h 505506"/>
              <a:gd name="connsiteX1392" fmla="*/ 1317906 w 1925292"/>
              <a:gd name="connsiteY1392" fmla="*/ 249941 h 505506"/>
              <a:gd name="connsiteX1393" fmla="*/ 1321137 w 1925292"/>
              <a:gd name="connsiteY1393" fmla="*/ 192750 h 505506"/>
              <a:gd name="connsiteX1394" fmla="*/ 1318325 w 1925292"/>
              <a:gd name="connsiteY1394" fmla="*/ 192451 h 505506"/>
              <a:gd name="connsiteX1395" fmla="*/ 1306839 w 1925292"/>
              <a:gd name="connsiteY1395" fmla="*/ 197955 h 505506"/>
              <a:gd name="connsiteX1396" fmla="*/ 1289371 w 1925292"/>
              <a:gd name="connsiteY1396" fmla="*/ 202801 h 505506"/>
              <a:gd name="connsiteX1397" fmla="*/ 1283149 w 1925292"/>
              <a:gd name="connsiteY1397" fmla="*/ 191614 h 505506"/>
              <a:gd name="connsiteX1398" fmla="*/ 1322513 w 1925292"/>
              <a:gd name="connsiteY1398" fmla="*/ 135380 h 505506"/>
              <a:gd name="connsiteX1399" fmla="*/ 137174 w 1925292"/>
              <a:gd name="connsiteY1399" fmla="*/ 73642 h 505506"/>
              <a:gd name="connsiteX1400" fmla="*/ 134183 w 1925292"/>
              <a:gd name="connsiteY1400" fmla="*/ 77710 h 505506"/>
              <a:gd name="connsiteX1401" fmla="*/ 136157 w 1925292"/>
              <a:gd name="connsiteY1401" fmla="*/ 82436 h 505506"/>
              <a:gd name="connsiteX1402" fmla="*/ 137174 w 1925292"/>
              <a:gd name="connsiteY1402" fmla="*/ 73642 h 505506"/>
              <a:gd name="connsiteX1403" fmla="*/ 942635 w 1925292"/>
              <a:gd name="connsiteY1403" fmla="*/ 71309 h 505506"/>
              <a:gd name="connsiteX1404" fmla="*/ 950592 w 1925292"/>
              <a:gd name="connsiteY1404" fmla="*/ 73462 h 505506"/>
              <a:gd name="connsiteX1405" fmla="*/ 963274 w 1925292"/>
              <a:gd name="connsiteY1405" fmla="*/ 81898 h 505506"/>
              <a:gd name="connsiteX1406" fmla="*/ 956574 w 1925292"/>
              <a:gd name="connsiteY1406" fmla="*/ 113424 h 505506"/>
              <a:gd name="connsiteX1407" fmla="*/ 978948 w 1925292"/>
              <a:gd name="connsiteY1407" fmla="*/ 102237 h 505506"/>
              <a:gd name="connsiteX1408" fmla="*/ 993844 w 1925292"/>
              <a:gd name="connsiteY1408" fmla="*/ 127064 h 505506"/>
              <a:gd name="connsiteX1409" fmla="*/ 952865 w 1925292"/>
              <a:gd name="connsiteY1409" fmla="*/ 164334 h 505506"/>
              <a:gd name="connsiteX1410" fmla="*/ 944190 w 1925292"/>
              <a:gd name="connsiteY1410" fmla="*/ 155660 h 505506"/>
              <a:gd name="connsiteX1411" fmla="*/ 965308 w 1925292"/>
              <a:gd name="connsiteY1411" fmla="*/ 120723 h 505506"/>
              <a:gd name="connsiteX1412" fmla="*/ 944190 w 1925292"/>
              <a:gd name="connsiteY1412" fmla="*/ 132089 h 505506"/>
              <a:gd name="connsiteX1413" fmla="*/ 926782 w 1925292"/>
              <a:gd name="connsiteY1413" fmla="*/ 186708 h 505506"/>
              <a:gd name="connsiteX1414" fmla="*/ 979666 w 1925292"/>
              <a:gd name="connsiteY1414" fmla="*/ 168821 h 505506"/>
              <a:gd name="connsiteX1415" fmla="*/ 1003774 w 1925292"/>
              <a:gd name="connsiteY1415" fmla="*/ 164334 h 505506"/>
              <a:gd name="connsiteX1416" fmla="*/ 1016158 w 1925292"/>
              <a:gd name="connsiteY1416" fmla="*/ 166966 h 505506"/>
              <a:gd name="connsiteX1417" fmla="*/ 995040 w 1925292"/>
              <a:gd name="connsiteY1417" fmla="*/ 189161 h 505506"/>
              <a:gd name="connsiteX1418" fmla="*/ 951130 w 1925292"/>
              <a:gd name="connsiteY1418" fmla="*/ 193647 h 505506"/>
              <a:gd name="connsiteX1419" fmla="*/ 928218 w 1925292"/>
              <a:gd name="connsiteY1419" fmla="*/ 202860 h 505506"/>
              <a:gd name="connsiteX1420" fmla="*/ 941558 w 1925292"/>
              <a:gd name="connsiteY1420" fmla="*/ 221645 h 505506"/>
              <a:gd name="connsiteX1421" fmla="*/ 933063 w 1925292"/>
              <a:gd name="connsiteY1421" fmla="*/ 247548 h 505506"/>
              <a:gd name="connsiteX1422" fmla="*/ 945327 w 1925292"/>
              <a:gd name="connsiteY1422" fmla="*/ 270939 h 505506"/>
              <a:gd name="connsiteX1423" fmla="*/ 931807 w 1925292"/>
              <a:gd name="connsiteY1423" fmla="*/ 276144 h 505506"/>
              <a:gd name="connsiteX1424" fmla="*/ 909732 w 1925292"/>
              <a:gd name="connsiteY1424" fmla="*/ 286373 h 505506"/>
              <a:gd name="connsiteX1425" fmla="*/ 872103 w 1925292"/>
              <a:gd name="connsiteY1425" fmla="*/ 325677 h 505506"/>
              <a:gd name="connsiteX1426" fmla="*/ 817545 w 1925292"/>
              <a:gd name="connsiteY1426" fmla="*/ 338180 h 505506"/>
              <a:gd name="connsiteX1427" fmla="*/ 823766 w 1925292"/>
              <a:gd name="connsiteY1427" fmla="*/ 320831 h 505506"/>
              <a:gd name="connsiteX1428" fmla="*/ 873838 w 1925292"/>
              <a:gd name="connsiteY1428" fmla="*/ 303842 h 505506"/>
              <a:gd name="connsiteX1429" fmla="*/ 904348 w 1925292"/>
              <a:gd name="connsiteY1429" fmla="*/ 267469 h 505506"/>
              <a:gd name="connsiteX1430" fmla="*/ 884606 w 1925292"/>
              <a:gd name="connsiteY1430" fmla="*/ 246232 h 505506"/>
              <a:gd name="connsiteX1431" fmla="*/ 889931 w 1925292"/>
              <a:gd name="connsiteY1431" fmla="*/ 231874 h 505506"/>
              <a:gd name="connsiteX1432" fmla="*/ 895076 w 1925292"/>
              <a:gd name="connsiteY1432" fmla="*/ 217218 h 505506"/>
              <a:gd name="connsiteX1433" fmla="*/ 810067 w 1925292"/>
              <a:gd name="connsiteY1433" fmla="*/ 252573 h 505506"/>
              <a:gd name="connsiteX1434" fmla="*/ 796846 w 1925292"/>
              <a:gd name="connsiteY1434" fmla="*/ 229422 h 505506"/>
              <a:gd name="connsiteX1435" fmla="*/ 835970 w 1925292"/>
              <a:gd name="connsiteY1435" fmla="*/ 218953 h 505506"/>
              <a:gd name="connsiteX1436" fmla="*/ 907698 w 1925292"/>
              <a:gd name="connsiteY1436" fmla="*/ 188742 h 505506"/>
              <a:gd name="connsiteX1437" fmla="*/ 918108 w 1925292"/>
              <a:gd name="connsiteY1437" fmla="*/ 148241 h 505506"/>
              <a:gd name="connsiteX1438" fmla="*/ 885683 w 1925292"/>
              <a:gd name="connsiteY1438" fmla="*/ 179110 h 505506"/>
              <a:gd name="connsiteX1439" fmla="*/ 873420 w 1925292"/>
              <a:gd name="connsiteY1439" fmla="*/ 164394 h 505506"/>
              <a:gd name="connsiteX1440" fmla="*/ 882094 w 1925292"/>
              <a:gd name="connsiteY1440" fmla="*/ 117193 h 505506"/>
              <a:gd name="connsiteX1441" fmla="*/ 896990 w 1925292"/>
              <a:gd name="connsiteY1441" fmla="*/ 143276 h 505506"/>
              <a:gd name="connsiteX1442" fmla="*/ 934200 w 1925292"/>
              <a:gd name="connsiteY1442" fmla="*/ 96076 h 505506"/>
              <a:gd name="connsiteX1443" fmla="*/ 935456 w 1925292"/>
              <a:gd name="connsiteY1443" fmla="*/ 71668 h 505506"/>
              <a:gd name="connsiteX1444" fmla="*/ 942635 w 1925292"/>
              <a:gd name="connsiteY1444" fmla="*/ 71309 h 505506"/>
              <a:gd name="connsiteX1445" fmla="*/ 1471045 w 1925292"/>
              <a:gd name="connsiteY1445" fmla="*/ 70471 h 505506"/>
              <a:gd name="connsiteX1446" fmla="*/ 1489239 w 1925292"/>
              <a:gd name="connsiteY1446" fmla="*/ 72386 h 505506"/>
              <a:gd name="connsiteX1447" fmla="*/ 1436296 w 1925292"/>
              <a:gd name="connsiteY1447" fmla="*/ 124073 h 505506"/>
              <a:gd name="connsiteX1448" fmla="*/ 1456935 w 1925292"/>
              <a:gd name="connsiteY1448" fmla="*/ 125808 h 505506"/>
              <a:gd name="connsiteX1449" fmla="*/ 1444970 w 1925292"/>
              <a:gd name="connsiteY1449" fmla="*/ 141182 h 505506"/>
              <a:gd name="connsiteX1450" fmla="*/ 1420921 w 1925292"/>
              <a:gd name="connsiteY1450" fmla="*/ 146088 h 505506"/>
              <a:gd name="connsiteX1451" fmla="*/ 1404530 w 1925292"/>
              <a:gd name="connsiteY1451" fmla="*/ 121859 h 505506"/>
              <a:gd name="connsiteX1452" fmla="*/ 1410990 w 1925292"/>
              <a:gd name="connsiteY1452" fmla="*/ 113305 h 505506"/>
              <a:gd name="connsiteX1453" fmla="*/ 1427143 w 1925292"/>
              <a:gd name="connsiteY1453" fmla="*/ 125748 h 505506"/>
              <a:gd name="connsiteX1454" fmla="*/ 1464413 w 1925292"/>
              <a:gd name="connsiteY1454" fmla="*/ 83513 h 505506"/>
              <a:gd name="connsiteX1455" fmla="*/ 1456935 w 1925292"/>
              <a:gd name="connsiteY1455" fmla="*/ 82316 h 505506"/>
              <a:gd name="connsiteX1456" fmla="*/ 1456935 w 1925292"/>
              <a:gd name="connsiteY1456" fmla="*/ 74838 h 505506"/>
              <a:gd name="connsiteX1457" fmla="*/ 1471045 w 1925292"/>
              <a:gd name="connsiteY1457" fmla="*/ 70471 h 505506"/>
              <a:gd name="connsiteX1458" fmla="*/ 332676 w 1925292"/>
              <a:gd name="connsiteY1458" fmla="*/ 70112 h 505506"/>
              <a:gd name="connsiteX1459" fmla="*/ 329984 w 1925292"/>
              <a:gd name="connsiteY1459" fmla="*/ 77410 h 505506"/>
              <a:gd name="connsiteX1460" fmla="*/ 330223 w 1925292"/>
              <a:gd name="connsiteY1460" fmla="*/ 83512 h 505506"/>
              <a:gd name="connsiteX1461" fmla="*/ 318797 w 1925292"/>
              <a:gd name="connsiteY1461" fmla="*/ 90392 h 505506"/>
              <a:gd name="connsiteX1462" fmla="*/ 331599 w 1925292"/>
              <a:gd name="connsiteY1462" fmla="*/ 95657 h 505506"/>
              <a:gd name="connsiteX1463" fmla="*/ 314550 w 1925292"/>
              <a:gd name="connsiteY1463" fmla="*/ 93264 h 505506"/>
              <a:gd name="connsiteX1464" fmla="*/ 321310 w 1925292"/>
              <a:gd name="connsiteY1464" fmla="*/ 84470 h 505506"/>
              <a:gd name="connsiteX1465" fmla="*/ 323523 w 1925292"/>
              <a:gd name="connsiteY1465" fmla="*/ 81658 h 505506"/>
              <a:gd name="connsiteX1466" fmla="*/ 321310 w 1925292"/>
              <a:gd name="connsiteY1466" fmla="*/ 80581 h 505506"/>
              <a:gd name="connsiteX1467" fmla="*/ 327830 w 1925292"/>
              <a:gd name="connsiteY1467" fmla="*/ 72744 h 505506"/>
              <a:gd name="connsiteX1468" fmla="*/ 317960 w 1925292"/>
              <a:gd name="connsiteY1468" fmla="*/ 73941 h 505506"/>
              <a:gd name="connsiteX1469" fmla="*/ 324361 w 1925292"/>
              <a:gd name="connsiteY1469" fmla="*/ 70830 h 505506"/>
              <a:gd name="connsiteX1470" fmla="*/ 332676 w 1925292"/>
              <a:gd name="connsiteY1470" fmla="*/ 70112 h 505506"/>
              <a:gd name="connsiteX1471" fmla="*/ 132299 w 1925292"/>
              <a:gd name="connsiteY1471" fmla="*/ 67218 h 505506"/>
              <a:gd name="connsiteX1472" fmla="*/ 133346 w 1925292"/>
              <a:gd name="connsiteY1472" fmla="*/ 72445 h 505506"/>
              <a:gd name="connsiteX1473" fmla="*/ 142080 w 1925292"/>
              <a:gd name="connsiteY1473" fmla="*/ 69454 h 505506"/>
              <a:gd name="connsiteX1474" fmla="*/ 141422 w 1925292"/>
              <a:gd name="connsiteY1474" fmla="*/ 79086 h 505506"/>
              <a:gd name="connsiteX1475" fmla="*/ 135619 w 1925292"/>
              <a:gd name="connsiteY1475" fmla="*/ 83453 h 505506"/>
              <a:gd name="connsiteX1476" fmla="*/ 136935 w 1925292"/>
              <a:gd name="connsiteY1476" fmla="*/ 91110 h 505506"/>
              <a:gd name="connsiteX1477" fmla="*/ 153446 w 1925292"/>
              <a:gd name="connsiteY1477" fmla="*/ 77650 h 505506"/>
              <a:gd name="connsiteX1478" fmla="*/ 140106 w 1925292"/>
              <a:gd name="connsiteY1478" fmla="*/ 94879 h 505506"/>
              <a:gd name="connsiteX1479" fmla="*/ 144832 w 1925292"/>
              <a:gd name="connsiteY1479" fmla="*/ 97092 h 505506"/>
              <a:gd name="connsiteX1480" fmla="*/ 146088 w 1925292"/>
              <a:gd name="connsiteY1480" fmla="*/ 102955 h 505506"/>
              <a:gd name="connsiteX1481" fmla="*/ 150754 w 1925292"/>
              <a:gd name="connsiteY1481" fmla="*/ 104810 h 505506"/>
              <a:gd name="connsiteX1482" fmla="*/ 146327 w 1925292"/>
              <a:gd name="connsiteY1482" fmla="*/ 113005 h 505506"/>
              <a:gd name="connsiteX1483" fmla="*/ 144353 w 1925292"/>
              <a:gd name="connsiteY1483" fmla="*/ 124073 h 505506"/>
              <a:gd name="connsiteX1484" fmla="*/ 130893 w 1925292"/>
              <a:gd name="connsiteY1484" fmla="*/ 134841 h 505506"/>
              <a:gd name="connsiteX1485" fmla="*/ 139208 w 1925292"/>
              <a:gd name="connsiteY1485" fmla="*/ 126884 h 505506"/>
              <a:gd name="connsiteX1486" fmla="*/ 141900 w 1925292"/>
              <a:gd name="connsiteY1486" fmla="*/ 111390 h 505506"/>
              <a:gd name="connsiteX1487" fmla="*/ 134423 w 1925292"/>
              <a:gd name="connsiteY1487" fmla="*/ 101579 h 505506"/>
              <a:gd name="connsiteX1488" fmla="*/ 123355 w 1925292"/>
              <a:gd name="connsiteY1488" fmla="*/ 119407 h 505506"/>
              <a:gd name="connsiteX1489" fmla="*/ 116655 w 1925292"/>
              <a:gd name="connsiteY1489" fmla="*/ 117193 h 505506"/>
              <a:gd name="connsiteX1490" fmla="*/ 122159 w 1925292"/>
              <a:gd name="connsiteY1490" fmla="*/ 109715 h 505506"/>
              <a:gd name="connsiteX1491" fmla="*/ 132329 w 1925292"/>
              <a:gd name="connsiteY1491" fmla="*/ 89136 h 505506"/>
              <a:gd name="connsiteX1492" fmla="*/ 130235 w 1925292"/>
              <a:gd name="connsiteY1492" fmla="*/ 84829 h 505506"/>
              <a:gd name="connsiteX1493" fmla="*/ 127543 w 1925292"/>
              <a:gd name="connsiteY1493" fmla="*/ 96255 h 505506"/>
              <a:gd name="connsiteX1494" fmla="*/ 122578 w 1925292"/>
              <a:gd name="connsiteY1494" fmla="*/ 90273 h 505506"/>
              <a:gd name="connsiteX1495" fmla="*/ 119467 w 1925292"/>
              <a:gd name="connsiteY1495" fmla="*/ 82496 h 505506"/>
              <a:gd name="connsiteX1496" fmla="*/ 126406 w 1925292"/>
              <a:gd name="connsiteY1496" fmla="*/ 86324 h 505506"/>
              <a:gd name="connsiteX1497" fmla="*/ 126945 w 1925292"/>
              <a:gd name="connsiteY1497" fmla="*/ 71548 h 505506"/>
              <a:gd name="connsiteX1498" fmla="*/ 123894 w 1925292"/>
              <a:gd name="connsiteY1498" fmla="*/ 67241 h 505506"/>
              <a:gd name="connsiteX1499" fmla="*/ 132299 w 1925292"/>
              <a:gd name="connsiteY1499" fmla="*/ 67218 h 505506"/>
              <a:gd name="connsiteX1500" fmla="*/ 242702 w 1925292"/>
              <a:gd name="connsiteY1500" fmla="*/ 62933 h 505506"/>
              <a:gd name="connsiteX1501" fmla="*/ 237318 w 1925292"/>
              <a:gd name="connsiteY1501" fmla="*/ 70710 h 505506"/>
              <a:gd name="connsiteX1502" fmla="*/ 231156 w 1925292"/>
              <a:gd name="connsiteY1502" fmla="*/ 76454 h 505506"/>
              <a:gd name="connsiteX1503" fmla="*/ 235523 w 1925292"/>
              <a:gd name="connsiteY1503" fmla="*/ 68677 h 505506"/>
              <a:gd name="connsiteX1504" fmla="*/ 218175 w 1925292"/>
              <a:gd name="connsiteY1504" fmla="*/ 80761 h 505506"/>
              <a:gd name="connsiteX1505" fmla="*/ 213987 w 1925292"/>
              <a:gd name="connsiteY1505" fmla="*/ 83632 h 505506"/>
              <a:gd name="connsiteX1506" fmla="*/ 210398 w 1925292"/>
              <a:gd name="connsiteY1506" fmla="*/ 86803 h 505506"/>
              <a:gd name="connsiteX1507" fmla="*/ 198074 w 1925292"/>
              <a:gd name="connsiteY1507" fmla="*/ 87820 h 505506"/>
              <a:gd name="connsiteX1508" fmla="*/ 203159 w 1925292"/>
              <a:gd name="connsiteY1508" fmla="*/ 83632 h 505506"/>
              <a:gd name="connsiteX1509" fmla="*/ 219730 w 1925292"/>
              <a:gd name="connsiteY1509" fmla="*/ 74120 h 505506"/>
              <a:gd name="connsiteX1510" fmla="*/ 242702 w 1925292"/>
              <a:gd name="connsiteY1510" fmla="*/ 62933 h 505506"/>
              <a:gd name="connsiteX1511" fmla="*/ 1878450 w 1925292"/>
              <a:gd name="connsiteY1511" fmla="*/ 58088 h 505506"/>
              <a:gd name="connsiteX1512" fmla="*/ 1888979 w 1925292"/>
              <a:gd name="connsiteY1512" fmla="*/ 62395 h 505506"/>
              <a:gd name="connsiteX1513" fmla="*/ 1867562 w 1925292"/>
              <a:gd name="connsiteY1513" fmla="*/ 102118 h 505506"/>
              <a:gd name="connsiteX1514" fmla="*/ 1917574 w 1925292"/>
              <a:gd name="connsiteY1514" fmla="*/ 93444 h 505506"/>
              <a:gd name="connsiteX1515" fmla="*/ 1925052 w 1925292"/>
              <a:gd name="connsiteY1515" fmla="*/ 105887 h 505506"/>
              <a:gd name="connsiteX1516" fmla="*/ 1906327 w 1925292"/>
              <a:gd name="connsiteY1516" fmla="*/ 136875 h 505506"/>
              <a:gd name="connsiteX1517" fmla="*/ 1875399 w 1925292"/>
              <a:gd name="connsiteY1517" fmla="*/ 155540 h 505506"/>
              <a:gd name="connsiteX1518" fmla="*/ 1894542 w 1925292"/>
              <a:gd name="connsiteY1518" fmla="*/ 128679 h 505506"/>
              <a:gd name="connsiteX1519" fmla="*/ 1911412 w 1925292"/>
              <a:gd name="connsiteY1519" fmla="*/ 102238 h 505506"/>
              <a:gd name="connsiteX1520" fmla="*/ 1907404 w 1925292"/>
              <a:gd name="connsiteY1520" fmla="*/ 99904 h 505506"/>
              <a:gd name="connsiteX1521" fmla="*/ 1888859 w 1925292"/>
              <a:gd name="connsiteY1521" fmla="*/ 106904 h 505506"/>
              <a:gd name="connsiteX1522" fmla="*/ 1877792 w 1925292"/>
              <a:gd name="connsiteY1522" fmla="*/ 115758 h 505506"/>
              <a:gd name="connsiteX1523" fmla="*/ 1851769 w 1925292"/>
              <a:gd name="connsiteY1523" fmla="*/ 141900 h 505506"/>
              <a:gd name="connsiteX1524" fmla="*/ 1859246 w 1925292"/>
              <a:gd name="connsiteY1524" fmla="*/ 160565 h 505506"/>
              <a:gd name="connsiteX1525" fmla="*/ 1858469 w 1925292"/>
              <a:gd name="connsiteY1525" fmla="*/ 160864 h 505506"/>
              <a:gd name="connsiteX1526" fmla="*/ 1854939 w 1925292"/>
              <a:gd name="connsiteY1526" fmla="*/ 161223 h 505506"/>
              <a:gd name="connsiteX1527" fmla="*/ 1841838 w 1925292"/>
              <a:gd name="connsiteY1527" fmla="*/ 155600 h 505506"/>
              <a:gd name="connsiteX1528" fmla="*/ 1820421 w 1925292"/>
              <a:gd name="connsiteY1528" fmla="*/ 171752 h 505506"/>
              <a:gd name="connsiteX1529" fmla="*/ 1828198 w 1925292"/>
              <a:gd name="connsiteY1529" fmla="*/ 154344 h 505506"/>
              <a:gd name="connsiteX1530" fmla="*/ 1782254 w 1925292"/>
              <a:gd name="connsiteY1530" fmla="*/ 181683 h 505506"/>
              <a:gd name="connsiteX1531" fmla="*/ 1774716 w 1925292"/>
              <a:gd name="connsiteY1531" fmla="*/ 149318 h 505506"/>
              <a:gd name="connsiteX1532" fmla="*/ 1795834 w 1925292"/>
              <a:gd name="connsiteY1532" fmla="*/ 160505 h 505506"/>
              <a:gd name="connsiteX1533" fmla="*/ 1801696 w 1925292"/>
              <a:gd name="connsiteY1533" fmla="*/ 142199 h 505506"/>
              <a:gd name="connsiteX1534" fmla="*/ 1795834 w 1925292"/>
              <a:gd name="connsiteY1534" fmla="*/ 119526 h 505506"/>
              <a:gd name="connsiteX1535" fmla="*/ 1839086 w 1925292"/>
              <a:gd name="connsiteY1535" fmla="*/ 133046 h 505506"/>
              <a:gd name="connsiteX1536" fmla="*/ 1848658 w 1925292"/>
              <a:gd name="connsiteY1536" fmla="*/ 118689 h 505506"/>
              <a:gd name="connsiteX1537" fmla="*/ 1828497 w 1925292"/>
              <a:gd name="connsiteY1537" fmla="*/ 125389 h 505506"/>
              <a:gd name="connsiteX1538" fmla="*/ 1828019 w 1925292"/>
              <a:gd name="connsiteY1538" fmla="*/ 113365 h 505506"/>
              <a:gd name="connsiteX1539" fmla="*/ 1821917 w 1925292"/>
              <a:gd name="connsiteY1539" fmla="*/ 108340 h 505506"/>
              <a:gd name="connsiteX1540" fmla="*/ 1824429 w 1925292"/>
              <a:gd name="connsiteY1540" fmla="*/ 105229 h 505506"/>
              <a:gd name="connsiteX1541" fmla="*/ 1859366 w 1925292"/>
              <a:gd name="connsiteY1541" fmla="*/ 89854 h 505506"/>
              <a:gd name="connsiteX1542" fmla="*/ 1870194 w 1925292"/>
              <a:gd name="connsiteY1542" fmla="*/ 75915 h 505506"/>
              <a:gd name="connsiteX1543" fmla="*/ 1878450 w 1925292"/>
              <a:gd name="connsiteY1543" fmla="*/ 58088 h 505506"/>
              <a:gd name="connsiteX1544" fmla="*/ 339317 w 1925292"/>
              <a:gd name="connsiteY1544" fmla="*/ 52584 h 505506"/>
              <a:gd name="connsiteX1545" fmla="*/ 348888 w 1925292"/>
              <a:gd name="connsiteY1545" fmla="*/ 55037 h 505506"/>
              <a:gd name="connsiteX1546" fmla="*/ 335967 w 1925292"/>
              <a:gd name="connsiteY1546" fmla="*/ 61557 h 505506"/>
              <a:gd name="connsiteX1547" fmla="*/ 339077 w 1925292"/>
              <a:gd name="connsiteY1547" fmla="*/ 64250 h 505506"/>
              <a:gd name="connsiteX1548" fmla="*/ 329446 w 1925292"/>
              <a:gd name="connsiteY1548" fmla="*/ 65147 h 505506"/>
              <a:gd name="connsiteX1549" fmla="*/ 327591 w 1925292"/>
              <a:gd name="connsiteY1549" fmla="*/ 58925 h 505506"/>
              <a:gd name="connsiteX1550" fmla="*/ 330523 w 1925292"/>
              <a:gd name="connsiteY1550" fmla="*/ 57310 h 505506"/>
              <a:gd name="connsiteX1551" fmla="*/ 331959 w 1925292"/>
              <a:gd name="connsiteY1551" fmla="*/ 60481 h 505506"/>
              <a:gd name="connsiteX1552" fmla="*/ 343026 w 1925292"/>
              <a:gd name="connsiteY1552" fmla="*/ 55635 h 505506"/>
              <a:gd name="connsiteX1553" fmla="*/ 339736 w 1925292"/>
              <a:gd name="connsiteY1553" fmla="*/ 53122 h 505506"/>
              <a:gd name="connsiteX1554" fmla="*/ 339317 w 1925292"/>
              <a:gd name="connsiteY1554" fmla="*/ 52584 h 505506"/>
              <a:gd name="connsiteX1555" fmla="*/ 320981 w 1925292"/>
              <a:gd name="connsiteY1555" fmla="*/ 47133 h 505506"/>
              <a:gd name="connsiteX1556" fmla="*/ 325139 w 1925292"/>
              <a:gd name="connsiteY1556" fmla="*/ 50550 h 505506"/>
              <a:gd name="connsiteX1557" fmla="*/ 312576 w 1925292"/>
              <a:gd name="connsiteY1557" fmla="*/ 55695 h 505506"/>
              <a:gd name="connsiteX1558" fmla="*/ 302166 w 1925292"/>
              <a:gd name="connsiteY1558" fmla="*/ 62036 h 505506"/>
              <a:gd name="connsiteX1559" fmla="*/ 315627 w 1925292"/>
              <a:gd name="connsiteY1559" fmla="*/ 57430 h 505506"/>
              <a:gd name="connsiteX1560" fmla="*/ 314751 w 1925292"/>
              <a:gd name="connsiteY1560" fmla="*/ 58833 h 505506"/>
              <a:gd name="connsiteX1561" fmla="*/ 311260 w 1925292"/>
              <a:gd name="connsiteY1561" fmla="*/ 64429 h 505506"/>
              <a:gd name="connsiteX1562" fmla="*/ 306055 w 1925292"/>
              <a:gd name="connsiteY1562" fmla="*/ 75078 h 505506"/>
              <a:gd name="connsiteX1563" fmla="*/ 324062 w 1925292"/>
              <a:gd name="connsiteY1563" fmla="*/ 63891 h 505506"/>
              <a:gd name="connsiteX1564" fmla="*/ 314610 w 1925292"/>
              <a:gd name="connsiteY1564" fmla="*/ 72086 h 505506"/>
              <a:gd name="connsiteX1565" fmla="*/ 304500 w 1925292"/>
              <a:gd name="connsiteY1565" fmla="*/ 80641 h 505506"/>
              <a:gd name="connsiteX1566" fmla="*/ 299235 w 1925292"/>
              <a:gd name="connsiteY1566" fmla="*/ 87341 h 505506"/>
              <a:gd name="connsiteX1567" fmla="*/ 297919 w 1925292"/>
              <a:gd name="connsiteY1567" fmla="*/ 83752 h 505506"/>
              <a:gd name="connsiteX1568" fmla="*/ 287988 w 1925292"/>
              <a:gd name="connsiteY1568" fmla="*/ 87102 h 505506"/>
              <a:gd name="connsiteX1569" fmla="*/ 290262 w 1925292"/>
              <a:gd name="connsiteY1569" fmla="*/ 80462 h 505506"/>
              <a:gd name="connsiteX1570" fmla="*/ 302406 w 1925292"/>
              <a:gd name="connsiteY1570" fmla="*/ 72326 h 505506"/>
              <a:gd name="connsiteX1571" fmla="*/ 305576 w 1925292"/>
              <a:gd name="connsiteY1571" fmla="*/ 65805 h 505506"/>
              <a:gd name="connsiteX1572" fmla="*/ 299654 w 1925292"/>
              <a:gd name="connsiteY1572" fmla="*/ 60899 h 505506"/>
              <a:gd name="connsiteX1573" fmla="*/ 308388 w 1925292"/>
              <a:gd name="connsiteY1573" fmla="*/ 55156 h 505506"/>
              <a:gd name="connsiteX1574" fmla="*/ 320981 w 1925292"/>
              <a:gd name="connsiteY1574" fmla="*/ 47133 h 505506"/>
              <a:gd name="connsiteX1575" fmla="*/ 227447 w 1925292"/>
              <a:gd name="connsiteY1575" fmla="*/ 41218 h 505506"/>
              <a:gd name="connsiteX1576" fmla="*/ 233968 w 1925292"/>
              <a:gd name="connsiteY1576" fmla="*/ 44149 h 505506"/>
              <a:gd name="connsiteX1577" fmla="*/ 227148 w 1925292"/>
              <a:gd name="connsiteY1577" fmla="*/ 59105 h 505506"/>
              <a:gd name="connsiteX1578" fmla="*/ 217756 w 1925292"/>
              <a:gd name="connsiteY1578" fmla="*/ 70172 h 505506"/>
              <a:gd name="connsiteX1579" fmla="*/ 227866 w 1925292"/>
              <a:gd name="connsiteY1579" fmla="*/ 45107 h 505506"/>
              <a:gd name="connsiteX1580" fmla="*/ 211295 w 1925292"/>
              <a:gd name="connsiteY1580" fmla="*/ 46303 h 505506"/>
              <a:gd name="connsiteX1581" fmla="*/ 213688 w 1925292"/>
              <a:gd name="connsiteY1581" fmla="*/ 45645 h 505506"/>
              <a:gd name="connsiteX1582" fmla="*/ 216141 w 1925292"/>
              <a:gd name="connsiteY1582" fmla="*/ 45166 h 505506"/>
              <a:gd name="connsiteX1583" fmla="*/ 219371 w 1925292"/>
              <a:gd name="connsiteY1583" fmla="*/ 43073 h 505506"/>
              <a:gd name="connsiteX1584" fmla="*/ 227447 w 1925292"/>
              <a:gd name="connsiteY1584" fmla="*/ 41218 h 505506"/>
              <a:gd name="connsiteX1585" fmla="*/ 244198 w 1925292"/>
              <a:gd name="connsiteY1585" fmla="*/ 22433 h 505506"/>
              <a:gd name="connsiteX1586" fmla="*/ 116116 w 1925292"/>
              <a:gd name="connsiteY1586" fmla="*/ 67181 h 505506"/>
              <a:gd name="connsiteX1587" fmla="*/ 100084 w 1925292"/>
              <a:gd name="connsiteY1587" fmla="*/ 80043 h 505506"/>
              <a:gd name="connsiteX1588" fmla="*/ 39961 w 1925292"/>
              <a:gd name="connsiteY1588" fmla="*/ 164095 h 505506"/>
              <a:gd name="connsiteX1589" fmla="*/ 64250 w 1925292"/>
              <a:gd name="connsiteY1589" fmla="*/ 385082 h 505506"/>
              <a:gd name="connsiteX1590" fmla="*/ 262205 w 1925292"/>
              <a:gd name="connsiteY1590" fmla="*/ 483072 h 505506"/>
              <a:gd name="connsiteX1591" fmla="*/ 389628 w 1925292"/>
              <a:gd name="connsiteY1591" fmla="*/ 438025 h 505506"/>
              <a:gd name="connsiteX1592" fmla="*/ 394175 w 1925292"/>
              <a:gd name="connsiteY1592" fmla="*/ 434436 h 505506"/>
              <a:gd name="connsiteX1593" fmla="*/ 420138 w 1925292"/>
              <a:gd name="connsiteY1593" fmla="*/ 410925 h 505506"/>
              <a:gd name="connsiteX1594" fmla="*/ 424984 w 1925292"/>
              <a:gd name="connsiteY1594" fmla="*/ 405481 h 505506"/>
              <a:gd name="connsiteX1595" fmla="*/ 433599 w 1925292"/>
              <a:gd name="connsiteY1595" fmla="*/ 395491 h 505506"/>
              <a:gd name="connsiteX1596" fmla="*/ 483072 w 1925292"/>
              <a:gd name="connsiteY1596" fmla="*/ 243540 h 505506"/>
              <a:gd name="connsiteX1597" fmla="*/ 464172 w 1925292"/>
              <a:gd name="connsiteY1597" fmla="*/ 178263 h 505506"/>
              <a:gd name="connsiteX1598" fmla="*/ 463921 w 1925292"/>
              <a:gd name="connsiteY1598" fmla="*/ 178438 h 505506"/>
              <a:gd name="connsiteX1599" fmla="*/ 456869 w 1925292"/>
              <a:gd name="connsiteY1599" fmla="*/ 177495 h 505506"/>
              <a:gd name="connsiteX1600" fmla="*/ 463988 w 1925292"/>
              <a:gd name="connsiteY1600" fmla="*/ 188981 h 505506"/>
              <a:gd name="connsiteX1601" fmla="*/ 450229 w 1925292"/>
              <a:gd name="connsiteY1601" fmla="*/ 188563 h 505506"/>
              <a:gd name="connsiteX1602" fmla="*/ 447357 w 1925292"/>
              <a:gd name="connsiteY1602" fmla="*/ 185392 h 505506"/>
              <a:gd name="connsiteX1603" fmla="*/ 461236 w 1925292"/>
              <a:gd name="connsiteY1603" fmla="*/ 186768 h 505506"/>
              <a:gd name="connsiteX1604" fmla="*/ 446999 w 1925292"/>
              <a:gd name="connsiteY1604" fmla="*/ 179828 h 505506"/>
              <a:gd name="connsiteX1605" fmla="*/ 443948 w 1925292"/>
              <a:gd name="connsiteY1605" fmla="*/ 183298 h 505506"/>
              <a:gd name="connsiteX1606" fmla="*/ 442691 w 1925292"/>
              <a:gd name="connsiteY1606" fmla="*/ 180307 h 505506"/>
              <a:gd name="connsiteX1607" fmla="*/ 441854 w 1925292"/>
              <a:gd name="connsiteY1607" fmla="*/ 178871 h 505506"/>
              <a:gd name="connsiteX1608" fmla="*/ 437367 w 1925292"/>
              <a:gd name="connsiteY1608" fmla="*/ 176718 h 505506"/>
              <a:gd name="connsiteX1609" fmla="*/ 437905 w 1925292"/>
              <a:gd name="connsiteY1609" fmla="*/ 176598 h 505506"/>
              <a:gd name="connsiteX1610" fmla="*/ 438444 w 1925292"/>
              <a:gd name="connsiteY1610" fmla="*/ 176478 h 505506"/>
              <a:gd name="connsiteX1611" fmla="*/ 441734 w 1925292"/>
              <a:gd name="connsiteY1611" fmla="*/ 175222 h 505506"/>
              <a:gd name="connsiteX1612" fmla="*/ 431265 w 1925292"/>
              <a:gd name="connsiteY1612" fmla="*/ 171274 h 505506"/>
              <a:gd name="connsiteX1613" fmla="*/ 437128 w 1925292"/>
              <a:gd name="connsiteY1613" fmla="*/ 165351 h 505506"/>
              <a:gd name="connsiteX1614" fmla="*/ 439580 w 1925292"/>
              <a:gd name="connsiteY1614" fmla="*/ 171393 h 505506"/>
              <a:gd name="connsiteX1615" fmla="*/ 445204 w 1925292"/>
              <a:gd name="connsiteY1615" fmla="*/ 166009 h 505506"/>
              <a:gd name="connsiteX1616" fmla="*/ 444785 w 1925292"/>
              <a:gd name="connsiteY1616" fmla="*/ 174325 h 505506"/>
              <a:gd name="connsiteX1617" fmla="*/ 451246 w 1925292"/>
              <a:gd name="connsiteY1617" fmla="*/ 176000 h 505506"/>
              <a:gd name="connsiteX1618" fmla="*/ 450408 w 1925292"/>
              <a:gd name="connsiteY1618" fmla="*/ 175282 h 505506"/>
              <a:gd name="connsiteX1619" fmla="*/ 448075 w 1925292"/>
              <a:gd name="connsiteY1619" fmla="*/ 173009 h 505506"/>
              <a:gd name="connsiteX1620" fmla="*/ 450408 w 1925292"/>
              <a:gd name="connsiteY1620" fmla="*/ 169958 h 505506"/>
              <a:gd name="connsiteX1621" fmla="*/ 462134 w 1925292"/>
              <a:gd name="connsiteY1621" fmla="*/ 174863 h 505506"/>
              <a:gd name="connsiteX1622" fmla="*/ 463262 w 1925292"/>
              <a:gd name="connsiteY1622" fmla="*/ 175123 h 505506"/>
              <a:gd name="connsiteX1623" fmla="*/ 452630 w 1925292"/>
              <a:gd name="connsiteY1623" fmla="*/ 138401 h 505506"/>
              <a:gd name="connsiteX1624" fmla="*/ 378621 w 1925292"/>
              <a:gd name="connsiteY1624" fmla="*/ 59823 h 505506"/>
              <a:gd name="connsiteX1625" fmla="*/ 244198 w 1925292"/>
              <a:gd name="connsiteY1625" fmla="*/ 22433 h 505506"/>
              <a:gd name="connsiteX1626" fmla="*/ 244078 w 1925292"/>
              <a:gd name="connsiteY1626" fmla="*/ 20579 h 505506"/>
              <a:gd name="connsiteX1627" fmla="*/ 379578 w 1925292"/>
              <a:gd name="connsiteY1627" fmla="*/ 58268 h 505506"/>
              <a:gd name="connsiteX1628" fmla="*/ 454185 w 1925292"/>
              <a:gd name="connsiteY1628" fmla="*/ 137496 h 505506"/>
              <a:gd name="connsiteX1629" fmla="*/ 465214 w 1925292"/>
              <a:gd name="connsiteY1629" fmla="*/ 175571 h 505506"/>
              <a:gd name="connsiteX1630" fmla="*/ 467338 w 1925292"/>
              <a:gd name="connsiteY1630" fmla="*/ 176060 h 505506"/>
              <a:gd name="connsiteX1631" fmla="*/ 465688 w 1925292"/>
              <a:gd name="connsiteY1631" fmla="*/ 177208 h 505506"/>
              <a:gd name="connsiteX1632" fmla="*/ 484867 w 1925292"/>
              <a:gd name="connsiteY1632" fmla="*/ 243420 h 505506"/>
              <a:gd name="connsiteX1633" fmla="*/ 435034 w 1925292"/>
              <a:gd name="connsiteY1633" fmla="*/ 396628 h 505506"/>
              <a:gd name="connsiteX1634" fmla="*/ 426300 w 1925292"/>
              <a:gd name="connsiteY1634" fmla="*/ 406738 h 505506"/>
              <a:gd name="connsiteX1635" fmla="*/ 421514 w 1925292"/>
              <a:gd name="connsiteY1635" fmla="*/ 412122 h 505506"/>
              <a:gd name="connsiteX1636" fmla="*/ 395252 w 1925292"/>
              <a:gd name="connsiteY1636" fmla="*/ 435931 h 505506"/>
              <a:gd name="connsiteX1637" fmla="*/ 390705 w 1925292"/>
              <a:gd name="connsiteY1637" fmla="*/ 439521 h 505506"/>
              <a:gd name="connsiteX1638" fmla="*/ 262265 w 1925292"/>
              <a:gd name="connsiteY1638" fmla="*/ 484927 h 505506"/>
              <a:gd name="connsiteX1639" fmla="*/ 251855 w 1925292"/>
              <a:gd name="connsiteY1639" fmla="*/ 485166 h 505506"/>
              <a:gd name="connsiteX1640" fmla="*/ 62814 w 1925292"/>
              <a:gd name="connsiteY1640" fmla="*/ 386039 h 505506"/>
              <a:gd name="connsiteX1641" fmla="*/ 38286 w 1925292"/>
              <a:gd name="connsiteY1641" fmla="*/ 163317 h 505506"/>
              <a:gd name="connsiteX1642" fmla="*/ 98887 w 1925292"/>
              <a:gd name="connsiteY1642" fmla="*/ 78607 h 505506"/>
              <a:gd name="connsiteX1643" fmla="*/ 114980 w 1925292"/>
              <a:gd name="connsiteY1643" fmla="*/ 65686 h 505506"/>
              <a:gd name="connsiteX1644" fmla="*/ 244078 w 1925292"/>
              <a:gd name="connsiteY1644" fmla="*/ 20579 h 505506"/>
              <a:gd name="connsiteX1645" fmla="*/ 238934 w 1925292"/>
              <a:gd name="connsiteY1645" fmla="*/ 10349 h 505506"/>
              <a:gd name="connsiteX1646" fmla="*/ 105827 w 1925292"/>
              <a:gd name="connsiteY1646" fmla="*/ 59584 h 505506"/>
              <a:gd name="connsiteX1647" fmla="*/ 74360 w 1925292"/>
              <a:gd name="connsiteY1647" fmla="*/ 88239 h 505506"/>
              <a:gd name="connsiteX1648" fmla="*/ 47918 w 1925292"/>
              <a:gd name="connsiteY1648" fmla="*/ 122578 h 505506"/>
              <a:gd name="connsiteX1649" fmla="*/ 10230 w 1925292"/>
              <a:gd name="connsiteY1649" fmla="*/ 266512 h 505506"/>
              <a:gd name="connsiteX1650" fmla="*/ 66224 w 1925292"/>
              <a:gd name="connsiteY1650" fmla="*/ 408054 h 505506"/>
              <a:gd name="connsiteX1651" fmla="*/ 104631 w 1925292"/>
              <a:gd name="connsiteY1651" fmla="*/ 444965 h 505506"/>
              <a:gd name="connsiteX1652" fmla="*/ 266513 w 1925292"/>
              <a:gd name="connsiteY1652" fmla="*/ 495097 h 505506"/>
              <a:gd name="connsiteX1653" fmla="*/ 495097 w 1925292"/>
              <a:gd name="connsiteY1653" fmla="*/ 239113 h 505506"/>
              <a:gd name="connsiteX1654" fmla="*/ 238934 w 1925292"/>
              <a:gd name="connsiteY1654" fmla="*/ 10349 h 505506"/>
              <a:gd name="connsiteX1655" fmla="*/ 241028 w 1925292"/>
              <a:gd name="connsiteY1655" fmla="*/ 0 h 505506"/>
              <a:gd name="connsiteX1656" fmla="*/ 264299 w 1925292"/>
              <a:gd name="connsiteY1656" fmla="*/ 0 h 505506"/>
              <a:gd name="connsiteX1657" fmla="*/ 360316 w 1925292"/>
              <a:gd name="connsiteY1657" fmla="*/ 24169 h 505506"/>
              <a:gd name="connsiteX1658" fmla="*/ 438026 w 1925292"/>
              <a:gd name="connsiteY1658" fmla="*/ 81120 h 505506"/>
              <a:gd name="connsiteX1659" fmla="*/ 458127 w 1925292"/>
              <a:gd name="connsiteY1659" fmla="*/ 105947 h 505506"/>
              <a:gd name="connsiteX1660" fmla="*/ 496653 w 1925292"/>
              <a:gd name="connsiteY1660" fmla="*/ 186888 h 505506"/>
              <a:gd name="connsiteX1661" fmla="*/ 501977 w 1925292"/>
              <a:gd name="connsiteY1661" fmla="*/ 211296 h 505506"/>
              <a:gd name="connsiteX1662" fmla="*/ 505447 w 1925292"/>
              <a:gd name="connsiteY1662" fmla="*/ 237857 h 505506"/>
              <a:gd name="connsiteX1663" fmla="*/ 505447 w 1925292"/>
              <a:gd name="connsiteY1663" fmla="*/ 266453 h 505506"/>
              <a:gd name="connsiteX1664" fmla="*/ 502097 w 1925292"/>
              <a:gd name="connsiteY1664" fmla="*/ 293612 h 505506"/>
              <a:gd name="connsiteX1665" fmla="*/ 318559 w 1925292"/>
              <a:gd name="connsiteY1665" fmla="*/ 496772 h 505506"/>
              <a:gd name="connsiteX1666" fmla="*/ 294211 w 1925292"/>
              <a:gd name="connsiteY1666" fmla="*/ 502096 h 505506"/>
              <a:gd name="connsiteX1667" fmla="*/ 267709 w 1925292"/>
              <a:gd name="connsiteY1667" fmla="*/ 505506 h 505506"/>
              <a:gd name="connsiteX1668" fmla="*/ 241088 w 1925292"/>
              <a:gd name="connsiteY1668" fmla="*/ 505506 h 505506"/>
              <a:gd name="connsiteX1669" fmla="*/ 213868 w 1925292"/>
              <a:gd name="connsiteY1669" fmla="*/ 502455 h 505506"/>
              <a:gd name="connsiteX1670" fmla="*/ 188683 w 1925292"/>
              <a:gd name="connsiteY1670" fmla="*/ 497191 h 505506"/>
              <a:gd name="connsiteX1671" fmla="*/ 144234 w 1925292"/>
              <a:gd name="connsiteY1671" fmla="*/ 480799 h 505506"/>
              <a:gd name="connsiteX1672" fmla="*/ 62336 w 1925292"/>
              <a:gd name="connsiteY1672" fmla="*/ 418583 h 505506"/>
              <a:gd name="connsiteX1673" fmla="*/ 59046 w 1925292"/>
              <a:gd name="connsiteY1673" fmla="*/ 414635 h 505506"/>
              <a:gd name="connsiteX1674" fmla="*/ 52226 w 1925292"/>
              <a:gd name="connsiteY1674" fmla="*/ 406200 h 505506"/>
              <a:gd name="connsiteX1675" fmla="*/ 23750 w 1925292"/>
              <a:gd name="connsiteY1675" fmla="*/ 359358 h 505506"/>
              <a:gd name="connsiteX1676" fmla="*/ 2692 w 1925292"/>
              <a:gd name="connsiteY1676" fmla="*/ 289185 h 505506"/>
              <a:gd name="connsiteX1677" fmla="*/ 0 w 1925292"/>
              <a:gd name="connsiteY1677" fmla="*/ 262444 h 505506"/>
              <a:gd name="connsiteX1678" fmla="*/ 0 w 1925292"/>
              <a:gd name="connsiteY1678" fmla="*/ 239712 h 505506"/>
              <a:gd name="connsiteX1679" fmla="*/ 3350 w 1925292"/>
              <a:gd name="connsiteY1679" fmla="*/ 212492 h 505506"/>
              <a:gd name="connsiteX1680" fmla="*/ 8555 w 1925292"/>
              <a:gd name="connsiteY1680" fmla="*/ 187965 h 505506"/>
              <a:gd name="connsiteX1681" fmla="*/ 60362 w 1925292"/>
              <a:gd name="connsiteY1681" fmla="*/ 89196 h 505506"/>
              <a:gd name="connsiteX1682" fmla="*/ 86564 w 1925292"/>
              <a:gd name="connsiteY1682" fmla="*/ 62575 h 505506"/>
              <a:gd name="connsiteX1683" fmla="*/ 214466 w 1925292"/>
              <a:gd name="connsiteY1683" fmla="*/ 2931 h 505506"/>
              <a:gd name="connsiteX1684" fmla="*/ 241028 w 1925292"/>
              <a:gd name="connsiteY1684" fmla="*/ 0 h 505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</a:cxnLst>
            <a:rect l="l" t="t" r="r" b="b"/>
            <a:pathLst>
              <a:path w="1925292" h="505506">
                <a:moveTo>
                  <a:pt x="212671" y="447537"/>
                </a:moveTo>
                <a:cubicBezTo>
                  <a:pt x="211445" y="447926"/>
                  <a:pt x="210517" y="449092"/>
                  <a:pt x="209336" y="449825"/>
                </a:cubicBezTo>
                <a:lnTo>
                  <a:pt x="208968" y="449801"/>
                </a:lnTo>
                <a:close/>
                <a:moveTo>
                  <a:pt x="226049" y="437121"/>
                </a:moveTo>
                <a:cubicBezTo>
                  <a:pt x="230035" y="437382"/>
                  <a:pt x="233280" y="440149"/>
                  <a:pt x="231096" y="443828"/>
                </a:cubicBezTo>
                <a:cubicBezTo>
                  <a:pt x="224755" y="443290"/>
                  <a:pt x="230558" y="439521"/>
                  <a:pt x="225772" y="438444"/>
                </a:cubicBezTo>
                <a:cubicBezTo>
                  <a:pt x="222302" y="437666"/>
                  <a:pt x="220687" y="441435"/>
                  <a:pt x="220328" y="444067"/>
                </a:cubicBezTo>
                <a:cubicBezTo>
                  <a:pt x="219132" y="452921"/>
                  <a:pt x="225653" y="455613"/>
                  <a:pt x="230738" y="449272"/>
                </a:cubicBezTo>
                <a:cubicBezTo>
                  <a:pt x="230738" y="452742"/>
                  <a:pt x="226789" y="456391"/>
                  <a:pt x="222362" y="455673"/>
                </a:cubicBezTo>
                <a:cubicBezTo>
                  <a:pt x="218115" y="455015"/>
                  <a:pt x="215961" y="450349"/>
                  <a:pt x="216559" y="445443"/>
                </a:cubicBezTo>
                <a:cubicBezTo>
                  <a:pt x="217337" y="439102"/>
                  <a:pt x="222063" y="436859"/>
                  <a:pt x="226049" y="437121"/>
                </a:cubicBezTo>
                <a:close/>
                <a:moveTo>
                  <a:pt x="259393" y="436350"/>
                </a:moveTo>
                <a:lnTo>
                  <a:pt x="259632" y="439341"/>
                </a:lnTo>
                <a:cubicBezTo>
                  <a:pt x="265674" y="434137"/>
                  <a:pt x="269982" y="435692"/>
                  <a:pt x="269862" y="446041"/>
                </a:cubicBezTo>
                <a:cubicBezTo>
                  <a:pt x="269742" y="456750"/>
                  <a:pt x="270580" y="452203"/>
                  <a:pt x="272375" y="455314"/>
                </a:cubicBezTo>
                <a:lnTo>
                  <a:pt x="263820" y="455254"/>
                </a:lnTo>
                <a:cubicBezTo>
                  <a:pt x="264897" y="453280"/>
                  <a:pt x="264059" y="454776"/>
                  <a:pt x="266392" y="453400"/>
                </a:cubicBezTo>
                <a:lnTo>
                  <a:pt x="265854" y="439640"/>
                </a:lnTo>
                <a:cubicBezTo>
                  <a:pt x="257897" y="437846"/>
                  <a:pt x="258855" y="448016"/>
                  <a:pt x="259572" y="451725"/>
                </a:cubicBezTo>
                <a:cubicBezTo>
                  <a:pt x="260470" y="456271"/>
                  <a:pt x="260470" y="452323"/>
                  <a:pt x="262085" y="455254"/>
                </a:cubicBezTo>
                <a:lnTo>
                  <a:pt x="253590" y="455314"/>
                </a:lnTo>
                <a:cubicBezTo>
                  <a:pt x="255086" y="452442"/>
                  <a:pt x="254428" y="455733"/>
                  <a:pt x="255684" y="452801"/>
                </a:cubicBezTo>
                <a:lnTo>
                  <a:pt x="256043" y="441854"/>
                </a:lnTo>
                <a:cubicBezTo>
                  <a:pt x="255744" y="440119"/>
                  <a:pt x="256282" y="441196"/>
                  <a:pt x="255205" y="439939"/>
                </a:cubicBezTo>
                <a:lnTo>
                  <a:pt x="253829" y="438863"/>
                </a:lnTo>
                <a:cubicBezTo>
                  <a:pt x="253710" y="438743"/>
                  <a:pt x="253470" y="438623"/>
                  <a:pt x="253291" y="438504"/>
                </a:cubicBezTo>
                <a:close/>
                <a:moveTo>
                  <a:pt x="279913" y="435513"/>
                </a:moveTo>
                <a:cubicBezTo>
                  <a:pt x="280212" y="438743"/>
                  <a:pt x="280451" y="450529"/>
                  <a:pt x="282425" y="452622"/>
                </a:cubicBezTo>
                <a:lnTo>
                  <a:pt x="284160" y="454058"/>
                </a:lnTo>
                <a:lnTo>
                  <a:pt x="275546" y="454656"/>
                </a:lnTo>
                <a:cubicBezTo>
                  <a:pt x="278477" y="451426"/>
                  <a:pt x="278058" y="454776"/>
                  <a:pt x="277340" y="444666"/>
                </a:cubicBezTo>
                <a:cubicBezTo>
                  <a:pt x="276922" y="438743"/>
                  <a:pt x="276383" y="439641"/>
                  <a:pt x="275187" y="438624"/>
                </a:cubicBezTo>
                <a:lnTo>
                  <a:pt x="274050" y="437846"/>
                </a:lnTo>
                <a:close/>
                <a:moveTo>
                  <a:pt x="207466" y="435415"/>
                </a:moveTo>
                <a:cubicBezTo>
                  <a:pt x="205687" y="435258"/>
                  <a:pt x="203728" y="436769"/>
                  <a:pt x="202920" y="439520"/>
                </a:cubicBezTo>
                <a:lnTo>
                  <a:pt x="210936" y="441315"/>
                </a:lnTo>
                <a:cubicBezTo>
                  <a:pt x="210846" y="437397"/>
                  <a:pt x="209246" y="435572"/>
                  <a:pt x="207466" y="435415"/>
                </a:cubicBezTo>
                <a:close/>
                <a:moveTo>
                  <a:pt x="206973" y="434211"/>
                </a:moveTo>
                <a:cubicBezTo>
                  <a:pt x="210667" y="434196"/>
                  <a:pt x="214017" y="437038"/>
                  <a:pt x="213568" y="443110"/>
                </a:cubicBezTo>
                <a:lnTo>
                  <a:pt x="201663" y="441076"/>
                </a:lnTo>
                <a:cubicBezTo>
                  <a:pt x="201244" y="445084"/>
                  <a:pt x="202022" y="448015"/>
                  <a:pt x="204475" y="449511"/>
                </a:cubicBezTo>
                <a:lnTo>
                  <a:pt x="208968" y="449801"/>
                </a:lnTo>
                <a:lnTo>
                  <a:pt x="203473" y="453160"/>
                </a:lnTo>
                <a:cubicBezTo>
                  <a:pt x="200048" y="452039"/>
                  <a:pt x="197296" y="448195"/>
                  <a:pt x="198313" y="442452"/>
                </a:cubicBezTo>
                <a:cubicBezTo>
                  <a:pt x="199241" y="437098"/>
                  <a:pt x="203279" y="434226"/>
                  <a:pt x="206973" y="434211"/>
                </a:cubicBezTo>
                <a:close/>
                <a:moveTo>
                  <a:pt x="294158" y="432686"/>
                </a:moveTo>
                <a:cubicBezTo>
                  <a:pt x="298114" y="432013"/>
                  <a:pt x="301987" y="433987"/>
                  <a:pt x="300611" y="437367"/>
                </a:cubicBezTo>
                <a:cubicBezTo>
                  <a:pt x="299295" y="438205"/>
                  <a:pt x="302167" y="438205"/>
                  <a:pt x="298996" y="437906"/>
                </a:cubicBezTo>
                <a:cubicBezTo>
                  <a:pt x="295407" y="437606"/>
                  <a:pt x="298637" y="434137"/>
                  <a:pt x="294031" y="434256"/>
                </a:cubicBezTo>
                <a:cubicBezTo>
                  <a:pt x="288288" y="434376"/>
                  <a:pt x="289364" y="447657"/>
                  <a:pt x="295526" y="448255"/>
                </a:cubicBezTo>
                <a:cubicBezTo>
                  <a:pt x="300013" y="448734"/>
                  <a:pt x="299833" y="446101"/>
                  <a:pt x="301748" y="443469"/>
                </a:cubicBezTo>
                <a:cubicBezTo>
                  <a:pt x="303243" y="453041"/>
                  <a:pt x="288946" y="455793"/>
                  <a:pt x="287211" y="443888"/>
                </a:cubicBezTo>
                <a:cubicBezTo>
                  <a:pt x="286164" y="436679"/>
                  <a:pt x="290202" y="433359"/>
                  <a:pt x="294158" y="432686"/>
                </a:cubicBezTo>
                <a:close/>
                <a:moveTo>
                  <a:pt x="344663" y="431468"/>
                </a:moveTo>
                <a:lnTo>
                  <a:pt x="344701" y="431684"/>
                </a:lnTo>
                <a:lnTo>
                  <a:pt x="344608" y="431688"/>
                </a:lnTo>
                <a:close/>
                <a:moveTo>
                  <a:pt x="238754" y="427377"/>
                </a:moveTo>
                <a:lnTo>
                  <a:pt x="239173" y="440000"/>
                </a:lnTo>
                <a:cubicBezTo>
                  <a:pt x="241566" y="437846"/>
                  <a:pt x="247069" y="434675"/>
                  <a:pt x="248984" y="440359"/>
                </a:cubicBezTo>
                <a:cubicBezTo>
                  <a:pt x="250001" y="443290"/>
                  <a:pt x="249163" y="450588"/>
                  <a:pt x="249642" y="452563"/>
                </a:cubicBezTo>
                <a:cubicBezTo>
                  <a:pt x="250120" y="454597"/>
                  <a:pt x="250060" y="453699"/>
                  <a:pt x="250300" y="454118"/>
                </a:cubicBezTo>
                <a:lnTo>
                  <a:pt x="251975" y="455614"/>
                </a:lnTo>
                <a:lnTo>
                  <a:pt x="243181" y="455614"/>
                </a:lnTo>
                <a:cubicBezTo>
                  <a:pt x="244198" y="454297"/>
                  <a:pt x="246950" y="455972"/>
                  <a:pt x="245992" y="443828"/>
                </a:cubicBezTo>
                <a:cubicBezTo>
                  <a:pt x="245454" y="437367"/>
                  <a:pt x="241625" y="439820"/>
                  <a:pt x="239113" y="441794"/>
                </a:cubicBezTo>
                <a:cubicBezTo>
                  <a:pt x="238874" y="449691"/>
                  <a:pt x="237976" y="452742"/>
                  <a:pt x="241386" y="455314"/>
                </a:cubicBezTo>
                <a:cubicBezTo>
                  <a:pt x="241506" y="455374"/>
                  <a:pt x="241745" y="455494"/>
                  <a:pt x="241865" y="455614"/>
                </a:cubicBezTo>
                <a:lnTo>
                  <a:pt x="232951" y="455614"/>
                </a:lnTo>
                <a:cubicBezTo>
                  <a:pt x="233071" y="455494"/>
                  <a:pt x="233370" y="455135"/>
                  <a:pt x="233430" y="455255"/>
                </a:cubicBezTo>
                <a:cubicBezTo>
                  <a:pt x="233489" y="455314"/>
                  <a:pt x="234626" y="454776"/>
                  <a:pt x="235284" y="453101"/>
                </a:cubicBezTo>
                <a:cubicBezTo>
                  <a:pt x="235344" y="452862"/>
                  <a:pt x="236899" y="433120"/>
                  <a:pt x="234327" y="430428"/>
                </a:cubicBezTo>
                <a:cubicBezTo>
                  <a:pt x="234207" y="430308"/>
                  <a:pt x="234028" y="430189"/>
                  <a:pt x="233908" y="430069"/>
                </a:cubicBezTo>
                <a:lnTo>
                  <a:pt x="232951" y="429411"/>
                </a:lnTo>
                <a:close/>
                <a:moveTo>
                  <a:pt x="196459" y="427137"/>
                </a:moveTo>
                <a:lnTo>
                  <a:pt x="194844" y="432282"/>
                </a:lnTo>
                <a:lnTo>
                  <a:pt x="198374" y="434256"/>
                </a:lnTo>
                <a:cubicBezTo>
                  <a:pt x="197177" y="435393"/>
                  <a:pt x="198254" y="435333"/>
                  <a:pt x="194066" y="434435"/>
                </a:cubicBezTo>
                <a:cubicBezTo>
                  <a:pt x="193109" y="437606"/>
                  <a:pt x="189879" y="444665"/>
                  <a:pt x="190238" y="447776"/>
                </a:cubicBezTo>
                <a:lnTo>
                  <a:pt x="193887" y="447955"/>
                </a:lnTo>
                <a:cubicBezTo>
                  <a:pt x="192691" y="450528"/>
                  <a:pt x="190537" y="450947"/>
                  <a:pt x="187665" y="449690"/>
                </a:cubicBezTo>
                <a:cubicBezTo>
                  <a:pt x="184495" y="446041"/>
                  <a:pt x="189041" y="438204"/>
                  <a:pt x="190597" y="433777"/>
                </a:cubicBezTo>
                <a:lnTo>
                  <a:pt x="188443" y="431564"/>
                </a:lnTo>
                <a:cubicBezTo>
                  <a:pt x="193708" y="429829"/>
                  <a:pt x="193049" y="428692"/>
                  <a:pt x="196459" y="427137"/>
                </a:cubicBezTo>
                <a:close/>
                <a:moveTo>
                  <a:pt x="275964" y="426779"/>
                </a:moveTo>
                <a:cubicBezTo>
                  <a:pt x="276981" y="426599"/>
                  <a:pt x="279194" y="426360"/>
                  <a:pt x="279194" y="427556"/>
                </a:cubicBezTo>
                <a:cubicBezTo>
                  <a:pt x="279194" y="427556"/>
                  <a:pt x="280451" y="431206"/>
                  <a:pt x="276143" y="429889"/>
                </a:cubicBezTo>
                <a:close/>
                <a:moveTo>
                  <a:pt x="781231" y="424206"/>
                </a:moveTo>
                <a:cubicBezTo>
                  <a:pt x="777403" y="426479"/>
                  <a:pt x="774531" y="428932"/>
                  <a:pt x="772617" y="431504"/>
                </a:cubicBezTo>
                <a:cubicBezTo>
                  <a:pt x="771361" y="433179"/>
                  <a:pt x="770762" y="434974"/>
                  <a:pt x="770762" y="436709"/>
                </a:cubicBezTo>
                <a:cubicBezTo>
                  <a:pt x="770762" y="438204"/>
                  <a:pt x="771241" y="439461"/>
                  <a:pt x="772318" y="440597"/>
                </a:cubicBezTo>
                <a:cubicBezTo>
                  <a:pt x="773096" y="441495"/>
                  <a:pt x="774232" y="441913"/>
                  <a:pt x="775668" y="441913"/>
                </a:cubicBezTo>
                <a:cubicBezTo>
                  <a:pt x="777283" y="441913"/>
                  <a:pt x="779138" y="441016"/>
                  <a:pt x="781231" y="439221"/>
                </a:cubicBezTo>
                <a:close/>
                <a:moveTo>
                  <a:pt x="170436" y="421693"/>
                </a:moveTo>
                <a:lnTo>
                  <a:pt x="177974" y="425103"/>
                </a:lnTo>
                <a:lnTo>
                  <a:pt x="175162" y="426120"/>
                </a:lnTo>
                <a:lnTo>
                  <a:pt x="175102" y="437606"/>
                </a:lnTo>
                <a:lnTo>
                  <a:pt x="180307" y="433000"/>
                </a:lnTo>
                <a:cubicBezTo>
                  <a:pt x="185093" y="428692"/>
                  <a:pt x="182042" y="429590"/>
                  <a:pt x="183119" y="427496"/>
                </a:cubicBezTo>
                <a:cubicBezTo>
                  <a:pt x="185272" y="428633"/>
                  <a:pt x="185990" y="428513"/>
                  <a:pt x="187605" y="430128"/>
                </a:cubicBezTo>
                <a:cubicBezTo>
                  <a:pt x="182999" y="432521"/>
                  <a:pt x="178931" y="437068"/>
                  <a:pt x="175701" y="439999"/>
                </a:cubicBezTo>
                <a:cubicBezTo>
                  <a:pt x="169539" y="445562"/>
                  <a:pt x="168103" y="449511"/>
                  <a:pt x="161343" y="446938"/>
                </a:cubicBezTo>
                <a:cubicBezTo>
                  <a:pt x="159668" y="438085"/>
                  <a:pt x="168282" y="449750"/>
                  <a:pt x="171393" y="441435"/>
                </a:cubicBezTo>
                <a:cubicBezTo>
                  <a:pt x="172709" y="437965"/>
                  <a:pt x="171393" y="424265"/>
                  <a:pt x="170436" y="421693"/>
                </a:cubicBezTo>
                <a:close/>
                <a:moveTo>
                  <a:pt x="329147" y="412181"/>
                </a:moveTo>
                <a:cubicBezTo>
                  <a:pt x="325498" y="416309"/>
                  <a:pt x="326455" y="414873"/>
                  <a:pt x="332438" y="425642"/>
                </a:cubicBezTo>
                <a:cubicBezTo>
                  <a:pt x="333575" y="427676"/>
                  <a:pt x="334906" y="430428"/>
                  <a:pt x="336820" y="432050"/>
                </a:cubicBezTo>
                <a:lnTo>
                  <a:pt x="344608" y="431688"/>
                </a:lnTo>
                <a:lnTo>
                  <a:pt x="343924" y="434436"/>
                </a:lnTo>
                <a:cubicBezTo>
                  <a:pt x="333694" y="439999"/>
                  <a:pt x="330942" y="430846"/>
                  <a:pt x="325378" y="421155"/>
                </a:cubicBezTo>
                <a:cubicBezTo>
                  <a:pt x="322148" y="415591"/>
                  <a:pt x="321191" y="418343"/>
                  <a:pt x="319097" y="417087"/>
                </a:cubicBezTo>
                <a:cubicBezTo>
                  <a:pt x="322327" y="415831"/>
                  <a:pt x="326036" y="412421"/>
                  <a:pt x="329147" y="412181"/>
                </a:cubicBezTo>
                <a:close/>
                <a:moveTo>
                  <a:pt x="153012" y="409706"/>
                </a:moveTo>
                <a:cubicBezTo>
                  <a:pt x="150246" y="409145"/>
                  <a:pt x="146297" y="411074"/>
                  <a:pt x="143934" y="416249"/>
                </a:cubicBezTo>
                <a:cubicBezTo>
                  <a:pt x="139268" y="426359"/>
                  <a:pt x="150993" y="426359"/>
                  <a:pt x="155001" y="418104"/>
                </a:cubicBezTo>
                <a:cubicBezTo>
                  <a:pt x="157365" y="413318"/>
                  <a:pt x="155779" y="410267"/>
                  <a:pt x="153012" y="409706"/>
                </a:cubicBezTo>
                <a:close/>
                <a:moveTo>
                  <a:pt x="167385" y="409370"/>
                </a:moveTo>
                <a:lnTo>
                  <a:pt x="171692" y="410387"/>
                </a:lnTo>
                <a:cubicBezTo>
                  <a:pt x="173307" y="411105"/>
                  <a:pt x="172470" y="410746"/>
                  <a:pt x="173307" y="411284"/>
                </a:cubicBezTo>
                <a:lnTo>
                  <a:pt x="161343" y="429291"/>
                </a:lnTo>
                <a:cubicBezTo>
                  <a:pt x="158890" y="432761"/>
                  <a:pt x="159309" y="431923"/>
                  <a:pt x="160445" y="435573"/>
                </a:cubicBezTo>
                <a:cubicBezTo>
                  <a:pt x="158591" y="434735"/>
                  <a:pt x="155121" y="432402"/>
                  <a:pt x="153506" y="430787"/>
                </a:cubicBezTo>
                <a:cubicBezTo>
                  <a:pt x="153626" y="430727"/>
                  <a:pt x="153805" y="430607"/>
                  <a:pt x="153865" y="430727"/>
                </a:cubicBezTo>
                <a:cubicBezTo>
                  <a:pt x="153865" y="430727"/>
                  <a:pt x="155839" y="431385"/>
                  <a:pt x="158292" y="427676"/>
                </a:cubicBezTo>
                <a:lnTo>
                  <a:pt x="168282" y="412421"/>
                </a:lnTo>
                <a:close/>
                <a:moveTo>
                  <a:pt x="152242" y="408135"/>
                </a:moveTo>
                <a:cubicBezTo>
                  <a:pt x="156572" y="409130"/>
                  <a:pt x="159877" y="413018"/>
                  <a:pt x="157753" y="419240"/>
                </a:cubicBezTo>
                <a:cubicBezTo>
                  <a:pt x="154044" y="430188"/>
                  <a:pt x="136097" y="426718"/>
                  <a:pt x="140584" y="414395"/>
                </a:cubicBezTo>
                <a:cubicBezTo>
                  <a:pt x="142558" y="409040"/>
                  <a:pt x="147912" y="407141"/>
                  <a:pt x="152242" y="408135"/>
                </a:cubicBezTo>
                <a:close/>
                <a:moveTo>
                  <a:pt x="975837" y="406498"/>
                </a:moveTo>
                <a:cubicBezTo>
                  <a:pt x="974222" y="406498"/>
                  <a:pt x="972786" y="407096"/>
                  <a:pt x="971649" y="408353"/>
                </a:cubicBezTo>
                <a:cubicBezTo>
                  <a:pt x="970513" y="409609"/>
                  <a:pt x="969735" y="412002"/>
                  <a:pt x="969376" y="415651"/>
                </a:cubicBezTo>
                <a:cubicBezTo>
                  <a:pt x="969017" y="419300"/>
                  <a:pt x="968838" y="424325"/>
                  <a:pt x="968838" y="430786"/>
                </a:cubicBezTo>
                <a:cubicBezTo>
                  <a:pt x="968838" y="434196"/>
                  <a:pt x="969077" y="437367"/>
                  <a:pt x="969496" y="440358"/>
                </a:cubicBezTo>
                <a:cubicBezTo>
                  <a:pt x="969855" y="442631"/>
                  <a:pt x="970632" y="444366"/>
                  <a:pt x="971769" y="445563"/>
                </a:cubicBezTo>
                <a:cubicBezTo>
                  <a:pt x="972965" y="446759"/>
                  <a:pt x="974222" y="447357"/>
                  <a:pt x="975717" y="447357"/>
                </a:cubicBezTo>
                <a:cubicBezTo>
                  <a:pt x="977153" y="447357"/>
                  <a:pt x="978349" y="446939"/>
                  <a:pt x="979307" y="446161"/>
                </a:cubicBezTo>
                <a:cubicBezTo>
                  <a:pt x="980563" y="445084"/>
                  <a:pt x="981401" y="443589"/>
                  <a:pt x="981819" y="441614"/>
                </a:cubicBezTo>
                <a:cubicBezTo>
                  <a:pt x="982418" y="438563"/>
                  <a:pt x="982776" y="432461"/>
                  <a:pt x="982717" y="423129"/>
                </a:cubicBezTo>
                <a:cubicBezTo>
                  <a:pt x="982717" y="417685"/>
                  <a:pt x="982418" y="413976"/>
                  <a:pt x="981819" y="411942"/>
                </a:cubicBezTo>
                <a:cubicBezTo>
                  <a:pt x="981221" y="409908"/>
                  <a:pt x="980324" y="408412"/>
                  <a:pt x="979127" y="407515"/>
                </a:cubicBezTo>
                <a:cubicBezTo>
                  <a:pt x="978290" y="406857"/>
                  <a:pt x="977153" y="406498"/>
                  <a:pt x="975837" y="406498"/>
                </a:cubicBezTo>
                <a:close/>
                <a:moveTo>
                  <a:pt x="1690306" y="406259"/>
                </a:moveTo>
                <a:cubicBezTo>
                  <a:pt x="1688631" y="406259"/>
                  <a:pt x="1687315" y="407096"/>
                  <a:pt x="1686238" y="408712"/>
                </a:cubicBezTo>
                <a:cubicBezTo>
                  <a:pt x="1684384" y="411583"/>
                  <a:pt x="1683427" y="415472"/>
                  <a:pt x="1683427" y="420437"/>
                </a:cubicBezTo>
                <a:lnTo>
                  <a:pt x="1683427" y="422052"/>
                </a:lnTo>
                <a:lnTo>
                  <a:pt x="1696468" y="422052"/>
                </a:lnTo>
                <a:cubicBezTo>
                  <a:pt x="1696468" y="416907"/>
                  <a:pt x="1696169" y="413378"/>
                  <a:pt x="1695630" y="411463"/>
                </a:cubicBezTo>
                <a:cubicBezTo>
                  <a:pt x="1695032" y="409549"/>
                  <a:pt x="1694195" y="408113"/>
                  <a:pt x="1692998" y="407096"/>
                </a:cubicBezTo>
                <a:cubicBezTo>
                  <a:pt x="1692340" y="406558"/>
                  <a:pt x="1691443" y="406259"/>
                  <a:pt x="1690306" y="406259"/>
                </a:cubicBezTo>
                <a:close/>
                <a:moveTo>
                  <a:pt x="1152375" y="406259"/>
                </a:moveTo>
                <a:cubicBezTo>
                  <a:pt x="1150700" y="406259"/>
                  <a:pt x="1149384" y="407096"/>
                  <a:pt x="1148307" y="408712"/>
                </a:cubicBezTo>
                <a:cubicBezTo>
                  <a:pt x="1146453" y="411583"/>
                  <a:pt x="1145496" y="415472"/>
                  <a:pt x="1145496" y="420437"/>
                </a:cubicBezTo>
                <a:lnTo>
                  <a:pt x="1145496" y="422052"/>
                </a:lnTo>
                <a:lnTo>
                  <a:pt x="1158537" y="422052"/>
                </a:lnTo>
                <a:cubicBezTo>
                  <a:pt x="1158537" y="416907"/>
                  <a:pt x="1158238" y="413378"/>
                  <a:pt x="1157699" y="411463"/>
                </a:cubicBezTo>
                <a:cubicBezTo>
                  <a:pt x="1157101" y="409549"/>
                  <a:pt x="1156264" y="408113"/>
                  <a:pt x="1155067" y="407096"/>
                </a:cubicBezTo>
                <a:cubicBezTo>
                  <a:pt x="1154409" y="406558"/>
                  <a:pt x="1153512" y="406259"/>
                  <a:pt x="1152375" y="406259"/>
                </a:cubicBezTo>
                <a:close/>
                <a:moveTo>
                  <a:pt x="1877792" y="404524"/>
                </a:moveTo>
                <a:lnTo>
                  <a:pt x="1901602" y="404524"/>
                </a:lnTo>
                <a:lnTo>
                  <a:pt x="1901602" y="406319"/>
                </a:lnTo>
                <a:cubicBezTo>
                  <a:pt x="1900046" y="406379"/>
                  <a:pt x="1898969" y="406678"/>
                  <a:pt x="1898311" y="407216"/>
                </a:cubicBezTo>
                <a:cubicBezTo>
                  <a:pt x="1897653" y="407754"/>
                  <a:pt x="1897354" y="408412"/>
                  <a:pt x="1897354" y="409190"/>
                </a:cubicBezTo>
                <a:cubicBezTo>
                  <a:pt x="1897354" y="410387"/>
                  <a:pt x="1898132" y="412780"/>
                  <a:pt x="1899747" y="416369"/>
                </a:cubicBezTo>
                <a:lnTo>
                  <a:pt x="1907404" y="433897"/>
                </a:lnTo>
                <a:lnTo>
                  <a:pt x="1912609" y="420317"/>
                </a:lnTo>
                <a:cubicBezTo>
                  <a:pt x="1914464" y="415531"/>
                  <a:pt x="1915421" y="412181"/>
                  <a:pt x="1915421" y="410267"/>
                </a:cubicBezTo>
                <a:cubicBezTo>
                  <a:pt x="1915421" y="409130"/>
                  <a:pt x="1915002" y="408173"/>
                  <a:pt x="1914224" y="407455"/>
                </a:cubicBezTo>
                <a:cubicBezTo>
                  <a:pt x="1913447" y="406797"/>
                  <a:pt x="1912071" y="406379"/>
                  <a:pt x="1910097" y="406319"/>
                </a:cubicBezTo>
                <a:lnTo>
                  <a:pt x="1910097" y="404644"/>
                </a:lnTo>
                <a:lnTo>
                  <a:pt x="1925292" y="404644"/>
                </a:lnTo>
                <a:lnTo>
                  <a:pt x="1925292" y="406438"/>
                </a:lnTo>
                <a:cubicBezTo>
                  <a:pt x="1923856" y="406558"/>
                  <a:pt x="1922600" y="407156"/>
                  <a:pt x="1921702" y="408113"/>
                </a:cubicBezTo>
                <a:cubicBezTo>
                  <a:pt x="1920745" y="409071"/>
                  <a:pt x="1919190" y="412361"/>
                  <a:pt x="1917036" y="418044"/>
                </a:cubicBezTo>
                <a:lnTo>
                  <a:pt x="1904234" y="451246"/>
                </a:lnTo>
                <a:cubicBezTo>
                  <a:pt x="1901003" y="459502"/>
                  <a:pt x="1898610" y="464646"/>
                  <a:pt x="1897055" y="466561"/>
                </a:cubicBezTo>
                <a:cubicBezTo>
                  <a:pt x="1894841" y="469253"/>
                  <a:pt x="1892090" y="470569"/>
                  <a:pt x="1888740" y="470569"/>
                </a:cubicBezTo>
                <a:cubicBezTo>
                  <a:pt x="1886047" y="470569"/>
                  <a:pt x="1883894" y="469851"/>
                  <a:pt x="1882279" y="468296"/>
                </a:cubicBezTo>
                <a:cubicBezTo>
                  <a:pt x="1880663" y="466740"/>
                  <a:pt x="1879826" y="464945"/>
                  <a:pt x="1879826" y="462792"/>
                </a:cubicBezTo>
                <a:cubicBezTo>
                  <a:pt x="1879826" y="460937"/>
                  <a:pt x="1880364" y="459382"/>
                  <a:pt x="1881501" y="458185"/>
                </a:cubicBezTo>
                <a:cubicBezTo>
                  <a:pt x="1882638" y="456989"/>
                  <a:pt x="1884013" y="456391"/>
                  <a:pt x="1885689" y="456391"/>
                </a:cubicBezTo>
                <a:cubicBezTo>
                  <a:pt x="1887304" y="456391"/>
                  <a:pt x="1888620" y="456929"/>
                  <a:pt x="1889577" y="457946"/>
                </a:cubicBezTo>
                <a:cubicBezTo>
                  <a:pt x="1890534" y="458963"/>
                  <a:pt x="1891073" y="460519"/>
                  <a:pt x="1891073" y="462672"/>
                </a:cubicBezTo>
                <a:cubicBezTo>
                  <a:pt x="1891073" y="463869"/>
                  <a:pt x="1891252" y="464646"/>
                  <a:pt x="1891491" y="465005"/>
                </a:cubicBezTo>
                <a:cubicBezTo>
                  <a:pt x="1891731" y="465364"/>
                  <a:pt x="1892090" y="465544"/>
                  <a:pt x="1892568" y="465544"/>
                </a:cubicBezTo>
                <a:cubicBezTo>
                  <a:pt x="1893346" y="465544"/>
                  <a:pt x="1894184" y="465065"/>
                  <a:pt x="1895021" y="464168"/>
                </a:cubicBezTo>
                <a:cubicBezTo>
                  <a:pt x="1896277" y="462792"/>
                  <a:pt x="1897773" y="459741"/>
                  <a:pt x="1899508" y="454955"/>
                </a:cubicBezTo>
                <a:lnTo>
                  <a:pt x="1900884" y="451186"/>
                </a:lnTo>
                <a:lnTo>
                  <a:pt x="1886406" y="417984"/>
                </a:lnTo>
                <a:cubicBezTo>
                  <a:pt x="1884193" y="412959"/>
                  <a:pt x="1882578" y="409848"/>
                  <a:pt x="1881561" y="408712"/>
                </a:cubicBezTo>
                <a:cubicBezTo>
                  <a:pt x="1880544" y="407575"/>
                  <a:pt x="1879288" y="406797"/>
                  <a:pt x="1877792" y="406319"/>
                </a:cubicBezTo>
                <a:close/>
                <a:moveTo>
                  <a:pt x="1809115" y="404464"/>
                </a:moveTo>
                <a:lnTo>
                  <a:pt x="1827899" y="404464"/>
                </a:lnTo>
                <a:lnTo>
                  <a:pt x="1827899" y="439999"/>
                </a:lnTo>
                <a:cubicBezTo>
                  <a:pt x="1827899" y="443170"/>
                  <a:pt x="1828258" y="445204"/>
                  <a:pt x="1828976" y="446101"/>
                </a:cubicBezTo>
                <a:cubicBezTo>
                  <a:pt x="1829694" y="446938"/>
                  <a:pt x="1831130" y="447477"/>
                  <a:pt x="1833284" y="447597"/>
                </a:cubicBezTo>
                <a:lnTo>
                  <a:pt x="1833284" y="449331"/>
                </a:lnTo>
                <a:lnTo>
                  <a:pt x="1809055" y="449331"/>
                </a:lnTo>
                <a:lnTo>
                  <a:pt x="1809055" y="447597"/>
                </a:lnTo>
                <a:cubicBezTo>
                  <a:pt x="1811029" y="447537"/>
                  <a:pt x="1812525" y="446938"/>
                  <a:pt x="1813482" y="445862"/>
                </a:cubicBezTo>
                <a:cubicBezTo>
                  <a:pt x="1814140" y="445144"/>
                  <a:pt x="1814439" y="443170"/>
                  <a:pt x="1814439" y="439999"/>
                </a:cubicBezTo>
                <a:lnTo>
                  <a:pt x="1814439" y="413796"/>
                </a:lnTo>
                <a:cubicBezTo>
                  <a:pt x="1814439" y="410686"/>
                  <a:pt x="1814080" y="408652"/>
                  <a:pt x="1813362" y="407754"/>
                </a:cubicBezTo>
                <a:cubicBezTo>
                  <a:pt x="1812644" y="406917"/>
                  <a:pt x="1811209" y="406378"/>
                  <a:pt x="1809115" y="406259"/>
                </a:cubicBezTo>
                <a:close/>
                <a:moveTo>
                  <a:pt x="1613911" y="404464"/>
                </a:moveTo>
                <a:lnTo>
                  <a:pt x="1637721" y="404464"/>
                </a:lnTo>
                <a:lnTo>
                  <a:pt x="1637721" y="406259"/>
                </a:lnTo>
                <a:cubicBezTo>
                  <a:pt x="1636225" y="406259"/>
                  <a:pt x="1635208" y="406558"/>
                  <a:pt x="1634670" y="407096"/>
                </a:cubicBezTo>
                <a:cubicBezTo>
                  <a:pt x="1633892" y="407814"/>
                  <a:pt x="1633533" y="408652"/>
                  <a:pt x="1633533" y="409609"/>
                </a:cubicBezTo>
                <a:cubicBezTo>
                  <a:pt x="1633533" y="410745"/>
                  <a:pt x="1634191" y="412959"/>
                  <a:pt x="1635627" y="416249"/>
                </a:cubicBezTo>
                <a:lnTo>
                  <a:pt x="1642985" y="433059"/>
                </a:lnTo>
                <a:lnTo>
                  <a:pt x="1648908" y="418522"/>
                </a:lnTo>
                <a:cubicBezTo>
                  <a:pt x="1650583" y="414395"/>
                  <a:pt x="1651420" y="411463"/>
                  <a:pt x="1651420" y="409728"/>
                </a:cubicBezTo>
                <a:cubicBezTo>
                  <a:pt x="1651420" y="408711"/>
                  <a:pt x="1651061" y="407874"/>
                  <a:pt x="1650343" y="407276"/>
                </a:cubicBezTo>
                <a:cubicBezTo>
                  <a:pt x="1649625" y="406677"/>
                  <a:pt x="1648309" y="406319"/>
                  <a:pt x="1646515" y="406259"/>
                </a:cubicBezTo>
                <a:lnTo>
                  <a:pt x="1646574" y="406259"/>
                </a:lnTo>
                <a:lnTo>
                  <a:pt x="1646574" y="404524"/>
                </a:lnTo>
                <a:lnTo>
                  <a:pt x="1661231" y="404524"/>
                </a:lnTo>
                <a:lnTo>
                  <a:pt x="1661231" y="406319"/>
                </a:lnTo>
                <a:cubicBezTo>
                  <a:pt x="1659796" y="406498"/>
                  <a:pt x="1658659" y="407036"/>
                  <a:pt x="1657761" y="407874"/>
                </a:cubicBezTo>
                <a:cubicBezTo>
                  <a:pt x="1656864" y="408711"/>
                  <a:pt x="1655548" y="411224"/>
                  <a:pt x="1653753" y="415471"/>
                </a:cubicBezTo>
                <a:lnTo>
                  <a:pt x="1638797" y="450648"/>
                </a:lnTo>
                <a:lnTo>
                  <a:pt x="1636524" y="450648"/>
                </a:lnTo>
                <a:lnTo>
                  <a:pt x="1621449" y="415890"/>
                </a:lnTo>
                <a:cubicBezTo>
                  <a:pt x="1619654" y="411703"/>
                  <a:pt x="1618218" y="409070"/>
                  <a:pt x="1617201" y="407934"/>
                </a:cubicBezTo>
                <a:cubicBezTo>
                  <a:pt x="1616424" y="407096"/>
                  <a:pt x="1615347" y="406558"/>
                  <a:pt x="1613911" y="406259"/>
                </a:cubicBezTo>
                <a:close/>
                <a:moveTo>
                  <a:pt x="1582804" y="404464"/>
                </a:moveTo>
                <a:lnTo>
                  <a:pt x="1601588" y="404464"/>
                </a:lnTo>
                <a:lnTo>
                  <a:pt x="1601588" y="439999"/>
                </a:lnTo>
                <a:cubicBezTo>
                  <a:pt x="1601588" y="443170"/>
                  <a:pt x="1601947" y="445204"/>
                  <a:pt x="1602665" y="446101"/>
                </a:cubicBezTo>
                <a:cubicBezTo>
                  <a:pt x="1603383" y="446938"/>
                  <a:pt x="1604819" y="447477"/>
                  <a:pt x="1606972" y="447597"/>
                </a:cubicBezTo>
                <a:lnTo>
                  <a:pt x="1606972" y="449331"/>
                </a:lnTo>
                <a:lnTo>
                  <a:pt x="1582744" y="449331"/>
                </a:lnTo>
                <a:lnTo>
                  <a:pt x="1582744" y="447597"/>
                </a:lnTo>
                <a:cubicBezTo>
                  <a:pt x="1584718" y="447537"/>
                  <a:pt x="1586214" y="446938"/>
                  <a:pt x="1587171" y="445862"/>
                </a:cubicBezTo>
                <a:cubicBezTo>
                  <a:pt x="1587829" y="445144"/>
                  <a:pt x="1588128" y="443170"/>
                  <a:pt x="1588128" y="439999"/>
                </a:cubicBezTo>
                <a:lnTo>
                  <a:pt x="1588128" y="413796"/>
                </a:lnTo>
                <a:cubicBezTo>
                  <a:pt x="1588128" y="410686"/>
                  <a:pt x="1587769" y="408652"/>
                  <a:pt x="1587051" y="407754"/>
                </a:cubicBezTo>
                <a:cubicBezTo>
                  <a:pt x="1586333" y="406917"/>
                  <a:pt x="1584898" y="406378"/>
                  <a:pt x="1582804" y="406259"/>
                </a:cubicBezTo>
                <a:close/>
                <a:moveTo>
                  <a:pt x="1347160" y="404464"/>
                </a:moveTo>
                <a:lnTo>
                  <a:pt x="1365944" y="404464"/>
                </a:lnTo>
                <a:lnTo>
                  <a:pt x="1365944" y="439999"/>
                </a:lnTo>
                <a:cubicBezTo>
                  <a:pt x="1365944" y="443170"/>
                  <a:pt x="1366303" y="445204"/>
                  <a:pt x="1367021" y="446101"/>
                </a:cubicBezTo>
                <a:cubicBezTo>
                  <a:pt x="1367739" y="446938"/>
                  <a:pt x="1369175" y="447477"/>
                  <a:pt x="1371328" y="447597"/>
                </a:cubicBezTo>
                <a:lnTo>
                  <a:pt x="1371328" y="449331"/>
                </a:lnTo>
                <a:lnTo>
                  <a:pt x="1347100" y="449331"/>
                </a:lnTo>
                <a:lnTo>
                  <a:pt x="1347100" y="447597"/>
                </a:lnTo>
                <a:cubicBezTo>
                  <a:pt x="1349074" y="447537"/>
                  <a:pt x="1350570" y="446938"/>
                  <a:pt x="1351527" y="445862"/>
                </a:cubicBezTo>
                <a:cubicBezTo>
                  <a:pt x="1352185" y="445144"/>
                  <a:pt x="1352484" y="443170"/>
                  <a:pt x="1352484" y="439999"/>
                </a:cubicBezTo>
                <a:lnTo>
                  <a:pt x="1352484" y="413796"/>
                </a:lnTo>
                <a:cubicBezTo>
                  <a:pt x="1352484" y="410686"/>
                  <a:pt x="1352125" y="408652"/>
                  <a:pt x="1351407" y="407754"/>
                </a:cubicBezTo>
                <a:cubicBezTo>
                  <a:pt x="1350689" y="406917"/>
                  <a:pt x="1349254" y="406378"/>
                  <a:pt x="1347160" y="406259"/>
                </a:cubicBezTo>
                <a:close/>
                <a:moveTo>
                  <a:pt x="1038352" y="404464"/>
                </a:moveTo>
                <a:lnTo>
                  <a:pt x="1062162" y="404464"/>
                </a:lnTo>
                <a:lnTo>
                  <a:pt x="1062162" y="406259"/>
                </a:lnTo>
                <a:cubicBezTo>
                  <a:pt x="1060606" y="406319"/>
                  <a:pt x="1059529" y="406618"/>
                  <a:pt x="1058871" y="407156"/>
                </a:cubicBezTo>
                <a:cubicBezTo>
                  <a:pt x="1058213" y="407694"/>
                  <a:pt x="1057914" y="408353"/>
                  <a:pt x="1057914" y="409130"/>
                </a:cubicBezTo>
                <a:cubicBezTo>
                  <a:pt x="1057914" y="410327"/>
                  <a:pt x="1058692" y="412720"/>
                  <a:pt x="1060307" y="416309"/>
                </a:cubicBezTo>
                <a:lnTo>
                  <a:pt x="1067964" y="433837"/>
                </a:lnTo>
                <a:lnTo>
                  <a:pt x="1073169" y="420257"/>
                </a:lnTo>
                <a:cubicBezTo>
                  <a:pt x="1075024" y="415471"/>
                  <a:pt x="1075981" y="412121"/>
                  <a:pt x="1075981" y="410207"/>
                </a:cubicBezTo>
                <a:cubicBezTo>
                  <a:pt x="1075981" y="409070"/>
                  <a:pt x="1075562" y="408113"/>
                  <a:pt x="1074784" y="407395"/>
                </a:cubicBezTo>
                <a:cubicBezTo>
                  <a:pt x="1074007" y="406737"/>
                  <a:pt x="1072631" y="406319"/>
                  <a:pt x="1070657" y="406259"/>
                </a:cubicBezTo>
                <a:lnTo>
                  <a:pt x="1070836" y="406259"/>
                </a:lnTo>
                <a:lnTo>
                  <a:pt x="1070836" y="404584"/>
                </a:lnTo>
                <a:lnTo>
                  <a:pt x="1085852" y="404584"/>
                </a:lnTo>
                <a:lnTo>
                  <a:pt x="1085852" y="406378"/>
                </a:lnTo>
                <a:cubicBezTo>
                  <a:pt x="1084416" y="406498"/>
                  <a:pt x="1083160" y="407096"/>
                  <a:pt x="1082262" y="408053"/>
                </a:cubicBezTo>
                <a:cubicBezTo>
                  <a:pt x="1081305" y="409011"/>
                  <a:pt x="1079750" y="412301"/>
                  <a:pt x="1077596" y="417984"/>
                </a:cubicBezTo>
                <a:lnTo>
                  <a:pt x="1064794" y="451186"/>
                </a:lnTo>
                <a:cubicBezTo>
                  <a:pt x="1061563" y="459442"/>
                  <a:pt x="1059170" y="464586"/>
                  <a:pt x="1057615" y="466501"/>
                </a:cubicBezTo>
                <a:cubicBezTo>
                  <a:pt x="1055402" y="469193"/>
                  <a:pt x="1052650" y="470509"/>
                  <a:pt x="1049300" y="470509"/>
                </a:cubicBezTo>
                <a:cubicBezTo>
                  <a:pt x="1046608" y="470509"/>
                  <a:pt x="1044514" y="469731"/>
                  <a:pt x="1042839" y="468236"/>
                </a:cubicBezTo>
                <a:cubicBezTo>
                  <a:pt x="1041223" y="466680"/>
                  <a:pt x="1040386" y="464885"/>
                  <a:pt x="1040386" y="462732"/>
                </a:cubicBezTo>
                <a:cubicBezTo>
                  <a:pt x="1040386" y="460877"/>
                  <a:pt x="1040924" y="459322"/>
                  <a:pt x="1042061" y="458125"/>
                </a:cubicBezTo>
                <a:cubicBezTo>
                  <a:pt x="1043198" y="456929"/>
                  <a:pt x="1044574" y="456331"/>
                  <a:pt x="1046249" y="456331"/>
                </a:cubicBezTo>
                <a:cubicBezTo>
                  <a:pt x="1047864" y="456331"/>
                  <a:pt x="1049180" y="456869"/>
                  <a:pt x="1050137" y="457886"/>
                </a:cubicBezTo>
                <a:cubicBezTo>
                  <a:pt x="1051094" y="458903"/>
                  <a:pt x="1051573" y="460459"/>
                  <a:pt x="1051633" y="462612"/>
                </a:cubicBezTo>
                <a:cubicBezTo>
                  <a:pt x="1051633" y="463809"/>
                  <a:pt x="1051812" y="464586"/>
                  <a:pt x="1052051" y="464945"/>
                </a:cubicBezTo>
                <a:cubicBezTo>
                  <a:pt x="1052291" y="465304"/>
                  <a:pt x="1052650" y="465484"/>
                  <a:pt x="1053128" y="465484"/>
                </a:cubicBezTo>
                <a:cubicBezTo>
                  <a:pt x="1053906" y="465484"/>
                  <a:pt x="1054744" y="465005"/>
                  <a:pt x="1055581" y="464108"/>
                </a:cubicBezTo>
                <a:cubicBezTo>
                  <a:pt x="1056837" y="462732"/>
                  <a:pt x="1058333" y="459681"/>
                  <a:pt x="1060068" y="454895"/>
                </a:cubicBezTo>
                <a:lnTo>
                  <a:pt x="1061444" y="451126"/>
                </a:lnTo>
                <a:lnTo>
                  <a:pt x="1046966" y="417924"/>
                </a:lnTo>
                <a:cubicBezTo>
                  <a:pt x="1044753" y="412899"/>
                  <a:pt x="1043138" y="409788"/>
                  <a:pt x="1042121" y="408652"/>
                </a:cubicBezTo>
                <a:cubicBezTo>
                  <a:pt x="1041104" y="407515"/>
                  <a:pt x="1039848" y="406737"/>
                  <a:pt x="1038352" y="406259"/>
                </a:cubicBezTo>
                <a:close/>
                <a:moveTo>
                  <a:pt x="690839" y="404464"/>
                </a:moveTo>
                <a:lnTo>
                  <a:pt x="709623" y="404464"/>
                </a:lnTo>
                <a:lnTo>
                  <a:pt x="709623" y="439999"/>
                </a:lnTo>
                <a:cubicBezTo>
                  <a:pt x="709623" y="443170"/>
                  <a:pt x="709982" y="445204"/>
                  <a:pt x="710700" y="446101"/>
                </a:cubicBezTo>
                <a:cubicBezTo>
                  <a:pt x="711418" y="446938"/>
                  <a:pt x="712854" y="447477"/>
                  <a:pt x="715007" y="447597"/>
                </a:cubicBezTo>
                <a:lnTo>
                  <a:pt x="715007" y="449331"/>
                </a:lnTo>
                <a:lnTo>
                  <a:pt x="690779" y="449331"/>
                </a:lnTo>
                <a:lnTo>
                  <a:pt x="690779" y="447597"/>
                </a:lnTo>
                <a:cubicBezTo>
                  <a:pt x="692753" y="447537"/>
                  <a:pt x="694249" y="446938"/>
                  <a:pt x="695206" y="445862"/>
                </a:cubicBezTo>
                <a:cubicBezTo>
                  <a:pt x="695864" y="445144"/>
                  <a:pt x="696163" y="443170"/>
                  <a:pt x="696163" y="439999"/>
                </a:cubicBezTo>
                <a:lnTo>
                  <a:pt x="696163" y="413796"/>
                </a:lnTo>
                <a:cubicBezTo>
                  <a:pt x="696163" y="410686"/>
                  <a:pt x="695804" y="408652"/>
                  <a:pt x="695086" y="407754"/>
                </a:cubicBezTo>
                <a:cubicBezTo>
                  <a:pt x="694368" y="406917"/>
                  <a:pt x="692933" y="406378"/>
                  <a:pt x="690839" y="406259"/>
                </a:cubicBezTo>
                <a:close/>
                <a:moveTo>
                  <a:pt x="1751685" y="403148"/>
                </a:moveTo>
                <a:cubicBezTo>
                  <a:pt x="1753479" y="403148"/>
                  <a:pt x="1754915" y="403686"/>
                  <a:pt x="1755992" y="404703"/>
                </a:cubicBezTo>
                <a:cubicBezTo>
                  <a:pt x="1757069" y="405780"/>
                  <a:pt x="1757607" y="407336"/>
                  <a:pt x="1757607" y="409370"/>
                </a:cubicBezTo>
                <a:cubicBezTo>
                  <a:pt x="1757607" y="411463"/>
                  <a:pt x="1757069" y="413138"/>
                  <a:pt x="1756052" y="414335"/>
                </a:cubicBezTo>
                <a:cubicBezTo>
                  <a:pt x="1755035" y="415531"/>
                  <a:pt x="1753779" y="416130"/>
                  <a:pt x="1752283" y="416130"/>
                </a:cubicBezTo>
                <a:cubicBezTo>
                  <a:pt x="1750548" y="416130"/>
                  <a:pt x="1749112" y="415591"/>
                  <a:pt x="1747856" y="414514"/>
                </a:cubicBezTo>
                <a:cubicBezTo>
                  <a:pt x="1746600" y="413438"/>
                  <a:pt x="1745882" y="412839"/>
                  <a:pt x="1745643" y="412720"/>
                </a:cubicBezTo>
                <a:cubicBezTo>
                  <a:pt x="1745344" y="412540"/>
                  <a:pt x="1744985" y="412421"/>
                  <a:pt x="1744566" y="412421"/>
                </a:cubicBezTo>
                <a:cubicBezTo>
                  <a:pt x="1743668" y="412421"/>
                  <a:pt x="1742771" y="412780"/>
                  <a:pt x="1741934" y="413497"/>
                </a:cubicBezTo>
                <a:cubicBezTo>
                  <a:pt x="1740617" y="414574"/>
                  <a:pt x="1739601" y="416130"/>
                  <a:pt x="1738942" y="418164"/>
                </a:cubicBezTo>
                <a:cubicBezTo>
                  <a:pt x="1737925" y="421274"/>
                  <a:pt x="1737387" y="424684"/>
                  <a:pt x="1737387" y="428453"/>
                </a:cubicBezTo>
                <a:lnTo>
                  <a:pt x="1737387" y="438743"/>
                </a:lnTo>
                <a:lnTo>
                  <a:pt x="1737447" y="441435"/>
                </a:lnTo>
                <a:cubicBezTo>
                  <a:pt x="1737447" y="443289"/>
                  <a:pt x="1737567" y="444426"/>
                  <a:pt x="1737806" y="444964"/>
                </a:cubicBezTo>
                <a:cubicBezTo>
                  <a:pt x="1738165" y="445862"/>
                  <a:pt x="1738703" y="446460"/>
                  <a:pt x="1739481" y="446879"/>
                </a:cubicBezTo>
                <a:cubicBezTo>
                  <a:pt x="1740258" y="447238"/>
                  <a:pt x="1741515" y="447477"/>
                  <a:pt x="1743310" y="447597"/>
                </a:cubicBezTo>
                <a:lnTo>
                  <a:pt x="1743310" y="449332"/>
                </a:lnTo>
                <a:lnTo>
                  <a:pt x="1719081" y="449332"/>
                </a:lnTo>
                <a:lnTo>
                  <a:pt x="1719081" y="447597"/>
                </a:lnTo>
                <a:cubicBezTo>
                  <a:pt x="1720995" y="447417"/>
                  <a:pt x="1722312" y="446879"/>
                  <a:pt x="1723029" y="445981"/>
                </a:cubicBezTo>
                <a:cubicBezTo>
                  <a:pt x="1723688" y="445024"/>
                  <a:pt x="1724046" y="442631"/>
                  <a:pt x="1724046" y="438743"/>
                </a:cubicBezTo>
                <a:lnTo>
                  <a:pt x="1724046" y="413976"/>
                </a:lnTo>
                <a:cubicBezTo>
                  <a:pt x="1724046" y="411404"/>
                  <a:pt x="1723927" y="409788"/>
                  <a:pt x="1723688" y="409070"/>
                </a:cubicBezTo>
                <a:cubicBezTo>
                  <a:pt x="1723388" y="408173"/>
                  <a:pt x="1722910" y="407515"/>
                  <a:pt x="1722312" y="407096"/>
                </a:cubicBezTo>
                <a:cubicBezTo>
                  <a:pt x="1721713" y="406737"/>
                  <a:pt x="1720636" y="406438"/>
                  <a:pt x="1719081" y="406259"/>
                </a:cubicBezTo>
                <a:lnTo>
                  <a:pt x="1719081" y="404464"/>
                </a:lnTo>
                <a:lnTo>
                  <a:pt x="1737387" y="404464"/>
                </a:lnTo>
                <a:lnTo>
                  <a:pt x="1737387" y="414634"/>
                </a:lnTo>
                <a:cubicBezTo>
                  <a:pt x="1740378" y="410028"/>
                  <a:pt x="1743010" y="406917"/>
                  <a:pt x="1745224" y="405421"/>
                </a:cubicBezTo>
                <a:cubicBezTo>
                  <a:pt x="1747437" y="403926"/>
                  <a:pt x="1749591" y="403148"/>
                  <a:pt x="1751685" y="403148"/>
                </a:cubicBezTo>
                <a:close/>
                <a:moveTo>
                  <a:pt x="1691024" y="403148"/>
                </a:moveTo>
                <a:cubicBezTo>
                  <a:pt x="1695571" y="403148"/>
                  <a:pt x="1699519" y="405003"/>
                  <a:pt x="1702869" y="408712"/>
                </a:cubicBezTo>
                <a:cubicBezTo>
                  <a:pt x="1706219" y="412480"/>
                  <a:pt x="1708014" y="417984"/>
                  <a:pt x="1708313" y="425342"/>
                </a:cubicBezTo>
                <a:lnTo>
                  <a:pt x="1683726" y="425342"/>
                </a:lnTo>
                <a:cubicBezTo>
                  <a:pt x="1683965" y="431325"/>
                  <a:pt x="1685580" y="435991"/>
                  <a:pt x="1688452" y="439461"/>
                </a:cubicBezTo>
                <a:cubicBezTo>
                  <a:pt x="1690665" y="442093"/>
                  <a:pt x="1693297" y="443409"/>
                  <a:pt x="1696408" y="443409"/>
                </a:cubicBezTo>
                <a:cubicBezTo>
                  <a:pt x="1698323" y="443409"/>
                  <a:pt x="1700057" y="442871"/>
                  <a:pt x="1701613" y="441794"/>
                </a:cubicBezTo>
                <a:cubicBezTo>
                  <a:pt x="1703168" y="440717"/>
                  <a:pt x="1704843" y="438743"/>
                  <a:pt x="1706638" y="435991"/>
                </a:cubicBezTo>
                <a:lnTo>
                  <a:pt x="1708253" y="437068"/>
                </a:lnTo>
                <a:cubicBezTo>
                  <a:pt x="1705801" y="442033"/>
                  <a:pt x="1703108" y="445563"/>
                  <a:pt x="1700177" y="447597"/>
                </a:cubicBezTo>
                <a:cubicBezTo>
                  <a:pt x="1697246" y="449690"/>
                  <a:pt x="1693836" y="450707"/>
                  <a:pt x="1689947" y="450707"/>
                </a:cubicBezTo>
                <a:cubicBezTo>
                  <a:pt x="1683307" y="450707"/>
                  <a:pt x="1678282" y="448135"/>
                  <a:pt x="1674872" y="443050"/>
                </a:cubicBezTo>
                <a:cubicBezTo>
                  <a:pt x="1672120" y="438922"/>
                  <a:pt x="1670744" y="433778"/>
                  <a:pt x="1670744" y="427676"/>
                </a:cubicBezTo>
                <a:cubicBezTo>
                  <a:pt x="1670744" y="420198"/>
                  <a:pt x="1672718" y="414215"/>
                  <a:pt x="1676786" y="409788"/>
                </a:cubicBezTo>
                <a:cubicBezTo>
                  <a:pt x="1680854" y="405361"/>
                  <a:pt x="1685580" y="403148"/>
                  <a:pt x="1691024" y="403148"/>
                </a:cubicBezTo>
                <a:close/>
                <a:moveTo>
                  <a:pt x="1153093" y="403148"/>
                </a:moveTo>
                <a:cubicBezTo>
                  <a:pt x="1157640" y="403148"/>
                  <a:pt x="1161588" y="405003"/>
                  <a:pt x="1164938" y="408712"/>
                </a:cubicBezTo>
                <a:cubicBezTo>
                  <a:pt x="1168288" y="412480"/>
                  <a:pt x="1170083" y="417984"/>
                  <a:pt x="1170382" y="425342"/>
                </a:cubicBezTo>
                <a:lnTo>
                  <a:pt x="1145795" y="425342"/>
                </a:lnTo>
                <a:cubicBezTo>
                  <a:pt x="1146034" y="431325"/>
                  <a:pt x="1147649" y="435991"/>
                  <a:pt x="1150521" y="439461"/>
                </a:cubicBezTo>
                <a:cubicBezTo>
                  <a:pt x="1152734" y="442093"/>
                  <a:pt x="1155366" y="443409"/>
                  <a:pt x="1158477" y="443409"/>
                </a:cubicBezTo>
                <a:cubicBezTo>
                  <a:pt x="1160392" y="443409"/>
                  <a:pt x="1162126" y="442871"/>
                  <a:pt x="1163682" y="441794"/>
                </a:cubicBezTo>
                <a:cubicBezTo>
                  <a:pt x="1165237" y="440717"/>
                  <a:pt x="1166912" y="438743"/>
                  <a:pt x="1168707" y="435991"/>
                </a:cubicBezTo>
                <a:lnTo>
                  <a:pt x="1170322" y="437068"/>
                </a:lnTo>
                <a:cubicBezTo>
                  <a:pt x="1167869" y="442033"/>
                  <a:pt x="1165177" y="445503"/>
                  <a:pt x="1162246" y="447597"/>
                </a:cubicBezTo>
                <a:cubicBezTo>
                  <a:pt x="1159315" y="449690"/>
                  <a:pt x="1155905" y="450707"/>
                  <a:pt x="1152016" y="450707"/>
                </a:cubicBezTo>
                <a:cubicBezTo>
                  <a:pt x="1145376" y="450707"/>
                  <a:pt x="1140351" y="448135"/>
                  <a:pt x="1136941" y="443050"/>
                </a:cubicBezTo>
                <a:cubicBezTo>
                  <a:pt x="1134189" y="438922"/>
                  <a:pt x="1132813" y="433778"/>
                  <a:pt x="1132813" y="427676"/>
                </a:cubicBezTo>
                <a:cubicBezTo>
                  <a:pt x="1132813" y="420198"/>
                  <a:pt x="1134787" y="414215"/>
                  <a:pt x="1138855" y="409788"/>
                </a:cubicBezTo>
                <a:cubicBezTo>
                  <a:pt x="1142923" y="405361"/>
                  <a:pt x="1147649" y="403148"/>
                  <a:pt x="1153093" y="403148"/>
                </a:cubicBezTo>
                <a:close/>
                <a:moveTo>
                  <a:pt x="975717" y="403148"/>
                </a:moveTo>
                <a:cubicBezTo>
                  <a:pt x="979606" y="403148"/>
                  <a:pt x="983255" y="404165"/>
                  <a:pt x="986605" y="406199"/>
                </a:cubicBezTo>
                <a:cubicBezTo>
                  <a:pt x="989955" y="408173"/>
                  <a:pt x="992468" y="411045"/>
                  <a:pt x="994203" y="414754"/>
                </a:cubicBezTo>
                <a:cubicBezTo>
                  <a:pt x="995938" y="418463"/>
                  <a:pt x="996835" y="422531"/>
                  <a:pt x="996835" y="426958"/>
                </a:cubicBezTo>
                <a:cubicBezTo>
                  <a:pt x="996835" y="433299"/>
                  <a:pt x="995220" y="438623"/>
                  <a:pt x="991989" y="442930"/>
                </a:cubicBezTo>
                <a:cubicBezTo>
                  <a:pt x="988101" y="448135"/>
                  <a:pt x="982717" y="450707"/>
                  <a:pt x="975837" y="450707"/>
                </a:cubicBezTo>
                <a:cubicBezTo>
                  <a:pt x="969137" y="450707"/>
                  <a:pt x="963932" y="448315"/>
                  <a:pt x="960283" y="443589"/>
                </a:cubicBezTo>
                <a:cubicBezTo>
                  <a:pt x="956634" y="438862"/>
                  <a:pt x="954839" y="433359"/>
                  <a:pt x="954839" y="427137"/>
                </a:cubicBezTo>
                <a:cubicBezTo>
                  <a:pt x="954839" y="420736"/>
                  <a:pt x="956694" y="415113"/>
                  <a:pt x="960403" y="410327"/>
                </a:cubicBezTo>
                <a:cubicBezTo>
                  <a:pt x="964112" y="405541"/>
                  <a:pt x="969256" y="403148"/>
                  <a:pt x="975717" y="403148"/>
                </a:cubicBezTo>
                <a:close/>
                <a:moveTo>
                  <a:pt x="779018" y="403148"/>
                </a:moveTo>
                <a:cubicBezTo>
                  <a:pt x="783265" y="403148"/>
                  <a:pt x="786675" y="404045"/>
                  <a:pt x="789128" y="405840"/>
                </a:cubicBezTo>
                <a:cubicBezTo>
                  <a:pt x="791641" y="407635"/>
                  <a:pt x="793256" y="409609"/>
                  <a:pt x="793974" y="411703"/>
                </a:cubicBezTo>
                <a:cubicBezTo>
                  <a:pt x="794393" y="413079"/>
                  <a:pt x="794632" y="416130"/>
                  <a:pt x="794632" y="420975"/>
                </a:cubicBezTo>
                <a:lnTo>
                  <a:pt x="794632" y="438384"/>
                </a:lnTo>
                <a:cubicBezTo>
                  <a:pt x="794632" y="440478"/>
                  <a:pt x="794692" y="441734"/>
                  <a:pt x="794871" y="442272"/>
                </a:cubicBezTo>
                <a:cubicBezTo>
                  <a:pt x="795051" y="442811"/>
                  <a:pt x="795290" y="443230"/>
                  <a:pt x="795589" y="443469"/>
                </a:cubicBezTo>
                <a:cubicBezTo>
                  <a:pt x="795888" y="443708"/>
                  <a:pt x="796247" y="443828"/>
                  <a:pt x="796666" y="443828"/>
                </a:cubicBezTo>
                <a:cubicBezTo>
                  <a:pt x="797503" y="443828"/>
                  <a:pt x="798341" y="443230"/>
                  <a:pt x="799298" y="441794"/>
                </a:cubicBezTo>
                <a:lnTo>
                  <a:pt x="800734" y="442930"/>
                </a:lnTo>
                <a:cubicBezTo>
                  <a:pt x="799119" y="445264"/>
                  <a:pt x="797503" y="446998"/>
                  <a:pt x="795769" y="448075"/>
                </a:cubicBezTo>
                <a:cubicBezTo>
                  <a:pt x="794094" y="449152"/>
                  <a:pt x="792119" y="449690"/>
                  <a:pt x="789966" y="449690"/>
                </a:cubicBezTo>
                <a:cubicBezTo>
                  <a:pt x="787393" y="449690"/>
                  <a:pt x="785419" y="449092"/>
                  <a:pt x="783983" y="447896"/>
                </a:cubicBezTo>
                <a:cubicBezTo>
                  <a:pt x="782548" y="446699"/>
                  <a:pt x="781650" y="444905"/>
                  <a:pt x="781351" y="442452"/>
                </a:cubicBezTo>
                <a:cubicBezTo>
                  <a:pt x="775907" y="447298"/>
                  <a:pt x="771002" y="449690"/>
                  <a:pt x="766635" y="449690"/>
                </a:cubicBezTo>
                <a:cubicBezTo>
                  <a:pt x="764062" y="449690"/>
                  <a:pt x="761909" y="448853"/>
                  <a:pt x="760234" y="447178"/>
                </a:cubicBezTo>
                <a:cubicBezTo>
                  <a:pt x="758559" y="445503"/>
                  <a:pt x="757721" y="443409"/>
                  <a:pt x="757721" y="440896"/>
                </a:cubicBezTo>
                <a:cubicBezTo>
                  <a:pt x="757721" y="437487"/>
                  <a:pt x="759217" y="434436"/>
                  <a:pt x="762148" y="431684"/>
                </a:cubicBezTo>
                <a:cubicBezTo>
                  <a:pt x="765079" y="428992"/>
                  <a:pt x="771480" y="425342"/>
                  <a:pt x="781351" y="420796"/>
                </a:cubicBezTo>
                <a:lnTo>
                  <a:pt x="781351" y="416309"/>
                </a:lnTo>
                <a:cubicBezTo>
                  <a:pt x="781351" y="412899"/>
                  <a:pt x="781172" y="410805"/>
                  <a:pt x="780813" y="409908"/>
                </a:cubicBezTo>
                <a:cubicBezTo>
                  <a:pt x="780454" y="409070"/>
                  <a:pt x="779736" y="408293"/>
                  <a:pt x="778719" y="407635"/>
                </a:cubicBezTo>
                <a:cubicBezTo>
                  <a:pt x="777702" y="406977"/>
                  <a:pt x="776506" y="406678"/>
                  <a:pt x="775249" y="406678"/>
                </a:cubicBezTo>
                <a:cubicBezTo>
                  <a:pt x="773155" y="406678"/>
                  <a:pt x="771420" y="407156"/>
                  <a:pt x="770104" y="408054"/>
                </a:cubicBezTo>
                <a:cubicBezTo>
                  <a:pt x="769267" y="408652"/>
                  <a:pt x="768848" y="409310"/>
                  <a:pt x="768848" y="410088"/>
                </a:cubicBezTo>
                <a:cubicBezTo>
                  <a:pt x="768848" y="410805"/>
                  <a:pt x="769267" y="411583"/>
                  <a:pt x="770164" y="412600"/>
                </a:cubicBezTo>
                <a:cubicBezTo>
                  <a:pt x="771361" y="413976"/>
                  <a:pt x="771959" y="415352"/>
                  <a:pt x="771959" y="416608"/>
                </a:cubicBezTo>
                <a:cubicBezTo>
                  <a:pt x="771959" y="418164"/>
                  <a:pt x="771420" y="419480"/>
                  <a:pt x="770224" y="420616"/>
                </a:cubicBezTo>
                <a:cubicBezTo>
                  <a:pt x="769028" y="421753"/>
                  <a:pt x="767532" y="422291"/>
                  <a:pt x="765618" y="422291"/>
                </a:cubicBezTo>
                <a:cubicBezTo>
                  <a:pt x="763584" y="422291"/>
                  <a:pt x="761909" y="421693"/>
                  <a:pt x="760533" y="420497"/>
                </a:cubicBezTo>
                <a:cubicBezTo>
                  <a:pt x="759157" y="419300"/>
                  <a:pt x="758499" y="417865"/>
                  <a:pt x="758499" y="416249"/>
                </a:cubicBezTo>
                <a:cubicBezTo>
                  <a:pt x="758499" y="413976"/>
                  <a:pt x="759456" y="411763"/>
                  <a:pt x="761251" y="409669"/>
                </a:cubicBezTo>
                <a:cubicBezTo>
                  <a:pt x="763045" y="407575"/>
                  <a:pt x="765558" y="405960"/>
                  <a:pt x="768848" y="404823"/>
                </a:cubicBezTo>
                <a:cubicBezTo>
                  <a:pt x="772138" y="403686"/>
                  <a:pt x="775489" y="403148"/>
                  <a:pt x="779018" y="403148"/>
                </a:cubicBezTo>
                <a:close/>
                <a:moveTo>
                  <a:pt x="343266" y="403148"/>
                </a:moveTo>
                <a:cubicBezTo>
                  <a:pt x="340334" y="409070"/>
                  <a:pt x="340992" y="406678"/>
                  <a:pt x="347752" y="419061"/>
                </a:cubicBezTo>
                <a:lnTo>
                  <a:pt x="344663" y="431468"/>
                </a:lnTo>
                <a:lnTo>
                  <a:pt x="341112" y="411224"/>
                </a:lnTo>
                <a:cubicBezTo>
                  <a:pt x="340454" y="409908"/>
                  <a:pt x="339915" y="408891"/>
                  <a:pt x="338958" y="408412"/>
                </a:cubicBezTo>
                <a:cubicBezTo>
                  <a:pt x="337164" y="407455"/>
                  <a:pt x="336685" y="408592"/>
                  <a:pt x="335249" y="407635"/>
                </a:cubicBezTo>
                <a:close/>
                <a:moveTo>
                  <a:pt x="1402137" y="403088"/>
                </a:moveTo>
                <a:cubicBezTo>
                  <a:pt x="1406804" y="403088"/>
                  <a:pt x="1410453" y="404284"/>
                  <a:pt x="1413205" y="406618"/>
                </a:cubicBezTo>
                <a:cubicBezTo>
                  <a:pt x="1415957" y="408951"/>
                  <a:pt x="1417333" y="411583"/>
                  <a:pt x="1417333" y="414454"/>
                </a:cubicBezTo>
                <a:cubicBezTo>
                  <a:pt x="1417333" y="416309"/>
                  <a:pt x="1416794" y="417745"/>
                  <a:pt x="1415658" y="418822"/>
                </a:cubicBezTo>
                <a:cubicBezTo>
                  <a:pt x="1414521" y="419898"/>
                  <a:pt x="1413085" y="420437"/>
                  <a:pt x="1411290" y="420437"/>
                </a:cubicBezTo>
                <a:cubicBezTo>
                  <a:pt x="1409436" y="420437"/>
                  <a:pt x="1407880" y="419839"/>
                  <a:pt x="1406624" y="418582"/>
                </a:cubicBezTo>
                <a:cubicBezTo>
                  <a:pt x="1405368" y="417386"/>
                  <a:pt x="1404650" y="415112"/>
                  <a:pt x="1404351" y="411942"/>
                </a:cubicBezTo>
                <a:cubicBezTo>
                  <a:pt x="1404171" y="409908"/>
                  <a:pt x="1403693" y="408472"/>
                  <a:pt x="1402975" y="407694"/>
                </a:cubicBezTo>
                <a:cubicBezTo>
                  <a:pt x="1402257" y="406917"/>
                  <a:pt x="1401420" y="406498"/>
                  <a:pt x="1400403" y="406498"/>
                </a:cubicBezTo>
                <a:cubicBezTo>
                  <a:pt x="1398847" y="406498"/>
                  <a:pt x="1397531" y="407335"/>
                  <a:pt x="1396454" y="408951"/>
                </a:cubicBezTo>
                <a:cubicBezTo>
                  <a:pt x="1394779" y="411403"/>
                  <a:pt x="1393942" y="415172"/>
                  <a:pt x="1393942" y="420257"/>
                </a:cubicBezTo>
                <a:cubicBezTo>
                  <a:pt x="1393942" y="424445"/>
                  <a:pt x="1394660" y="428513"/>
                  <a:pt x="1395976" y="432342"/>
                </a:cubicBezTo>
                <a:cubicBezTo>
                  <a:pt x="1397292" y="436230"/>
                  <a:pt x="1399146" y="439042"/>
                  <a:pt x="1401479" y="440956"/>
                </a:cubicBezTo>
                <a:cubicBezTo>
                  <a:pt x="1403214" y="442332"/>
                  <a:pt x="1405308" y="442990"/>
                  <a:pt x="1407701" y="442990"/>
                </a:cubicBezTo>
                <a:cubicBezTo>
                  <a:pt x="1409316" y="442990"/>
                  <a:pt x="1410752" y="442631"/>
                  <a:pt x="1412188" y="441913"/>
                </a:cubicBezTo>
                <a:cubicBezTo>
                  <a:pt x="1413624" y="441195"/>
                  <a:pt x="1415299" y="439819"/>
                  <a:pt x="1417153" y="437666"/>
                </a:cubicBezTo>
                <a:lnTo>
                  <a:pt x="1418649" y="438802"/>
                </a:lnTo>
                <a:cubicBezTo>
                  <a:pt x="1416555" y="442751"/>
                  <a:pt x="1413923" y="445742"/>
                  <a:pt x="1410752" y="447656"/>
                </a:cubicBezTo>
                <a:cubicBezTo>
                  <a:pt x="1407581" y="449631"/>
                  <a:pt x="1404231" y="450588"/>
                  <a:pt x="1400702" y="450588"/>
                </a:cubicBezTo>
                <a:cubicBezTo>
                  <a:pt x="1394719" y="450588"/>
                  <a:pt x="1389933" y="448314"/>
                  <a:pt x="1386344" y="443828"/>
                </a:cubicBezTo>
                <a:cubicBezTo>
                  <a:pt x="1382755" y="439281"/>
                  <a:pt x="1380960" y="433897"/>
                  <a:pt x="1380960" y="427556"/>
                </a:cubicBezTo>
                <a:cubicBezTo>
                  <a:pt x="1380960" y="421454"/>
                  <a:pt x="1382575" y="416129"/>
                  <a:pt x="1385866" y="411463"/>
                </a:cubicBezTo>
                <a:cubicBezTo>
                  <a:pt x="1389814" y="405900"/>
                  <a:pt x="1395258" y="403088"/>
                  <a:pt x="1402137" y="403088"/>
                </a:cubicBezTo>
                <a:close/>
                <a:moveTo>
                  <a:pt x="1202447" y="403088"/>
                </a:moveTo>
                <a:cubicBezTo>
                  <a:pt x="1207114" y="403088"/>
                  <a:pt x="1210763" y="404284"/>
                  <a:pt x="1213515" y="406618"/>
                </a:cubicBezTo>
                <a:cubicBezTo>
                  <a:pt x="1216267" y="408951"/>
                  <a:pt x="1217642" y="411583"/>
                  <a:pt x="1217642" y="414454"/>
                </a:cubicBezTo>
                <a:cubicBezTo>
                  <a:pt x="1217642" y="416309"/>
                  <a:pt x="1217044" y="417745"/>
                  <a:pt x="1215967" y="418822"/>
                </a:cubicBezTo>
                <a:cubicBezTo>
                  <a:pt x="1214831" y="419898"/>
                  <a:pt x="1213395" y="420437"/>
                  <a:pt x="1211600" y="420437"/>
                </a:cubicBezTo>
                <a:cubicBezTo>
                  <a:pt x="1209746" y="420437"/>
                  <a:pt x="1208190" y="419839"/>
                  <a:pt x="1206934" y="418582"/>
                </a:cubicBezTo>
                <a:cubicBezTo>
                  <a:pt x="1205738" y="417386"/>
                  <a:pt x="1204960" y="415112"/>
                  <a:pt x="1204661" y="411942"/>
                </a:cubicBezTo>
                <a:cubicBezTo>
                  <a:pt x="1204481" y="409908"/>
                  <a:pt x="1204003" y="408472"/>
                  <a:pt x="1203285" y="407694"/>
                </a:cubicBezTo>
                <a:cubicBezTo>
                  <a:pt x="1202567" y="406917"/>
                  <a:pt x="1201730" y="406498"/>
                  <a:pt x="1200713" y="406498"/>
                </a:cubicBezTo>
                <a:cubicBezTo>
                  <a:pt x="1199157" y="406498"/>
                  <a:pt x="1197841" y="407335"/>
                  <a:pt x="1196764" y="408951"/>
                </a:cubicBezTo>
                <a:cubicBezTo>
                  <a:pt x="1195089" y="411403"/>
                  <a:pt x="1194252" y="415172"/>
                  <a:pt x="1194252" y="420257"/>
                </a:cubicBezTo>
                <a:cubicBezTo>
                  <a:pt x="1194252" y="424445"/>
                  <a:pt x="1194969" y="428513"/>
                  <a:pt x="1196286" y="432342"/>
                </a:cubicBezTo>
                <a:cubicBezTo>
                  <a:pt x="1197602" y="436230"/>
                  <a:pt x="1199456" y="439042"/>
                  <a:pt x="1201789" y="440956"/>
                </a:cubicBezTo>
                <a:cubicBezTo>
                  <a:pt x="1203524" y="442332"/>
                  <a:pt x="1205618" y="442990"/>
                  <a:pt x="1208011" y="442990"/>
                </a:cubicBezTo>
                <a:cubicBezTo>
                  <a:pt x="1209626" y="442990"/>
                  <a:pt x="1211062" y="442631"/>
                  <a:pt x="1212498" y="441913"/>
                </a:cubicBezTo>
                <a:cubicBezTo>
                  <a:pt x="1213874" y="441195"/>
                  <a:pt x="1215549" y="439819"/>
                  <a:pt x="1217463" y="437666"/>
                </a:cubicBezTo>
                <a:lnTo>
                  <a:pt x="1218959" y="438802"/>
                </a:lnTo>
                <a:cubicBezTo>
                  <a:pt x="1216865" y="442751"/>
                  <a:pt x="1214233" y="445742"/>
                  <a:pt x="1211062" y="447656"/>
                </a:cubicBezTo>
                <a:cubicBezTo>
                  <a:pt x="1207891" y="449631"/>
                  <a:pt x="1204541" y="450588"/>
                  <a:pt x="1201012" y="450588"/>
                </a:cubicBezTo>
                <a:cubicBezTo>
                  <a:pt x="1195029" y="450588"/>
                  <a:pt x="1190243" y="448314"/>
                  <a:pt x="1186654" y="443828"/>
                </a:cubicBezTo>
                <a:cubicBezTo>
                  <a:pt x="1183065" y="439281"/>
                  <a:pt x="1181270" y="433897"/>
                  <a:pt x="1181270" y="427556"/>
                </a:cubicBezTo>
                <a:cubicBezTo>
                  <a:pt x="1181270" y="421454"/>
                  <a:pt x="1182945" y="416129"/>
                  <a:pt x="1186175" y="411463"/>
                </a:cubicBezTo>
                <a:cubicBezTo>
                  <a:pt x="1190124" y="405900"/>
                  <a:pt x="1195568" y="403088"/>
                  <a:pt x="1202447" y="403088"/>
                </a:cubicBezTo>
                <a:close/>
                <a:moveTo>
                  <a:pt x="1781776" y="403029"/>
                </a:moveTo>
                <a:cubicBezTo>
                  <a:pt x="1784229" y="403029"/>
                  <a:pt x="1786562" y="403627"/>
                  <a:pt x="1788835" y="404824"/>
                </a:cubicBezTo>
                <a:cubicBezTo>
                  <a:pt x="1789672" y="405302"/>
                  <a:pt x="1790390" y="405542"/>
                  <a:pt x="1790929" y="405542"/>
                </a:cubicBezTo>
                <a:cubicBezTo>
                  <a:pt x="1791467" y="405542"/>
                  <a:pt x="1791946" y="405422"/>
                  <a:pt x="1792305" y="405183"/>
                </a:cubicBezTo>
                <a:cubicBezTo>
                  <a:pt x="1792664" y="404943"/>
                  <a:pt x="1793202" y="404285"/>
                  <a:pt x="1793980" y="403149"/>
                </a:cubicBezTo>
                <a:lnTo>
                  <a:pt x="1795595" y="403149"/>
                </a:lnTo>
                <a:lnTo>
                  <a:pt x="1796313" y="418463"/>
                </a:lnTo>
                <a:lnTo>
                  <a:pt x="1794698" y="418463"/>
                </a:lnTo>
                <a:cubicBezTo>
                  <a:pt x="1792783" y="413977"/>
                  <a:pt x="1790749" y="410866"/>
                  <a:pt x="1788655" y="409191"/>
                </a:cubicBezTo>
                <a:cubicBezTo>
                  <a:pt x="1786562" y="407516"/>
                  <a:pt x="1784468" y="406678"/>
                  <a:pt x="1782374" y="406678"/>
                </a:cubicBezTo>
                <a:cubicBezTo>
                  <a:pt x="1781058" y="406678"/>
                  <a:pt x="1779921" y="407097"/>
                  <a:pt x="1779024" y="407994"/>
                </a:cubicBezTo>
                <a:cubicBezTo>
                  <a:pt x="1778127" y="408892"/>
                  <a:pt x="1777648" y="409909"/>
                  <a:pt x="1777648" y="411045"/>
                </a:cubicBezTo>
                <a:cubicBezTo>
                  <a:pt x="1777648" y="411943"/>
                  <a:pt x="1777947" y="412780"/>
                  <a:pt x="1778605" y="413558"/>
                </a:cubicBezTo>
                <a:cubicBezTo>
                  <a:pt x="1779622" y="414874"/>
                  <a:pt x="1782434" y="417147"/>
                  <a:pt x="1787160" y="420318"/>
                </a:cubicBezTo>
                <a:cubicBezTo>
                  <a:pt x="1791886" y="423548"/>
                  <a:pt x="1794997" y="426240"/>
                  <a:pt x="1796433" y="428334"/>
                </a:cubicBezTo>
                <a:cubicBezTo>
                  <a:pt x="1797928" y="430548"/>
                  <a:pt x="1798646" y="433060"/>
                  <a:pt x="1798646" y="435812"/>
                </a:cubicBezTo>
                <a:cubicBezTo>
                  <a:pt x="1798646" y="438325"/>
                  <a:pt x="1798048" y="440777"/>
                  <a:pt x="1796791" y="443170"/>
                </a:cubicBezTo>
                <a:cubicBezTo>
                  <a:pt x="1795535" y="445563"/>
                  <a:pt x="1793800" y="447418"/>
                  <a:pt x="1791527" y="448674"/>
                </a:cubicBezTo>
                <a:cubicBezTo>
                  <a:pt x="1789254" y="449930"/>
                  <a:pt x="1786741" y="450588"/>
                  <a:pt x="1783989" y="450588"/>
                </a:cubicBezTo>
                <a:cubicBezTo>
                  <a:pt x="1781895" y="450588"/>
                  <a:pt x="1779024" y="449871"/>
                  <a:pt x="1775434" y="448554"/>
                </a:cubicBezTo>
                <a:cubicBezTo>
                  <a:pt x="1774477" y="448196"/>
                  <a:pt x="1773819" y="448016"/>
                  <a:pt x="1773460" y="448016"/>
                </a:cubicBezTo>
                <a:cubicBezTo>
                  <a:pt x="1772383" y="448016"/>
                  <a:pt x="1771546" y="448794"/>
                  <a:pt x="1770828" y="450409"/>
                </a:cubicBezTo>
                <a:lnTo>
                  <a:pt x="1769273" y="450409"/>
                </a:lnTo>
                <a:lnTo>
                  <a:pt x="1768495" y="434317"/>
                </a:lnTo>
                <a:lnTo>
                  <a:pt x="1770110" y="434317"/>
                </a:lnTo>
                <a:cubicBezTo>
                  <a:pt x="1771546" y="438564"/>
                  <a:pt x="1773520" y="441735"/>
                  <a:pt x="1776033" y="443828"/>
                </a:cubicBezTo>
                <a:cubicBezTo>
                  <a:pt x="1778545" y="445922"/>
                  <a:pt x="1780938" y="446999"/>
                  <a:pt x="1783152" y="446999"/>
                </a:cubicBezTo>
                <a:cubicBezTo>
                  <a:pt x="1784707" y="446999"/>
                  <a:pt x="1785963" y="446520"/>
                  <a:pt x="1786921" y="445563"/>
                </a:cubicBezTo>
                <a:cubicBezTo>
                  <a:pt x="1787878" y="444666"/>
                  <a:pt x="1788356" y="443469"/>
                  <a:pt x="1788356" y="442153"/>
                </a:cubicBezTo>
                <a:cubicBezTo>
                  <a:pt x="1788356" y="440598"/>
                  <a:pt x="1787878" y="439282"/>
                  <a:pt x="1786921" y="438145"/>
                </a:cubicBezTo>
                <a:cubicBezTo>
                  <a:pt x="1785963" y="437009"/>
                  <a:pt x="1783870" y="435334"/>
                  <a:pt x="1780520" y="433060"/>
                </a:cubicBezTo>
                <a:cubicBezTo>
                  <a:pt x="1775614" y="429650"/>
                  <a:pt x="1772443" y="427078"/>
                  <a:pt x="1771008" y="425283"/>
                </a:cubicBezTo>
                <a:cubicBezTo>
                  <a:pt x="1768914" y="422651"/>
                  <a:pt x="1767837" y="419779"/>
                  <a:pt x="1767837" y="416609"/>
                </a:cubicBezTo>
                <a:cubicBezTo>
                  <a:pt x="1767837" y="413139"/>
                  <a:pt x="1769033" y="410028"/>
                  <a:pt x="1771426" y="407217"/>
                </a:cubicBezTo>
                <a:cubicBezTo>
                  <a:pt x="1773819" y="404405"/>
                  <a:pt x="1777289" y="403029"/>
                  <a:pt x="1781776" y="403029"/>
                </a:cubicBezTo>
                <a:close/>
                <a:moveTo>
                  <a:pt x="1556301" y="403029"/>
                </a:moveTo>
                <a:cubicBezTo>
                  <a:pt x="1559233" y="403029"/>
                  <a:pt x="1561626" y="403867"/>
                  <a:pt x="1563540" y="405482"/>
                </a:cubicBezTo>
                <a:cubicBezTo>
                  <a:pt x="1565454" y="407097"/>
                  <a:pt x="1566711" y="409131"/>
                  <a:pt x="1567369" y="411524"/>
                </a:cubicBezTo>
                <a:cubicBezTo>
                  <a:pt x="1567907" y="413378"/>
                  <a:pt x="1568146" y="416848"/>
                  <a:pt x="1568146" y="422053"/>
                </a:cubicBezTo>
                <a:lnTo>
                  <a:pt x="1568146" y="439521"/>
                </a:lnTo>
                <a:cubicBezTo>
                  <a:pt x="1568146" y="442991"/>
                  <a:pt x="1568445" y="445145"/>
                  <a:pt x="1568984" y="445623"/>
                </a:cubicBezTo>
                <a:cubicBezTo>
                  <a:pt x="1569582" y="446461"/>
                  <a:pt x="1570898" y="446999"/>
                  <a:pt x="1572872" y="447238"/>
                </a:cubicBezTo>
                <a:lnTo>
                  <a:pt x="1572872" y="448973"/>
                </a:lnTo>
                <a:lnTo>
                  <a:pt x="1550199" y="448973"/>
                </a:lnTo>
                <a:lnTo>
                  <a:pt x="1550199" y="447238"/>
                </a:lnTo>
                <a:cubicBezTo>
                  <a:pt x="1551874" y="447059"/>
                  <a:pt x="1553131" y="446341"/>
                  <a:pt x="1553848" y="445145"/>
                </a:cubicBezTo>
                <a:cubicBezTo>
                  <a:pt x="1554387" y="444367"/>
                  <a:pt x="1554626" y="442393"/>
                  <a:pt x="1554626" y="439222"/>
                </a:cubicBezTo>
                <a:lnTo>
                  <a:pt x="1554626" y="419301"/>
                </a:lnTo>
                <a:cubicBezTo>
                  <a:pt x="1554626" y="415652"/>
                  <a:pt x="1554507" y="413319"/>
                  <a:pt x="1554207" y="412361"/>
                </a:cubicBezTo>
                <a:cubicBezTo>
                  <a:pt x="1553968" y="411404"/>
                  <a:pt x="1553430" y="410686"/>
                  <a:pt x="1552772" y="410148"/>
                </a:cubicBezTo>
                <a:cubicBezTo>
                  <a:pt x="1552114" y="409610"/>
                  <a:pt x="1551336" y="409370"/>
                  <a:pt x="1550498" y="409370"/>
                </a:cubicBezTo>
                <a:cubicBezTo>
                  <a:pt x="1547747" y="409370"/>
                  <a:pt x="1545234" y="411344"/>
                  <a:pt x="1542841" y="415293"/>
                </a:cubicBezTo>
                <a:lnTo>
                  <a:pt x="1542841" y="439342"/>
                </a:lnTo>
                <a:cubicBezTo>
                  <a:pt x="1542841" y="442692"/>
                  <a:pt x="1543200" y="444845"/>
                  <a:pt x="1543798" y="445743"/>
                </a:cubicBezTo>
                <a:cubicBezTo>
                  <a:pt x="1544396" y="446640"/>
                  <a:pt x="1545593" y="447179"/>
                  <a:pt x="1547268" y="447418"/>
                </a:cubicBezTo>
                <a:lnTo>
                  <a:pt x="1547268" y="449153"/>
                </a:lnTo>
                <a:lnTo>
                  <a:pt x="1524595" y="449153"/>
                </a:lnTo>
                <a:lnTo>
                  <a:pt x="1524595" y="447418"/>
                </a:lnTo>
                <a:cubicBezTo>
                  <a:pt x="1526450" y="447238"/>
                  <a:pt x="1527825" y="446640"/>
                  <a:pt x="1528603" y="445623"/>
                </a:cubicBezTo>
                <a:cubicBezTo>
                  <a:pt x="1529142" y="444905"/>
                  <a:pt x="1529441" y="442871"/>
                  <a:pt x="1529441" y="439401"/>
                </a:cubicBezTo>
                <a:lnTo>
                  <a:pt x="1529441" y="414096"/>
                </a:lnTo>
                <a:cubicBezTo>
                  <a:pt x="1529441" y="410686"/>
                  <a:pt x="1529082" y="408593"/>
                  <a:pt x="1528483" y="407755"/>
                </a:cubicBezTo>
                <a:cubicBezTo>
                  <a:pt x="1527885" y="406917"/>
                  <a:pt x="1526569" y="406379"/>
                  <a:pt x="1524595" y="406140"/>
                </a:cubicBezTo>
                <a:lnTo>
                  <a:pt x="1524595" y="404345"/>
                </a:lnTo>
                <a:lnTo>
                  <a:pt x="1542841" y="404345"/>
                </a:lnTo>
                <a:lnTo>
                  <a:pt x="1542841" y="410148"/>
                </a:lnTo>
                <a:cubicBezTo>
                  <a:pt x="1545174" y="407635"/>
                  <a:pt x="1547388" y="405841"/>
                  <a:pt x="1549481" y="404704"/>
                </a:cubicBezTo>
                <a:cubicBezTo>
                  <a:pt x="1551575" y="403567"/>
                  <a:pt x="1553848" y="403029"/>
                  <a:pt x="1556301" y="403029"/>
                </a:cubicBezTo>
                <a:close/>
                <a:moveTo>
                  <a:pt x="1320658" y="403029"/>
                </a:moveTo>
                <a:cubicBezTo>
                  <a:pt x="1323590" y="403029"/>
                  <a:pt x="1325983" y="403867"/>
                  <a:pt x="1327897" y="405482"/>
                </a:cubicBezTo>
                <a:cubicBezTo>
                  <a:pt x="1329811" y="407097"/>
                  <a:pt x="1331068" y="409131"/>
                  <a:pt x="1331726" y="411524"/>
                </a:cubicBezTo>
                <a:cubicBezTo>
                  <a:pt x="1332264" y="413378"/>
                  <a:pt x="1332503" y="416848"/>
                  <a:pt x="1332503" y="422053"/>
                </a:cubicBezTo>
                <a:lnTo>
                  <a:pt x="1332503" y="439521"/>
                </a:lnTo>
                <a:cubicBezTo>
                  <a:pt x="1332503" y="442991"/>
                  <a:pt x="1332802" y="445145"/>
                  <a:pt x="1333341" y="445623"/>
                </a:cubicBezTo>
                <a:cubicBezTo>
                  <a:pt x="1333939" y="446461"/>
                  <a:pt x="1335255" y="446999"/>
                  <a:pt x="1337229" y="447238"/>
                </a:cubicBezTo>
                <a:lnTo>
                  <a:pt x="1337229" y="448973"/>
                </a:lnTo>
                <a:lnTo>
                  <a:pt x="1314556" y="448973"/>
                </a:lnTo>
                <a:lnTo>
                  <a:pt x="1314556" y="447238"/>
                </a:lnTo>
                <a:cubicBezTo>
                  <a:pt x="1316231" y="447059"/>
                  <a:pt x="1317488" y="446341"/>
                  <a:pt x="1318206" y="445145"/>
                </a:cubicBezTo>
                <a:cubicBezTo>
                  <a:pt x="1318744" y="444367"/>
                  <a:pt x="1318983" y="442393"/>
                  <a:pt x="1318983" y="439222"/>
                </a:cubicBezTo>
                <a:lnTo>
                  <a:pt x="1318983" y="419301"/>
                </a:lnTo>
                <a:cubicBezTo>
                  <a:pt x="1318983" y="415652"/>
                  <a:pt x="1318864" y="413319"/>
                  <a:pt x="1318564" y="412361"/>
                </a:cubicBezTo>
                <a:cubicBezTo>
                  <a:pt x="1318325" y="411404"/>
                  <a:pt x="1317787" y="410686"/>
                  <a:pt x="1317129" y="410148"/>
                </a:cubicBezTo>
                <a:cubicBezTo>
                  <a:pt x="1316471" y="409610"/>
                  <a:pt x="1315693" y="409370"/>
                  <a:pt x="1314855" y="409370"/>
                </a:cubicBezTo>
                <a:cubicBezTo>
                  <a:pt x="1312104" y="409370"/>
                  <a:pt x="1309591" y="411344"/>
                  <a:pt x="1307198" y="415293"/>
                </a:cubicBezTo>
                <a:lnTo>
                  <a:pt x="1307198" y="439342"/>
                </a:lnTo>
                <a:cubicBezTo>
                  <a:pt x="1307198" y="442692"/>
                  <a:pt x="1307557" y="444845"/>
                  <a:pt x="1308155" y="445743"/>
                </a:cubicBezTo>
                <a:cubicBezTo>
                  <a:pt x="1308753" y="446640"/>
                  <a:pt x="1309950" y="447179"/>
                  <a:pt x="1311625" y="447418"/>
                </a:cubicBezTo>
                <a:lnTo>
                  <a:pt x="1311625" y="449153"/>
                </a:lnTo>
                <a:lnTo>
                  <a:pt x="1288952" y="449153"/>
                </a:lnTo>
                <a:lnTo>
                  <a:pt x="1288952" y="447418"/>
                </a:lnTo>
                <a:cubicBezTo>
                  <a:pt x="1290807" y="447238"/>
                  <a:pt x="1292182" y="446640"/>
                  <a:pt x="1292960" y="445623"/>
                </a:cubicBezTo>
                <a:cubicBezTo>
                  <a:pt x="1293499" y="444905"/>
                  <a:pt x="1293798" y="442871"/>
                  <a:pt x="1293798" y="439401"/>
                </a:cubicBezTo>
                <a:lnTo>
                  <a:pt x="1293798" y="414096"/>
                </a:lnTo>
                <a:cubicBezTo>
                  <a:pt x="1293798" y="410686"/>
                  <a:pt x="1293439" y="408593"/>
                  <a:pt x="1292840" y="407755"/>
                </a:cubicBezTo>
                <a:cubicBezTo>
                  <a:pt x="1292242" y="406917"/>
                  <a:pt x="1290926" y="406379"/>
                  <a:pt x="1288952" y="406140"/>
                </a:cubicBezTo>
                <a:lnTo>
                  <a:pt x="1288952" y="404345"/>
                </a:lnTo>
                <a:lnTo>
                  <a:pt x="1307198" y="404345"/>
                </a:lnTo>
                <a:lnTo>
                  <a:pt x="1307198" y="410148"/>
                </a:lnTo>
                <a:cubicBezTo>
                  <a:pt x="1309531" y="407635"/>
                  <a:pt x="1311745" y="405841"/>
                  <a:pt x="1313838" y="404704"/>
                </a:cubicBezTo>
                <a:cubicBezTo>
                  <a:pt x="1315932" y="403567"/>
                  <a:pt x="1318206" y="403029"/>
                  <a:pt x="1320658" y="403029"/>
                </a:cubicBezTo>
                <a:close/>
                <a:moveTo>
                  <a:pt x="842251" y="403029"/>
                </a:moveTo>
                <a:cubicBezTo>
                  <a:pt x="845183" y="403029"/>
                  <a:pt x="847576" y="403867"/>
                  <a:pt x="849490" y="405482"/>
                </a:cubicBezTo>
                <a:cubicBezTo>
                  <a:pt x="851404" y="407097"/>
                  <a:pt x="852661" y="409131"/>
                  <a:pt x="853319" y="411524"/>
                </a:cubicBezTo>
                <a:cubicBezTo>
                  <a:pt x="853857" y="413378"/>
                  <a:pt x="854096" y="416848"/>
                  <a:pt x="854096" y="422053"/>
                </a:cubicBezTo>
                <a:lnTo>
                  <a:pt x="854096" y="439521"/>
                </a:lnTo>
                <a:cubicBezTo>
                  <a:pt x="854096" y="442991"/>
                  <a:pt x="854395" y="445145"/>
                  <a:pt x="854934" y="445623"/>
                </a:cubicBezTo>
                <a:cubicBezTo>
                  <a:pt x="855532" y="446461"/>
                  <a:pt x="856848" y="446999"/>
                  <a:pt x="858822" y="447238"/>
                </a:cubicBezTo>
                <a:lnTo>
                  <a:pt x="858822" y="448973"/>
                </a:lnTo>
                <a:lnTo>
                  <a:pt x="836149" y="448973"/>
                </a:lnTo>
                <a:lnTo>
                  <a:pt x="836149" y="447238"/>
                </a:lnTo>
                <a:cubicBezTo>
                  <a:pt x="837824" y="447059"/>
                  <a:pt x="839081" y="446341"/>
                  <a:pt x="839799" y="445145"/>
                </a:cubicBezTo>
                <a:cubicBezTo>
                  <a:pt x="840337" y="444367"/>
                  <a:pt x="840576" y="442393"/>
                  <a:pt x="840576" y="439222"/>
                </a:cubicBezTo>
                <a:lnTo>
                  <a:pt x="840576" y="419301"/>
                </a:lnTo>
                <a:cubicBezTo>
                  <a:pt x="840576" y="415652"/>
                  <a:pt x="840397" y="413319"/>
                  <a:pt x="840157" y="412361"/>
                </a:cubicBezTo>
                <a:cubicBezTo>
                  <a:pt x="839918" y="411404"/>
                  <a:pt x="839380" y="410686"/>
                  <a:pt x="838722" y="410148"/>
                </a:cubicBezTo>
                <a:cubicBezTo>
                  <a:pt x="838064" y="409610"/>
                  <a:pt x="837286" y="409370"/>
                  <a:pt x="836448" y="409370"/>
                </a:cubicBezTo>
                <a:cubicBezTo>
                  <a:pt x="833697" y="409370"/>
                  <a:pt x="831184" y="411344"/>
                  <a:pt x="828791" y="415293"/>
                </a:cubicBezTo>
                <a:lnTo>
                  <a:pt x="828791" y="439342"/>
                </a:lnTo>
                <a:cubicBezTo>
                  <a:pt x="828791" y="442692"/>
                  <a:pt x="829150" y="444845"/>
                  <a:pt x="829748" y="445743"/>
                </a:cubicBezTo>
                <a:cubicBezTo>
                  <a:pt x="830346" y="446640"/>
                  <a:pt x="831543" y="447179"/>
                  <a:pt x="833218" y="447418"/>
                </a:cubicBezTo>
                <a:lnTo>
                  <a:pt x="833218" y="449153"/>
                </a:lnTo>
                <a:lnTo>
                  <a:pt x="810545" y="449153"/>
                </a:lnTo>
                <a:lnTo>
                  <a:pt x="810545" y="447418"/>
                </a:lnTo>
                <a:cubicBezTo>
                  <a:pt x="812400" y="447238"/>
                  <a:pt x="813775" y="446640"/>
                  <a:pt x="814553" y="445623"/>
                </a:cubicBezTo>
                <a:cubicBezTo>
                  <a:pt x="815092" y="444905"/>
                  <a:pt x="815391" y="442871"/>
                  <a:pt x="815391" y="439401"/>
                </a:cubicBezTo>
                <a:lnTo>
                  <a:pt x="815391" y="414096"/>
                </a:lnTo>
                <a:cubicBezTo>
                  <a:pt x="815391" y="410686"/>
                  <a:pt x="815032" y="408593"/>
                  <a:pt x="814433" y="407755"/>
                </a:cubicBezTo>
                <a:cubicBezTo>
                  <a:pt x="813835" y="406917"/>
                  <a:pt x="812519" y="406379"/>
                  <a:pt x="810545" y="406140"/>
                </a:cubicBezTo>
                <a:lnTo>
                  <a:pt x="810545" y="404345"/>
                </a:lnTo>
                <a:lnTo>
                  <a:pt x="828791" y="404345"/>
                </a:lnTo>
                <a:lnTo>
                  <a:pt x="828791" y="410148"/>
                </a:lnTo>
                <a:cubicBezTo>
                  <a:pt x="831124" y="407635"/>
                  <a:pt x="833338" y="405841"/>
                  <a:pt x="835431" y="404704"/>
                </a:cubicBezTo>
                <a:cubicBezTo>
                  <a:pt x="837525" y="403567"/>
                  <a:pt x="839799" y="403029"/>
                  <a:pt x="842251" y="403029"/>
                </a:cubicBezTo>
                <a:close/>
                <a:moveTo>
                  <a:pt x="358183" y="401218"/>
                </a:moveTo>
                <a:cubicBezTo>
                  <a:pt x="359971" y="400695"/>
                  <a:pt x="362020" y="401712"/>
                  <a:pt x="363844" y="404464"/>
                </a:cubicBezTo>
                <a:cubicBezTo>
                  <a:pt x="369647" y="413138"/>
                  <a:pt x="365519" y="411403"/>
                  <a:pt x="372160" y="414155"/>
                </a:cubicBezTo>
                <a:cubicBezTo>
                  <a:pt x="370544" y="415770"/>
                  <a:pt x="366895" y="418104"/>
                  <a:pt x="364562" y="418283"/>
                </a:cubicBezTo>
                <a:cubicBezTo>
                  <a:pt x="367673" y="415711"/>
                  <a:pt x="364981" y="413318"/>
                  <a:pt x="363246" y="410087"/>
                </a:cubicBezTo>
                <a:cubicBezTo>
                  <a:pt x="361930" y="407694"/>
                  <a:pt x="360494" y="402968"/>
                  <a:pt x="356785" y="405062"/>
                </a:cubicBezTo>
                <a:cubicBezTo>
                  <a:pt x="352418" y="407455"/>
                  <a:pt x="358281" y="417745"/>
                  <a:pt x="361451" y="419121"/>
                </a:cubicBezTo>
                <a:cubicBezTo>
                  <a:pt x="361631" y="419180"/>
                  <a:pt x="361870" y="419240"/>
                  <a:pt x="361990" y="419300"/>
                </a:cubicBezTo>
                <a:cubicBezTo>
                  <a:pt x="362767" y="419599"/>
                  <a:pt x="363186" y="419779"/>
                  <a:pt x="363485" y="419838"/>
                </a:cubicBezTo>
                <a:lnTo>
                  <a:pt x="355888" y="423966"/>
                </a:lnTo>
                <a:cubicBezTo>
                  <a:pt x="358281" y="420437"/>
                  <a:pt x="356426" y="419480"/>
                  <a:pt x="354273" y="415531"/>
                </a:cubicBezTo>
                <a:cubicBezTo>
                  <a:pt x="353614" y="414335"/>
                  <a:pt x="353136" y="413078"/>
                  <a:pt x="352239" y="411762"/>
                </a:cubicBezTo>
                <a:cubicBezTo>
                  <a:pt x="350623" y="409429"/>
                  <a:pt x="349726" y="410027"/>
                  <a:pt x="348350" y="409130"/>
                </a:cubicBezTo>
                <a:cubicBezTo>
                  <a:pt x="349427" y="407754"/>
                  <a:pt x="350384" y="406498"/>
                  <a:pt x="351461" y="405062"/>
                </a:cubicBezTo>
                <a:lnTo>
                  <a:pt x="354093" y="407216"/>
                </a:lnTo>
                <a:cubicBezTo>
                  <a:pt x="354871" y="403806"/>
                  <a:pt x="356396" y="401742"/>
                  <a:pt x="358183" y="401218"/>
                </a:cubicBezTo>
                <a:close/>
                <a:moveTo>
                  <a:pt x="370784" y="392440"/>
                </a:moveTo>
                <a:cubicBezTo>
                  <a:pt x="374254" y="395670"/>
                  <a:pt x="376886" y="403447"/>
                  <a:pt x="381014" y="405481"/>
                </a:cubicBezTo>
                <a:cubicBezTo>
                  <a:pt x="381194" y="405601"/>
                  <a:pt x="381373" y="405661"/>
                  <a:pt x="381553" y="405721"/>
                </a:cubicBezTo>
                <a:cubicBezTo>
                  <a:pt x="381732" y="405840"/>
                  <a:pt x="381912" y="405900"/>
                  <a:pt x="382091" y="405960"/>
                </a:cubicBezTo>
                <a:cubicBezTo>
                  <a:pt x="382270" y="406080"/>
                  <a:pt x="382570" y="406140"/>
                  <a:pt x="382749" y="406140"/>
                </a:cubicBezTo>
                <a:cubicBezTo>
                  <a:pt x="382869" y="406199"/>
                  <a:pt x="383108" y="406259"/>
                  <a:pt x="383287" y="406379"/>
                </a:cubicBezTo>
                <a:cubicBezTo>
                  <a:pt x="381074" y="407456"/>
                  <a:pt x="378861" y="410028"/>
                  <a:pt x="376049" y="410507"/>
                </a:cubicBezTo>
                <a:cubicBezTo>
                  <a:pt x="377963" y="407575"/>
                  <a:pt x="377006" y="407097"/>
                  <a:pt x="374912" y="404165"/>
                </a:cubicBezTo>
                <a:cubicBezTo>
                  <a:pt x="373058" y="401593"/>
                  <a:pt x="372220" y="400038"/>
                  <a:pt x="370545" y="397645"/>
                </a:cubicBezTo>
                <a:cubicBezTo>
                  <a:pt x="366836" y="396807"/>
                  <a:pt x="368212" y="398721"/>
                  <a:pt x="367195" y="397465"/>
                </a:cubicBezTo>
                <a:cubicBezTo>
                  <a:pt x="368391" y="394893"/>
                  <a:pt x="368930" y="393816"/>
                  <a:pt x="370784" y="392440"/>
                </a:cubicBezTo>
                <a:close/>
                <a:moveTo>
                  <a:pt x="1858828" y="388073"/>
                </a:moveTo>
                <a:lnTo>
                  <a:pt x="1860383" y="388073"/>
                </a:lnTo>
                <a:lnTo>
                  <a:pt x="1860443" y="388073"/>
                </a:lnTo>
                <a:lnTo>
                  <a:pt x="1860443" y="404524"/>
                </a:lnTo>
                <a:lnTo>
                  <a:pt x="1871091" y="404524"/>
                </a:lnTo>
                <a:lnTo>
                  <a:pt x="1871091" y="409250"/>
                </a:lnTo>
                <a:lnTo>
                  <a:pt x="1860443" y="409250"/>
                </a:lnTo>
                <a:lnTo>
                  <a:pt x="1860443" y="436889"/>
                </a:lnTo>
                <a:cubicBezTo>
                  <a:pt x="1860443" y="439521"/>
                  <a:pt x="1860563" y="441136"/>
                  <a:pt x="1860802" y="441914"/>
                </a:cubicBezTo>
                <a:cubicBezTo>
                  <a:pt x="1861041" y="442632"/>
                  <a:pt x="1861460" y="443230"/>
                  <a:pt x="1862058" y="443709"/>
                </a:cubicBezTo>
                <a:cubicBezTo>
                  <a:pt x="1862656" y="444187"/>
                  <a:pt x="1863195" y="444426"/>
                  <a:pt x="1863733" y="444426"/>
                </a:cubicBezTo>
                <a:cubicBezTo>
                  <a:pt x="1865827" y="444426"/>
                  <a:pt x="1867801" y="442871"/>
                  <a:pt x="1869656" y="439700"/>
                </a:cubicBezTo>
                <a:lnTo>
                  <a:pt x="1871091" y="440777"/>
                </a:lnTo>
                <a:cubicBezTo>
                  <a:pt x="1868459" y="446939"/>
                  <a:pt x="1864272" y="449990"/>
                  <a:pt x="1858469" y="449990"/>
                </a:cubicBezTo>
                <a:cubicBezTo>
                  <a:pt x="1855597" y="449990"/>
                  <a:pt x="1853204" y="449152"/>
                  <a:pt x="1851230" y="447597"/>
                </a:cubicBezTo>
                <a:cubicBezTo>
                  <a:pt x="1849256" y="445982"/>
                  <a:pt x="1848000" y="444247"/>
                  <a:pt x="1847461" y="442273"/>
                </a:cubicBezTo>
                <a:cubicBezTo>
                  <a:pt x="1847162" y="441136"/>
                  <a:pt x="1846983" y="438205"/>
                  <a:pt x="1846983" y="433419"/>
                </a:cubicBezTo>
                <a:lnTo>
                  <a:pt x="1846983" y="409191"/>
                </a:lnTo>
                <a:lnTo>
                  <a:pt x="1841120" y="409191"/>
                </a:lnTo>
                <a:lnTo>
                  <a:pt x="1841120" y="407516"/>
                </a:lnTo>
                <a:cubicBezTo>
                  <a:pt x="1845128" y="404644"/>
                  <a:pt x="1848598" y="401653"/>
                  <a:pt x="1851410" y="398542"/>
                </a:cubicBezTo>
                <a:cubicBezTo>
                  <a:pt x="1854221" y="395431"/>
                  <a:pt x="1856734" y="391961"/>
                  <a:pt x="1858828" y="388073"/>
                </a:cubicBezTo>
                <a:close/>
                <a:moveTo>
                  <a:pt x="1110978" y="388073"/>
                </a:moveTo>
                <a:lnTo>
                  <a:pt x="1112533" y="388073"/>
                </a:lnTo>
                <a:lnTo>
                  <a:pt x="1112593" y="388073"/>
                </a:lnTo>
                <a:lnTo>
                  <a:pt x="1112593" y="404524"/>
                </a:lnTo>
                <a:lnTo>
                  <a:pt x="1123241" y="404524"/>
                </a:lnTo>
                <a:lnTo>
                  <a:pt x="1123241" y="409250"/>
                </a:lnTo>
                <a:lnTo>
                  <a:pt x="1112593" y="409250"/>
                </a:lnTo>
                <a:lnTo>
                  <a:pt x="1112593" y="436889"/>
                </a:lnTo>
                <a:cubicBezTo>
                  <a:pt x="1112593" y="439521"/>
                  <a:pt x="1112713" y="441136"/>
                  <a:pt x="1112952" y="441914"/>
                </a:cubicBezTo>
                <a:cubicBezTo>
                  <a:pt x="1113191" y="442632"/>
                  <a:pt x="1113610" y="443230"/>
                  <a:pt x="1114208" y="443709"/>
                </a:cubicBezTo>
                <a:cubicBezTo>
                  <a:pt x="1114806" y="444187"/>
                  <a:pt x="1115345" y="444426"/>
                  <a:pt x="1115883" y="444426"/>
                </a:cubicBezTo>
                <a:cubicBezTo>
                  <a:pt x="1117977" y="444426"/>
                  <a:pt x="1119951" y="442871"/>
                  <a:pt x="1121806" y="439700"/>
                </a:cubicBezTo>
                <a:lnTo>
                  <a:pt x="1123241" y="440777"/>
                </a:lnTo>
                <a:cubicBezTo>
                  <a:pt x="1120669" y="446939"/>
                  <a:pt x="1116422" y="449990"/>
                  <a:pt x="1110619" y="449990"/>
                </a:cubicBezTo>
                <a:cubicBezTo>
                  <a:pt x="1107747" y="449990"/>
                  <a:pt x="1105354" y="449152"/>
                  <a:pt x="1103380" y="447597"/>
                </a:cubicBezTo>
                <a:cubicBezTo>
                  <a:pt x="1101406" y="445982"/>
                  <a:pt x="1100150" y="444247"/>
                  <a:pt x="1099611" y="442273"/>
                </a:cubicBezTo>
                <a:cubicBezTo>
                  <a:pt x="1099312" y="441136"/>
                  <a:pt x="1099133" y="438205"/>
                  <a:pt x="1099133" y="433419"/>
                </a:cubicBezTo>
                <a:lnTo>
                  <a:pt x="1099133" y="409191"/>
                </a:lnTo>
                <a:lnTo>
                  <a:pt x="1093270" y="409191"/>
                </a:lnTo>
                <a:lnTo>
                  <a:pt x="1093270" y="407516"/>
                </a:lnTo>
                <a:cubicBezTo>
                  <a:pt x="1097278" y="404644"/>
                  <a:pt x="1100748" y="401653"/>
                  <a:pt x="1103560" y="398542"/>
                </a:cubicBezTo>
                <a:cubicBezTo>
                  <a:pt x="1106371" y="395431"/>
                  <a:pt x="1108884" y="391961"/>
                  <a:pt x="1110978" y="388073"/>
                </a:cubicBezTo>
                <a:close/>
                <a:moveTo>
                  <a:pt x="912843" y="388013"/>
                </a:moveTo>
                <a:lnTo>
                  <a:pt x="912843" y="416130"/>
                </a:lnTo>
                <a:cubicBezTo>
                  <a:pt x="913920" y="416250"/>
                  <a:pt x="914698" y="416250"/>
                  <a:pt x="915236" y="416250"/>
                </a:cubicBezTo>
                <a:cubicBezTo>
                  <a:pt x="919184" y="416250"/>
                  <a:pt x="922176" y="415113"/>
                  <a:pt x="924269" y="412780"/>
                </a:cubicBezTo>
                <a:cubicBezTo>
                  <a:pt x="926423" y="410447"/>
                  <a:pt x="927440" y="406857"/>
                  <a:pt x="927440" y="401952"/>
                </a:cubicBezTo>
                <a:cubicBezTo>
                  <a:pt x="927440" y="397106"/>
                  <a:pt x="926363" y="393577"/>
                  <a:pt x="924269" y="391363"/>
                </a:cubicBezTo>
                <a:cubicBezTo>
                  <a:pt x="922176" y="389150"/>
                  <a:pt x="919005" y="388013"/>
                  <a:pt x="914817" y="388013"/>
                </a:cubicBezTo>
                <a:close/>
                <a:moveTo>
                  <a:pt x="143396" y="387415"/>
                </a:moveTo>
                <a:cubicBezTo>
                  <a:pt x="140943" y="388611"/>
                  <a:pt x="135081" y="395551"/>
                  <a:pt x="134123" y="397525"/>
                </a:cubicBezTo>
                <a:cubicBezTo>
                  <a:pt x="136696" y="401174"/>
                  <a:pt x="142678" y="405541"/>
                  <a:pt x="147464" y="400875"/>
                </a:cubicBezTo>
                <a:cubicBezTo>
                  <a:pt x="153327" y="395192"/>
                  <a:pt x="147045" y="389090"/>
                  <a:pt x="143396" y="387415"/>
                </a:cubicBezTo>
                <a:close/>
                <a:moveTo>
                  <a:pt x="363965" y="385740"/>
                </a:moveTo>
                <a:cubicBezTo>
                  <a:pt x="367734" y="384065"/>
                  <a:pt x="368930" y="389030"/>
                  <a:pt x="364623" y="389150"/>
                </a:cubicBezTo>
                <a:cubicBezTo>
                  <a:pt x="363127" y="387594"/>
                  <a:pt x="362649" y="388073"/>
                  <a:pt x="363965" y="385740"/>
                </a:cubicBezTo>
                <a:close/>
                <a:moveTo>
                  <a:pt x="614983" y="384364"/>
                </a:moveTo>
                <a:lnTo>
                  <a:pt x="647228" y="384364"/>
                </a:lnTo>
                <a:lnTo>
                  <a:pt x="647228" y="386159"/>
                </a:lnTo>
                <a:lnTo>
                  <a:pt x="645612" y="386159"/>
                </a:lnTo>
                <a:cubicBezTo>
                  <a:pt x="643758" y="386159"/>
                  <a:pt x="642442" y="386458"/>
                  <a:pt x="641724" y="387056"/>
                </a:cubicBezTo>
                <a:cubicBezTo>
                  <a:pt x="641006" y="387654"/>
                  <a:pt x="640647" y="388372"/>
                  <a:pt x="640647" y="389270"/>
                </a:cubicBezTo>
                <a:cubicBezTo>
                  <a:pt x="640647" y="389928"/>
                  <a:pt x="640767" y="390526"/>
                  <a:pt x="641006" y="391064"/>
                </a:cubicBezTo>
                <a:lnTo>
                  <a:pt x="644296" y="396030"/>
                </a:lnTo>
                <a:lnTo>
                  <a:pt x="652372" y="408293"/>
                </a:lnTo>
                <a:lnTo>
                  <a:pt x="659252" y="399918"/>
                </a:lnTo>
                <a:cubicBezTo>
                  <a:pt x="662782" y="395611"/>
                  <a:pt x="664516" y="392620"/>
                  <a:pt x="664516" y="390885"/>
                </a:cubicBezTo>
                <a:cubicBezTo>
                  <a:pt x="664516" y="390047"/>
                  <a:pt x="664277" y="389210"/>
                  <a:pt x="663799" y="388492"/>
                </a:cubicBezTo>
                <a:cubicBezTo>
                  <a:pt x="663260" y="387774"/>
                  <a:pt x="662542" y="387176"/>
                  <a:pt x="661645" y="386757"/>
                </a:cubicBezTo>
                <a:cubicBezTo>
                  <a:pt x="660748" y="386398"/>
                  <a:pt x="659312" y="386159"/>
                  <a:pt x="657338" y="386159"/>
                </a:cubicBezTo>
                <a:lnTo>
                  <a:pt x="657338" y="384364"/>
                </a:lnTo>
                <a:lnTo>
                  <a:pt x="681267" y="384364"/>
                </a:lnTo>
                <a:lnTo>
                  <a:pt x="681267" y="386159"/>
                </a:lnTo>
                <a:cubicBezTo>
                  <a:pt x="679412" y="386219"/>
                  <a:pt x="677857" y="386458"/>
                  <a:pt x="676720" y="386877"/>
                </a:cubicBezTo>
                <a:cubicBezTo>
                  <a:pt x="675524" y="387295"/>
                  <a:pt x="674327" y="388073"/>
                  <a:pt x="673011" y="389270"/>
                </a:cubicBezTo>
                <a:cubicBezTo>
                  <a:pt x="672174" y="389987"/>
                  <a:pt x="670140" y="392380"/>
                  <a:pt x="666790" y="396388"/>
                </a:cubicBezTo>
                <a:lnTo>
                  <a:pt x="654466" y="411225"/>
                </a:lnTo>
                <a:lnTo>
                  <a:pt x="672413" y="437846"/>
                </a:lnTo>
                <a:cubicBezTo>
                  <a:pt x="675344" y="442213"/>
                  <a:pt x="677498" y="444905"/>
                  <a:pt x="678754" y="445922"/>
                </a:cubicBezTo>
                <a:cubicBezTo>
                  <a:pt x="680011" y="446819"/>
                  <a:pt x="681506" y="447418"/>
                  <a:pt x="683241" y="447597"/>
                </a:cubicBezTo>
                <a:lnTo>
                  <a:pt x="683241" y="449392"/>
                </a:lnTo>
                <a:lnTo>
                  <a:pt x="651535" y="449392"/>
                </a:lnTo>
                <a:lnTo>
                  <a:pt x="651535" y="447597"/>
                </a:lnTo>
                <a:cubicBezTo>
                  <a:pt x="654047" y="447418"/>
                  <a:pt x="655722" y="447059"/>
                  <a:pt x="656440" y="446460"/>
                </a:cubicBezTo>
                <a:cubicBezTo>
                  <a:pt x="657158" y="445922"/>
                  <a:pt x="657517" y="445204"/>
                  <a:pt x="657517" y="444367"/>
                </a:cubicBezTo>
                <a:cubicBezTo>
                  <a:pt x="657517" y="443768"/>
                  <a:pt x="657397" y="443230"/>
                  <a:pt x="657158" y="442811"/>
                </a:cubicBezTo>
                <a:cubicBezTo>
                  <a:pt x="656739" y="441854"/>
                  <a:pt x="655603" y="440059"/>
                  <a:pt x="653808" y="437427"/>
                </a:cubicBezTo>
                <a:lnTo>
                  <a:pt x="644296" y="423369"/>
                </a:lnTo>
                <a:lnTo>
                  <a:pt x="634366" y="435513"/>
                </a:lnTo>
                <a:cubicBezTo>
                  <a:pt x="631374" y="439162"/>
                  <a:pt x="629879" y="441675"/>
                  <a:pt x="629879" y="442991"/>
                </a:cubicBezTo>
                <a:cubicBezTo>
                  <a:pt x="629879" y="443888"/>
                  <a:pt x="630238" y="444785"/>
                  <a:pt x="631015" y="445563"/>
                </a:cubicBezTo>
                <a:cubicBezTo>
                  <a:pt x="631793" y="446401"/>
                  <a:pt x="632930" y="446939"/>
                  <a:pt x="634425" y="447298"/>
                </a:cubicBezTo>
                <a:cubicBezTo>
                  <a:pt x="635083" y="447478"/>
                  <a:pt x="636459" y="447597"/>
                  <a:pt x="638553" y="447597"/>
                </a:cubicBezTo>
                <a:lnTo>
                  <a:pt x="638553" y="449392"/>
                </a:lnTo>
                <a:lnTo>
                  <a:pt x="613547" y="449392"/>
                </a:lnTo>
                <a:lnTo>
                  <a:pt x="613547" y="447597"/>
                </a:lnTo>
                <a:cubicBezTo>
                  <a:pt x="616359" y="447238"/>
                  <a:pt x="618632" y="446460"/>
                  <a:pt x="620247" y="445324"/>
                </a:cubicBezTo>
                <a:cubicBezTo>
                  <a:pt x="622401" y="443828"/>
                  <a:pt x="625392" y="440777"/>
                  <a:pt x="629221" y="436111"/>
                </a:cubicBezTo>
                <a:lnTo>
                  <a:pt x="642143" y="420378"/>
                </a:lnTo>
                <a:lnTo>
                  <a:pt x="625631" y="396089"/>
                </a:lnTo>
                <a:cubicBezTo>
                  <a:pt x="622879" y="392141"/>
                  <a:pt x="621324" y="389928"/>
                  <a:pt x="620965" y="389449"/>
                </a:cubicBezTo>
                <a:cubicBezTo>
                  <a:pt x="620128" y="388372"/>
                  <a:pt x="619290" y="387654"/>
                  <a:pt x="618453" y="387176"/>
                </a:cubicBezTo>
                <a:cubicBezTo>
                  <a:pt x="617615" y="386697"/>
                  <a:pt x="616478" y="386398"/>
                  <a:pt x="614983" y="386159"/>
                </a:cubicBezTo>
                <a:close/>
                <a:moveTo>
                  <a:pt x="1447722" y="384304"/>
                </a:moveTo>
                <a:lnTo>
                  <a:pt x="1481283" y="384304"/>
                </a:lnTo>
                <a:lnTo>
                  <a:pt x="1481283" y="386099"/>
                </a:lnTo>
                <a:lnTo>
                  <a:pt x="1479608" y="386099"/>
                </a:lnTo>
                <a:cubicBezTo>
                  <a:pt x="1477095" y="386099"/>
                  <a:pt x="1475360" y="386338"/>
                  <a:pt x="1474403" y="386876"/>
                </a:cubicBezTo>
                <a:cubicBezTo>
                  <a:pt x="1473446" y="387415"/>
                  <a:pt x="1472788" y="388133"/>
                  <a:pt x="1472369" y="389090"/>
                </a:cubicBezTo>
                <a:cubicBezTo>
                  <a:pt x="1471950" y="389987"/>
                  <a:pt x="1471771" y="392320"/>
                  <a:pt x="1471771" y="396029"/>
                </a:cubicBezTo>
                <a:lnTo>
                  <a:pt x="1471771" y="427855"/>
                </a:lnTo>
                <a:cubicBezTo>
                  <a:pt x="1471771" y="433658"/>
                  <a:pt x="1472190" y="437487"/>
                  <a:pt x="1473087" y="439401"/>
                </a:cubicBezTo>
                <a:cubicBezTo>
                  <a:pt x="1473984" y="441256"/>
                  <a:pt x="1475420" y="442811"/>
                  <a:pt x="1477454" y="444067"/>
                </a:cubicBezTo>
                <a:cubicBezTo>
                  <a:pt x="1479428" y="445324"/>
                  <a:pt x="1482001" y="445922"/>
                  <a:pt x="1485052" y="445922"/>
                </a:cubicBezTo>
                <a:cubicBezTo>
                  <a:pt x="1488522" y="445922"/>
                  <a:pt x="1491572" y="445084"/>
                  <a:pt x="1494025" y="443529"/>
                </a:cubicBezTo>
                <a:cubicBezTo>
                  <a:pt x="1496478" y="441974"/>
                  <a:pt x="1498333" y="439760"/>
                  <a:pt x="1499589" y="437008"/>
                </a:cubicBezTo>
                <a:cubicBezTo>
                  <a:pt x="1500845" y="434197"/>
                  <a:pt x="1501443" y="429351"/>
                  <a:pt x="1501443" y="422471"/>
                </a:cubicBezTo>
                <a:lnTo>
                  <a:pt x="1501443" y="395970"/>
                </a:lnTo>
                <a:cubicBezTo>
                  <a:pt x="1501443" y="393098"/>
                  <a:pt x="1501144" y="391004"/>
                  <a:pt x="1500546" y="389748"/>
                </a:cubicBezTo>
                <a:cubicBezTo>
                  <a:pt x="1499948" y="388492"/>
                  <a:pt x="1499230" y="387654"/>
                  <a:pt x="1498273" y="387176"/>
                </a:cubicBezTo>
                <a:cubicBezTo>
                  <a:pt x="1496837" y="386458"/>
                  <a:pt x="1494803" y="386099"/>
                  <a:pt x="1492171" y="386099"/>
                </a:cubicBezTo>
                <a:lnTo>
                  <a:pt x="1492051" y="386099"/>
                </a:lnTo>
                <a:lnTo>
                  <a:pt x="1492051" y="384364"/>
                </a:lnTo>
                <a:lnTo>
                  <a:pt x="1514545" y="384364"/>
                </a:lnTo>
                <a:lnTo>
                  <a:pt x="1514545" y="386159"/>
                </a:lnTo>
                <a:lnTo>
                  <a:pt x="1513228" y="386159"/>
                </a:lnTo>
                <a:cubicBezTo>
                  <a:pt x="1511434" y="386159"/>
                  <a:pt x="1509878" y="386517"/>
                  <a:pt x="1508682" y="387235"/>
                </a:cubicBezTo>
                <a:cubicBezTo>
                  <a:pt x="1507485" y="387953"/>
                  <a:pt x="1506588" y="389030"/>
                  <a:pt x="1506050" y="390526"/>
                </a:cubicBezTo>
                <a:cubicBezTo>
                  <a:pt x="1505631" y="391543"/>
                  <a:pt x="1505451" y="393397"/>
                  <a:pt x="1505451" y="396029"/>
                </a:cubicBezTo>
                <a:lnTo>
                  <a:pt x="1505451" y="420736"/>
                </a:lnTo>
                <a:cubicBezTo>
                  <a:pt x="1505451" y="428394"/>
                  <a:pt x="1504973" y="433897"/>
                  <a:pt x="1503956" y="437307"/>
                </a:cubicBezTo>
                <a:cubicBezTo>
                  <a:pt x="1502939" y="440658"/>
                  <a:pt x="1500486" y="443768"/>
                  <a:pt x="1496598" y="446640"/>
                </a:cubicBezTo>
                <a:cubicBezTo>
                  <a:pt x="1492709" y="449451"/>
                  <a:pt x="1487385" y="450887"/>
                  <a:pt x="1480625" y="450887"/>
                </a:cubicBezTo>
                <a:cubicBezTo>
                  <a:pt x="1475001" y="450887"/>
                  <a:pt x="1470634" y="450110"/>
                  <a:pt x="1467583" y="448614"/>
                </a:cubicBezTo>
                <a:cubicBezTo>
                  <a:pt x="1463396" y="446580"/>
                  <a:pt x="1460464" y="443948"/>
                  <a:pt x="1458729" y="440777"/>
                </a:cubicBezTo>
                <a:cubicBezTo>
                  <a:pt x="1456995" y="437547"/>
                  <a:pt x="1456157" y="433239"/>
                  <a:pt x="1456157" y="427855"/>
                </a:cubicBezTo>
                <a:lnTo>
                  <a:pt x="1456157" y="396029"/>
                </a:lnTo>
                <a:cubicBezTo>
                  <a:pt x="1456157" y="392260"/>
                  <a:pt x="1455978" y="389927"/>
                  <a:pt x="1455559" y="389030"/>
                </a:cubicBezTo>
                <a:cubicBezTo>
                  <a:pt x="1455140" y="388133"/>
                  <a:pt x="1454422" y="387415"/>
                  <a:pt x="1453405" y="386876"/>
                </a:cubicBezTo>
                <a:cubicBezTo>
                  <a:pt x="1452328" y="386338"/>
                  <a:pt x="1450474" y="386099"/>
                  <a:pt x="1447722" y="386099"/>
                </a:cubicBezTo>
                <a:close/>
                <a:moveTo>
                  <a:pt x="1229368" y="384304"/>
                </a:moveTo>
                <a:lnTo>
                  <a:pt x="1247614" y="384304"/>
                </a:lnTo>
                <a:lnTo>
                  <a:pt x="1247614" y="410267"/>
                </a:lnTo>
                <a:cubicBezTo>
                  <a:pt x="1250067" y="407695"/>
                  <a:pt x="1252340" y="405840"/>
                  <a:pt x="1254374" y="404764"/>
                </a:cubicBezTo>
                <a:cubicBezTo>
                  <a:pt x="1256468" y="403687"/>
                  <a:pt x="1258562" y="403148"/>
                  <a:pt x="1260775" y="403148"/>
                </a:cubicBezTo>
                <a:cubicBezTo>
                  <a:pt x="1263587" y="403148"/>
                  <a:pt x="1266040" y="403926"/>
                  <a:pt x="1268014" y="405541"/>
                </a:cubicBezTo>
                <a:cubicBezTo>
                  <a:pt x="1270048" y="407156"/>
                  <a:pt x="1271364" y="409011"/>
                  <a:pt x="1272022" y="411165"/>
                </a:cubicBezTo>
                <a:cubicBezTo>
                  <a:pt x="1272680" y="413318"/>
                  <a:pt x="1272979" y="416908"/>
                  <a:pt x="1272979" y="422052"/>
                </a:cubicBezTo>
                <a:lnTo>
                  <a:pt x="1272979" y="439581"/>
                </a:lnTo>
                <a:cubicBezTo>
                  <a:pt x="1272979" y="442991"/>
                  <a:pt x="1273338" y="445144"/>
                  <a:pt x="1273877" y="445922"/>
                </a:cubicBezTo>
                <a:cubicBezTo>
                  <a:pt x="1274535" y="446759"/>
                  <a:pt x="1275791" y="447298"/>
                  <a:pt x="1277765" y="447537"/>
                </a:cubicBezTo>
                <a:lnTo>
                  <a:pt x="1277765" y="449272"/>
                </a:lnTo>
                <a:lnTo>
                  <a:pt x="1255032" y="449272"/>
                </a:lnTo>
                <a:lnTo>
                  <a:pt x="1255032" y="447537"/>
                </a:lnTo>
                <a:cubicBezTo>
                  <a:pt x="1256647" y="447298"/>
                  <a:pt x="1257844" y="446700"/>
                  <a:pt x="1258622" y="445623"/>
                </a:cubicBezTo>
                <a:cubicBezTo>
                  <a:pt x="1259160" y="444785"/>
                  <a:pt x="1259459" y="442751"/>
                  <a:pt x="1259459" y="439521"/>
                </a:cubicBezTo>
                <a:lnTo>
                  <a:pt x="1259459" y="419540"/>
                </a:lnTo>
                <a:cubicBezTo>
                  <a:pt x="1259459" y="415831"/>
                  <a:pt x="1259339" y="413498"/>
                  <a:pt x="1259040" y="412541"/>
                </a:cubicBezTo>
                <a:cubicBezTo>
                  <a:pt x="1258801" y="411583"/>
                  <a:pt x="1258263" y="410866"/>
                  <a:pt x="1257605" y="410327"/>
                </a:cubicBezTo>
                <a:cubicBezTo>
                  <a:pt x="1256887" y="409789"/>
                  <a:pt x="1256109" y="409549"/>
                  <a:pt x="1255271" y="409549"/>
                </a:cubicBezTo>
                <a:cubicBezTo>
                  <a:pt x="1254015" y="409549"/>
                  <a:pt x="1252759" y="409968"/>
                  <a:pt x="1251562" y="410866"/>
                </a:cubicBezTo>
                <a:cubicBezTo>
                  <a:pt x="1250306" y="411703"/>
                  <a:pt x="1249050" y="413258"/>
                  <a:pt x="1247614" y="415472"/>
                </a:cubicBezTo>
                <a:lnTo>
                  <a:pt x="1247614" y="439521"/>
                </a:lnTo>
                <a:cubicBezTo>
                  <a:pt x="1247614" y="442691"/>
                  <a:pt x="1247853" y="444725"/>
                  <a:pt x="1248332" y="445503"/>
                </a:cubicBezTo>
                <a:cubicBezTo>
                  <a:pt x="1248990" y="446640"/>
                  <a:pt x="1250186" y="447298"/>
                  <a:pt x="1252101" y="447537"/>
                </a:cubicBezTo>
                <a:lnTo>
                  <a:pt x="1252101" y="449272"/>
                </a:lnTo>
                <a:lnTo>
                  <a:pt x="1229368" y="449272"/>
                </a:lnTo>
                <a:lnTo>
                  <a:pt x="1229368" y="447537"/>
                </a:lnTo>
                <a:cubicBezTo>
                  <a:pt x="1231223" y="447358"/>
                  <a:pt x="1232598" y="446759"/>
                  <a:pt x="1233376" y="445742"/>
                </a:cubicBezTo>
                <a:cubicBezTo>
                  <a:pt x="1233915" y="445084"/>
                  <a:pt x="1234214" y="442991"/>
                  <a:pt x="1234214" y="439581"/>
                </a:cubicBezTo>
                <a:lnTo>
                  <a:pt x="1234214" y="394055"/>
                </a:lnTo>
                <a:cubicBezTo>
                  <a:pt x="1234214" y="390645"/>
                  <a:pt x="1233855" y="388551"/>
                  <a:pt x="1233256" y="387714"/>
                </a:cubicBezTo>
                <a:cubicBezTo>
                  <a:pt x="1232658" y="386876"/>
                  <a:pt x="1231342" y="386338"/>
                  <a:pt x="1229368" y="386099"/>
                </a:cubicBezTo>
                <a:close/>
                <a:moveTo>
                  <a:pt x="1007364" y="384304"/>
                </a:moveTo>
                <a:lnTo>
                  <a:pt x="1026148" y="384304"/>
                </a:lnTo>
                <a:lnTo>
                  <a:pt x="1026148" y="439999"/>
                </a:lnTo>
                <a:cubicBezTo>
                  <a:pt x="1026148" y="443170"/>
                  <a:pt x="1026507" y="445204"/>
                  <a:pt x="1027225" y="446161"/>
                </a:cubicBezTo>
                <a:cubicBezTo>
                  <a:pt x="1027943" y="446999"/>
                  <a:pt x="1029379" y="447537"/>
                  <a:pt x="1031532" y="447657"/>
                </a:cubicBezTo>
                <a:lnTo>
                  <a:pt x="1031532" y="449392"/>
                </a:lnTo>
                <a:lnTo>
                  <a:pt x="1007304" y="449392"/>
                </a:lnTo>
                <a:lnTo>
                  <a:pt x="1007304" y="447657"/>
                </a:lnTo>
                <a:cubicBezTo>
                  <a:pt x="1009278" y="447597"/>
                  <a:pt x="1010774" y="446999"/>
                  <a:pt x="1011731" y="445922"/>
                </a:cubicBezTo>
                <a:cubicBezTo>
                  <a:pt x="1012389" y="445204"/>
                  <a:pt x="1012688" y="443230"/>
                  <a:pt x="1012688" y="440059"/>
                </a:cubicBezTo>
                <a:lnTo>
                  <a:pt x="1012688" y="393636"/>
                </a:lnTo>
                <a:cubicBezTo>
                  <a:pt x="1012688" y="390466"/>
                  <a:pt x="1012329" y="388492"/>
                  <a:pt x="1011611" y="387594"/>
                </a:cubicBezTo>
                <a:cubicBezTo>
                  <a:pt x="1010893" y="386757"/>
                  <a:pt x="1009458" y="386218"/>
                  <a:pt x="1007364" y="386099"/>
                </a:cubicBezTo>
                <a:close/>
                <a:moveTo>
                  <a:pt x="888854" y="384304"/>
                </a:moveTo>
                <a:lnTo>
                  <a:pt x="917210" y="384304"/>
                </a:lnTo>
                <a:cubicBezTo>
                  <a:pt x="926543" y="384304"/>
                  <a:pt x="933243" y="385919"/>
                  <a:pt x="937311" y="389269"/>
                </a:cubicBezTo>
                <a:cubicBezTo>
                  <a:pt x="941319" y="392619"/>
                  <a:pt x="943353" y="396747"/>
                  <a:pt x="943413" y="401772"/>
                </a:cubicBezTo>
                <a:cubicBezTo>
                  <a:pt x="943413" y="405960"/>
                  <a:pt x="942097" y="409609"/>
                  <a:pt x="939464" y="412600"/>
                </a:cubicBezTo>
                <a:cubicBezTo>
                  <a:pt x="936832" y="415651"/>
                  <a:pt x="933243" y="417685"/>
                  <a:pt x="928636" y="418762"/>
                </a:cubicBezTo>
                <a:cubicBezTo>
                  <a:pt x="925526" y="419540"/>
                  <a:pt x="920261" y="419899"/>
                  <a:pt x="912903" y="419899"/>
                </a:cubicBezTo>
                <a:lnTo>
                  <a:pt x="912903" y="437906"/>
                </a:lnTo>
                <a:cubicBezTo>
                  <a:pt x="912903" y="441435"/>
                  <a:pt x="913142" y="443649"/>
                  <a:pt x="913561" y="444546"/>
                </a:cubicBezTo>
                <a:cubicBezTo>
                  <a:pt x="913980" y="445503"/>
                  <a:pt x="914757" y="446221"/>
                  <a:pt x="915834" y="446759"/>
                </a:cubicBezTo>
                <a:cubicBezTo>
                  <a:pt x="916911" y="447298"/>
                  <a:pt x="918945" y="447597"/>
                  <a:pt x="921876" y="447597"/>
                </a:cubicBezTo>
                <a:lnTo>
                  <a:pt x="921876" y="449392"/>
                </a:lnTo>
                <a:lnTo>
                  <a:pt x="888854" y="449392"/>
                </a:lnTo>
                <a:lnTo>
                  <a:pt x="888854" y="447597"/>
                </a:lnTo>
                <a:cubicBezTo>
                  <a:pt x="891845" y="447597"/>
                  <a:pt x="893879" y="447298"/>
                  <a:pt x="894956" y="446759"/>
                </a:cubicBezTo>
                <a:cubicBezTo>
                  <a:pt x="896033" y="446221"/>
                  <a:pt x="896811" y="445503"/>
                  <a:pt x="897229" y="444606"/>
                </a:cubicBezTo>
                <a:cubicBezTo>
                  <a:pt x="897648" y="443708"/>
                  <a:pt x="897887" y="441495"/>
                  <a:pt x="897887" y="437965"/>
                </a:cubicBezTo>
                <a:lnTo>
                  <a:pt x="897887" y="395790"/>
                </a:lnTo>
                <a:cubicBezTo>
                  <a:pt x="897887" y="392260"/>
                  <a:pt x="897648" y="390047"/>
                  <a:pt x="897229" y="389150"/>
                </a:cubicBezTo>
                <a:cubicBezTo>
                  <a:pt x="896811" y="388193"/>
                  <a:pt x="896033" y="387475"/>
                  <a:pt x="894956" y="386936"/>
                </a:cubicBezTo>
                <a:cubicBezTo>
                  <a:pt x="893879" y="386398"/>
                  <a:pt x="891845" y="386099"/>
                  <a:pt x="888854" y="386099"/>
                </a:cubicBezTo>
                <a:close/>
                <a:moveTo>
                  <a:pt x="1821199" y="382808"/>
                </a:moveTo>
                <a:cubicBezTo>
                  <a:pt x="1823293" y="382808"/>
                  <a:pt x="1825028" y="383466"/>
                  <a:pt x="1826464" y="384962"/>
                </a:cubicBezTo>
                <a:cubicBezTo>
                  <a:pt x="1827899" y="386457"/>
                  <a:pt x="1828617" y="388192"/>
                  <a:pt x="1828617" y="390226"/>
                </a:cubicBezTo>
                <a:cubicBezTo>
                  <a:pt x="1828617" y="392260"/>
                  <a:pt x="1827899" y="393995"/>
                  <a:pt x="1826464" y="395431"/>
                </a:cubicBezTo>
                <a:cubicBezTo>
                  <a:pt x="1824968" y="396866"/>
                  <a:pt x="1823233" y="397584"/>
                  <a:pt x="1821199" y="397584"/>
                </a:cubicBezTo>
                <a:cubicBezTo>
                  <a:pt x="1819165" y="397584"/>
                  <a:pt x="1817430" y="396866"/>
                  <a:pt x="1815995" y="395431"/>
                </a:cubicBezTo>
                <a:cubicBezTo>
                  <a:pt x="1814559" y="393995"/>
                  <a:pt x="1813841" y="392260"/>
                  <a:pt x="1813841" y="390226"/>
                </a:cubicBezTo>
                <a:cubicBezTo>
                  <a:pt x="1813841" y="388192"/>
                  <a:pt x="1814559" y="386397"/>
                  <a:pt x="1815995" y="384962"/>
                </a:cubicBezTo>
                <a:cubicBezTo>
                  <a:pt x="1817430" y="383526"/>
                  <a:pt x="1819165" y="382808"/>
                  <a:pt x="1821199" y="382808"/>
                </a:cubicBezTo>
                <a:close/>
                <a:moveTo>
                  <a:pt x="1594887" y="382808"/>
                </a:moveTo>
                <a:cubicBezTo>
                  <a:pt x="1596981" y="382808"/>
                  <a:pt x="1598716" y="383526"/>
                  <a:pt x="1600152" y="384962"/>
                </a:cubicBezTo>
                <a:cubicBezTo>
                  <a:pt x="1601588" y="386457"/>
                  <a:pt x="1602305" y="388192"/>
                  <a:pt x="1602305" y="390226"/>
                </a:cubicBezTo>
                <a:cubicBezTo>
                  <a:pt x="1602305" y="392260"/>
                  <a:pt x="1601588" y="393995"/>
                  <a:pt x="1600152" y="395431"/>
                </a:cubicBezTo>
                <a:cubicBezTo>
                  <a:pt x="1598656" y="396867"/>
                  <a:pt x="1596921" y="397585"/>
                  <a:pt x="1594887" y="397585"/>
                </a:cubicBezTo>
                <a:cubicBezTo>
                  <a:pt x="1592853" y="397585"/>
                  <a:pt x="1591118" y="396867"/>
                  <a:pt x="1589683" y="395431"/>
                </a:cubicBezTo>
                <a:cubicBezTo>
                  <a:pt x="1588247" y="393995"/>
                  <a:pt x="1587529" y="392260"/>
                  <a:pt x="1587529" y="390226"/>
                </a:cubicBezTo>
                <a:cubicBezTo>
                  <a:pt x="1587529" y="388192"/>
                  <a:pt x="1588247" y="386398"/>
                  <a:pt x="1589683" y="384962"/>
                </a:cubicBezTo>
                <a:cubicBezTo>
                  <a:pt x="1591118" y="383526"/>
                  <a:pt x="1592853" y="382748"/>
                  <a:pt x="1594887" y="382808"/>
                </a:cubicBezTo>
                <a:close/>
                <a:moveTo>
                  <a:pt x="1359184" y="382808"/>
                </a:moveTo>
                <a:cubicBezTo>
                  <a:pt x="1361278" y="382808"/>
                  <a:pt x="1363013" y="383466"/>
                  <a:pt x="1364449" y="384962"/>
                </a:cubicBezTo>
                <a:cubicBezTo>
                  <a:pt x="1365885" y="386457"/>
                  <a:pt x="1366602" y="388192"/>
                  <a:pt x="1366602" y="390226"/>
                </a:cubicBezTo>
                <a:cubicBezTo>
                  <a:pt x="1366602" y="392260"/>
                  <a:pt x="1365885" y="393995"/>
                  <a:pt x="1364449" y="395431"/>
                </a:cubicBezTo>
                <a:cubicBezTo>
                  <a:pt x="1362953" y="396867"/>
                  <a:pt x="1361218" y="397585"/>
                  <a:pt x="1359184" y="397585"/>
                </a:cubicBezTo>
                <a:cubicBezTo>
                  <a:pt x="1357150" y="397585"/>
                  <a:pt x="1355415" y="396867"/>
                  <a:pt x="1353980" y="395431"/>
                </a:cubicBezTo>
                <a:cubicBezTo>
                  <a:pt x="1352544" y="393995"/>
                  <a:pt x="1351826" y="392260"/>
                  <a:pt x="1351826" y="390226"/>
                </a:cubicBezTo>
                <a:cubicBezTo>
                  <a:pt x="1351826" y="388192"/>
                  <a:pt x="1352544" y="386398"/>
                  <a:pt x="1353980" y="384962"/>
                </a:cubicBezTo>
                <a:cubicBezTo>
                  <a:pt x="1355415" y="383526"/>
                  <a:pt x="1357150" y="382748"/>
                  <a:pt x="1359184" y="382808"/>
                </a:cubicBezTo>
                <a:close/>
                <a:moveTo>
                  <a:pt x="734749" y="382808"/>
                </a:moveTo>
                <a:cubicBezTo>
                  <a:pt x="737022" y="382808"/>
                  <a:pt x="738757" y="383586"/>
                  <a:pt x="739894" y="385021"/>
                </a:cubicBezTo>
                <a:cubicBezTo>
                  <a:pt x="741150" y="386457"/>
                  <a:pt x="741748" y="388072"/>
                  <a:pt x="741748" y="389807"/>
                </a:cubicBezTo>
                <a:cubicBezTo>
                  <a:pt x="741748" y="391243"/>
                  <a:pt x="741390" y="393397"/>
                  <a:pt x="740672" y="396328"/>
                </a:cubicBezTo>
                <a:lnTo>
                  <a:pt x="735946" y="414694"/>
                </a:lnTo>
                <a:lnTo>
                  <a:pt x="733672" y="414694"/>
                </a:lnTo>
                <a:lnTo>
                  <a:pt x="728647" y="396388"/>
                </a:lnTo>
                <a:cubicBezTo>
                  <a:pt x="727989" y="394115"/>
                  <a:pt x="727690" y="392021"/>
                  <a:pt x="727690" y="390106"/>
                </a:cubicBezTo>
                <a:cubicBezTo>
                  <a:pt x="727690" y="388013"/>
                  <a:pt x="728348" y="386278"/>
                  <a:pt x="729724" y="384902"/>
                </a:cubicBezTo>
                <a:cubicBezTo>
                  <a:pt x="731100" y="383526"/>
                  <a:pt x="732775" y="382808"/>
                  <a:pt x="734749" y="382808"/>
                </a:cubicBezTo>
                <a:close/>
                <a:moveTo>
                  <a:pt x="702863" y="382808"/>
                </a:moveTo>
                <a:cubicBezTo>
                  <a:pt x="704957" y="382808"/>
                  <a:pt x="706692" y="383526"/>
                  <a:pt x="708128" y="384962"/>
                </a:cubicBezTo>
                <a:cubicBezTo>
                  <a:pt x="709563" y="386457"/>
                  <a:pt x="710281" y="388192"/>
                  <a:pt x="710281" y="390226"/>
                </a:cubicBezTo>
                <a:cubicBezTo>
                  <a:pt x="710281" y="392260"/>
                  <a:pt x="709563" y="393995"/>
                  <a:pt x="708128" y="395431"/>
                </a:cubicBezTo>
                <a:cubicBezTo>
                  <a:pt x="706692" y="396866"/>
                  <a:pt x="704897" y="397584"/>
                  <a:pt x="702863" y="397584"/>
                </a:cubicBezTo>
                <a:cubicBezTo>
                  <a:pt x="700829" y="397584"/>
                  <a:pt x="699094" y="396866"/>
                  <a:pt x="697659" y="395431"/>
                </a:cubicBezTo>
                <a:cubicBezTo>
                  <a:pt x="696223" y="393995"/>
                  <a:pt x="695505" y="392260"/>
                  <a:pt x="695505" y="390226"/>
                </a:cubicBezTo>
                <a:cubicBezTo>
                  <a:pt x="695505" y="388192"/>
                  <a:pt x="696223" y="386397"/>
                  <a:pt x="697659" y="384962"/>
                </a:cubicBezTo>
                <a:cubicBezTo>
                  <a:pt x="699094" y="383526"/>
                  <a:pt x="700829" y="382808"/>
                  <a:pt x="702863" y="382808"/>
                </a:cubicBezTo>
                <a:close/>
                <a:moveTo>
                  <a:pt x="138251" y="381612"/>
                </a:moveTo>
                <a:cubicBezTo>
                  <a:pt x="139567" y="382031"/>
                  <a:pt x="154164" y="391064"/>
                  <a:pt x="152549" y="399439"/>
                </a:cubicBezTo>
                <a:cubicBezTo>
                  <a:pt x="151771" y="403328"/>
                  <a:pt x="147643" y="406319"/>
                  <a:pt x="142858" y="405422"/>
                </a:cubicBezTo>
                <a:cubicBezTo>
                  <a:pt x="138072" y="404524"/>
                  <a:pt x="136576" y="400815"/>
                  <a:pt x="132209" y="398721"/>
                </a:cubicBezTo>
                <a:cubicBezTo>
                  <a:pt x="127782" y="406618"/>
                  <a:pt x="122697" y="405781"/>
                  <a:pt x="126406" y="411045"/>
                </a:cubicBezTo>
                <a:cubicBezTo>
                  <a:pt x="124312" y="411105"/>
                  <a:pt x="118928" y="407156"/>
                  <a:pt x="119048" y="404405"/>
                </a:cubicBezTo>
                <a:cubicBezTo>
                  <a:pt x="120484" y="405422"/>
                  <a:pt x="120244" y="405362"/>
                  <a:pt x="122578" y="405601"/>
                </a:cubicBezTo>
                <a:cubicBezTo>
                  <a:pt x="128321" y="395670"/>
                  <a:pt x="142858" y="386996"/>
                  <a:pt x="138251" y="381612"/>
                </a:cubicBezTo>
                <a:close/>
                <a:moveTo>
                  <a:pt x="393992" y="376221"/>
                </a:moveTo>
                <a:lnTo>
                  <a:pt x="394142" y="377299"/>
                </a:lnTo>
                <a:lnTo>
                  <a:pt x="393875" y="377544"/>
                </a:lnTo>
                <a:close/>
                <a:moveTo>
                  <a:pt x="390167" y="375271"/>
                </a:moveTo>
                <a:cubicBezTo>
                  <a:pt x="389568" y="382270"/>
                  <a:pt x="393696" y="388372"/>
                  <a:pt x="394893" y="395731"/>
                </a:cubicBezTo>
                <a:cubicBezTo>
                  <a:pt x="387654" y="393876"/>
                  <a:pt x="383765" y="388372"/>
                  <a:pt x="375450" y="387834"/>
                </a:cubicBezTo>
                <a:cubicBezTo>
                  <a:pt x="376407" y="386877"/>
                  <a:pt x="376766" y="386219"/>
                  <a:pt x="377963" y="385202"/>
                </a:cubicBezTo>
                <a:cubicBezTo>
                  <a:pt x="379219" y="384125"/>
                  <a:pt x="380296" y="383527"/>
                  <a:pt x="381612" y="382510"/>
                </a:cubicBezTo>
                <a:cubicBezTo>
                  <a:pt x="381971" y="383168"/>
                  <a:pt x="379398" y="386338"/>
                  <a:pt x="391662" y="390466"/>
                </a:cubicBezTo>
                <a:lnTo>
                  <a:pt x="388372" y="379399"/>
                </a:lnTo>
                <a:lnTo>
                  <a:pt x="385500" y="379160"/>
                </a:lnTo>
                <a:cubicBezTo>
                  <a:pt x="387714" y="377365"/>
                  <a:pt x="387474" y="376527"/>
                  <a:pt x="390167" y="375271"/>
                </a:cubicBezTo>
                <a:close/>
                <a:moveTo>
                  <a:pt x="397652" y="367756"/>
                </a:moveTo>
                <a:cubicBezTo>
                  <a:pt x="399484" y="367527"/>
                  <a:pt x="401593" y="368167"/>
                  <a:pt x="403746" y="370066"/>
                </a:cubicBezTo>
                <a:lnTo>
                  <a:pt x="395431" y="379099"/>
                </a:lnTo>
                <a:cubicBezTo>
                  <a:pt x="401114" y="383347"/>
                  <a:pt x="408592" y="383167"/>
                  <a:pt x="406319" y="373656"/>
                </a:cubicBezTo>
                <a:cubicBezTo>
                  <a:pt x="413617" y="376766"/>
                  <a:pt x="405302" y="393098"/>
                  <a:pt x="394892" y="382689"/>
                </a:cubicBezTo>
                <a:lnTo>
                  <a:pt x="394142" y="377299"/>
                </a:lnTo>
                <a:lnTo>
                  <a:pt x="400396" y="371562"/>
                </a:lnTo>
                <a:cubicBezTo>
                  <a:pt x="397615" y="370126"/>
                  <a:pt x="395581" y="370036"/>
                  <a:pt x="394444" y="371098"/>
                </a:cubicBezTo>
                <a:lnTo>
                  <a:pt x="393992" y="376221"/>
                </a:lnTo>
                <a:lnTo>
                  <a:pt x="393217" y="370657"/>
                </a:lnTo>
                <a:cubicBezTo>
                  <a:pt x="394264" y="369083"/>
                  <a:pt x="395820" y="367985"/>
                  <a:pt x="397652" y="367756"/>
                </a:cubicBezTo>
                <a:close/>
                <a:moveTo>
                  <a:pt x="101280" y="364443"/>
                </a:moveTo>
                <a:lnTo>
                  <a:pt x="105528" y="367374"/>
                </a:lnTo>
                <a:lnTo>
                  <a:pt x="104810" y="370007"/>
                </a:lnTo>
                <a:cubicBezTo>
                  <a:pt x="104810" y="370066"/>
                  <a:pt x="104690" y="370186"/>
                  <a:pt x="104690" y="370306"/>
                </a:cubicBezTo>
                <a:cubicBezTo>
                  <a:pt x="107083" y="371383"/>
                  <a:pt x="109177" y="371502"/>
                  <a:pt x="110074" y="373895"/>
                </a:cubicBezTo>
                <a:cubicBezTo>
                  <a:pt x="111211" y="377305"/>
                  <a:pt x="109177" y="379279"/>
                  <a:pt x="107562" y="380476"/>
                </a:cubicBezTo>
                <a:lnTo>
                  <a:pt x="100024" y="386039"/>
                </a:lnTo>
                <a:cubicBezTo>
                  <a:pt x="98887" y="387475"/>
                  <a:pt x="99845" y="386159"/>
                  <a:pt x="99187" y="387535"/>
                </a:cubicBezTo>
                <a:lnTo>
                  <a:pt x="98529" y="389270"/>
                </a:lnTo>
                <a:cubicBezTo>
                  <a:pt x="98469" y="389449"/>
                  <a:pt x="98409" y="389688"/>
                  <a:pt x="98289" y="389868"/>
                </a:cubicBezTo>
                <a:lnTo>
                  <a:pt x="93862" y="382689"/>
                </a:lnTo>
                <a:cubicBezTo>
                  <a:pt x="97093" y="383048"/>
                  <a:pt x="93144" y="383048"/>
                  <a:pt x="95836" y="383168"/>
                </a:cubicBezTo>
                <a:cubicBezTo>
                  <a:pt x="98828" y="383287"/>
                  <a:pt x="97093" y="383527"/>
                  <a:pt x="102477" y="379818"/>
                </a:cubicBezTo>
                <a:cubicBezTo>
                  <a:pt x="104451" y="378501"/>
                  <a:pt x="108998" y="375929"/>
                  <a:pt x="105887" y="372818"/>
                </a:cubicBezTo>
                <a:cubicBezTo>
                  <a:pt x="102058" y="368990"/>
                  <a:pt x="93623" y="377544"/>
                  <a:pt x="93623" y="377544"/>
                </a:cubicBezTo>
                <a:cubicBezTo>
                  <a:pt x="91410" y="380535"/>
                  <a:pt x="93623" y="378801"/>
                  <a:pt x="92965" y="381313"/>
                </a:cubicBezTo>
                <a:cubicBezTo>
                  <a:pt x="90991" y="379040"/>
                  <a:pt x="89495" y="376527"/>
                  <a:pt x="87880" y="373955"/>
                </a:cubicBezTo>
                <a:cubicBezTo>
                  <a:pt x="92546" y="375032"/>
                  <a:pt x="92726" y="373716"/>
                  <a:pt x="96554" y="371024"/>
                </a:cubicBezTo>
                <a:cubicBezTo>
                  <a:pt x="97452" y="370366"/>
                  <a:pt x="99665" y="368870"/>
                  <a:pt x="100263" y="368152"/>
                </a:cubicBezTo>
                <a:cubicBezTo>
                  <a:pt x="103374" y="364204"/>
                  <a:pt x="98469" y="366776"/>
                  <a:pt x="101280" y="364443"/>
                </a:cubicBezTo>
                <a:close/>
                <a:moveTo>
                  <a:pt x="85793" y="357727"/>
                </a:moveTo>
                <a:cubicBezTo>
                  <a:pt x="83976" y="357563"/>
                  <a:pt x="82376" y="358520"/>
                  <a:pt x="81658" y="361332"/>
                </a:cubicBezTo>
                <a:cubicBezTo>
                  <a:pt x="83094" y="364024"/>
                  <a:pt x="83273" y="363784"/>
                  <a:pt x="86085" y="364682"/>
                </a:cubicBezTo>
                <a:lnTo>
                  <a:pt x="91230" y="360853"/>
                </a:lnTo>
                <a:cubicBezTo>
                  <a:pt x="89645" y="359178"/>
                  <a:pt x="87611" y="357892"/>
                  <a:pt x="85793" y="357727"/>
                </a:cubicBezTo>
                <a:close/>
                <a:moveTo>
                  <a:pt x="426836" y="354726"/>
                </a:moveTo>
                <a:lnTo>
                  <a:pt x="425821" y="359358"/>
                </a:lnTo>
                <a:cubicBezTo>
                  <a:pt x="422830" y="357683"/>
                  <a:pt x="421993" y="356845"/>
                  <a:pt x="421574" y="354991"/>
                </a:cubicBezTo>
                <a:close/>
                <a:moveTo>
                  <a:pt x="406618" y="353794"/>
                </a:moveTo>
                <a:cubicBezTo>
                  <a:pt x="407336" y="352687"/>
                  <a:pt x="408593" y="352477"/>
                  <a:pt x="410447" y="354033"/>
                </a:cubicBezTo>
                <a:cubicBezTo>
                  <a:pt x="409849" y="358340"/>
                  <a:pt x="410327" y="355170"/>
                  <a:pt x="407277" y="357742"/>
                </a:cubicBezTo>
                <a:cubicBezTo>
                  <a:pt x="407516" y="361511"/>
                  <a:pt x="409669" y="362767"/>
                  <a:pt x="411823" y="364442"/>
                </a:cubicBezTo>
                <a:cubicBezTo>
                  <a:pt x="414874" y="366835"/>
                  <a:pt x="415293" y="368450"/>
                  <a:pt x="419301" y="366416"/>
                </a:cubicBezTo>
                <a:cubicBezTo>
                  <a:pt x="418045" y="370125"/>
                  <a:pt x="416011" y="370484"/>
                  <a:pt x="414395" y="373834"/>
                </a:cubicBezTo>
                <a:lnTo>
                  <a:pt x="413797" y="371920"/>
                </a:lnTo>
                <a:cubicBezTo>
                  <a:pt x="412960" y="369049"/>
                  <a:pt x="408652" y="365579"/>
                  <a:pt x="406020" y="363665"/>
                </a:cubicBezTo>
                <a:cubicBezTo>
                  <a:pt x="403687" y="361989"/>
                  <a:pt x="403747" y="362648"/>
                  <a:pt x="401354" y="363665"/>
                </a:cubicBezTo>
                <a:lnTo>
                  <a:pt x="402969" y="357981"/>
                </a:lnTo>
                <a:lnTo>
                  <a:pt x="406020" y="358938"/>
                </a:lnTo>
                <a:cubicBezTo>
                  <a:pt x="405721" y="356904"/>
                  <a:pt x="405901" y="354900"/>
                  <a:pt x="406618" y="353794"/>
                </a:cubicBezTo>
                <a:close/>
                <a:moveTo>
                  <a:pt x="94071" y="351782"/>
                </a:moveTo>
                <a:cubicBezTo>
                  <a:pt x="96405" y="352777"/>
                  <a:pt x="98798" y="355349"/>
                  <a:pt x="99067" y="358520"/>
                </a:cubicBezTo>
                <a:cubicBezTo>
                  <a:pt x="99366" y="362169"/>
                  <a:pt x="97212" y="362767"/>
                  <a:pt x="94939" y="364263"/>
                </a:cubicBezTo>
                <a:cubicBezTo>
                  <a:pt x="92845" y="365699"/>
                  <a:pt x="90811" y="367374"/>
                  <a:pt x="88598" y="368809"/>
                </a:cubicBezTo>
                <a:cubicBezTo>
                  <a:pt x="88957" y="371322"/>
                  <a:pt x="88119" y="369109"/>
                  <a:pt x="90452" y="371382"/>
                </a:cubicBezTo>
                <a:cubicBezTo>
                  <a:pt x="82915" y="372040"/>
                  <a:pt x="85786" y="368690"/>
                  <a:pt x="84889" y="366536"/>
                </a:cubicBezTo>
                <a:cubicBezTo>
                  <a:pt x="83812" y="364083"/>
                  <a:pt x="79564" y="365818"/>
                  <a:pt x="79804" y="360554"/>
                </a:cubicBezTo>
                <a:cubicBezTo>
                  <a:pt x="79983" y="357323"/>
                  <a:pt x="82855" y="355529"/>
                  <a:pt x="86504" y="356486"/>
                </a:cubicBezTo>
                <a:cubicBezTo>
                  <a:pt x="89555" y="357323"/>
                  <a:pt x="91110" y="359597"/>
                  <a:pt x="94161" y="360374"/>
                </a:cubicBezTo>
                <a:cubicBezTo>
                  <a:pt x="95298" y="359298"/>
                  <a:pt x="98229" y="357264"/>
                  <a:pt x="95597" y="354811"/>
                </a:cubicBezTo>
                <a:cubicBezTo>
                  <a:pt x="92606" y="351999"/>
                  <a:pt x="93264" y="356845"/>
                  <a:pt x="89435" y="354512"/>
                </a:cubicBezTo>
                <a:cubicBezTo>
                  <a:pt x="89465" y="351371"/>
                  <a:pt x="91738" y="350788"/>
                  <a:pt x="94071" y="351782"/>
                </a:cubicBezTo>
                <a:close/>
                <a:moveTo>
                  <a:pt x="428573" y="350444"/>
                </a:moveTo>
                <a:cubicBezTo>
                  <a:pt x="430099" y="351700"/>
                  <a:pt x="430114" y="353480"/>
                  <a:pt x="428865" y="354624"/>
                </a:cubicBezTo>
                <a:lnTo>
                  <a:pt x="426836" y="354726"/>
                </a:lnTo>
                <a:lnTo>
                  <a:pt x="427768" y="350474"/>
                </a:lnTo>
                <a:close/>
                <a:moveTo>
                  <a:pt x="428693" y="346257"/>
                </a:moveTo>
                <a:lnTo>
                  <a:pt x="427768" y="350474"/>
                </a:lnTo>
                <a:lnTo>
                  <a:pt x="423436" y="350638"/>
                </a:lnTo>
                <a:cubicBezTo>
                  <a:pt x="421589" y="351401"/>
                  <a:pt x="419391" y="352328"/>
                  <a:pt x="416190" y="351820"/>
                </a:cubicBezTo>
                <a:lnTo>
                  <a:pt x="416721" y="347955"/>
                </a:lnTo>
                <a:lnTo>
                  <a:pt x="421888" y="347356"/>
                </a:lnTo>
                <a:cubicBezTo>
                  <a:pt x="423533" y="346511"/>
                  <a:pt x="425313" y="345599"/>
                  <a:pt x="428693" y="346257"/>
                </a:cubicBezTo>
                <a:close/>
                <a:moveTo>
                  <a:pt x="417255" y="344061"/>
                </a:moveTo>
                <a:lnTo>
                  <a:pt x="416721" y="347955"/>
                </a:lnTo>
                <a:lnTo>
                  <a:pt x="415891" y="348051"/>
                </a:lnTo>
                <a:close/>
                <a:moveTo>
                  <a:pt x="92726" y="340386"/>
                </a:moveTo>
                <a:cubicBezTo>
                  <a:pt x="93548" y="340528"/>
                  <a:pt x="94371" y="341500"/>
                  <a:pt x="94520" y="342069"/>
                </a:cubicBezTo>
                <a:cubicBezTo>
                  <a:pt x="94759" y="343086"/>
                  <a:pt x="94580" y="343385"/>
                  <a:pt x="94460" y="344342"/>
                </a:cubicBezTo>
                <a:cubicBezTo>
                  <a:pt x="91289" y="345180"/>
                  <a:pt x="89854" y="345718"/>
                  <a:pt x="87042" y="344043"/>
                </a:cubicBezTo>
                <a:lnTo>
                  <a:pt x="90931" y="343684"/>
                </a:lnTo>
                <a:cubicBezTo>
                  <a:pt x="91081" y="340932"/>
                  <a:pt x="91903" y="340244"/>
                  <a:pt x="92726" y="340386"/>
                </a:cubicBezTo>
                <a:close/>
                <a:moveTo>
                  <a:pt x="419540" y="339377"/>
                </a:moveTo>
                <a:cubicBezTo>
                  <a:pt x="421335" y="342787"/>
                  <a:pt x="421873" y="340573"/>
                  <a:pt x="422950" y="343804"/>
                </a:cubicBezTo>
                <a:cubicBezTo>
                  <a:pt x="420946" y="343176"/>
                  <a:pt x="418882" y="342892"/>
                  <a:pt x="417469" y="343437"/>
                </a:cubicBezTo>
                <a:lnTo>
                  <a:pt x="417255" y="344061"/>
                </a:lnTo>
                <a:lnTo>
                  <a:pt x="417685" y="340932"/>
                </a:lnTo>
                <a:cubicBezTo>
                  <a:pt x="417865" y="340813"/>
                  <a:pt x="418344" y="340274"/>
                  <a:pt x="418523" y="340155"/>
                </a:cubicBezTo>
                <a:close/>
                <a:moveTo>
                  <a:pt x="425642" y="326634"/>
                </a:moveTo>
                <a:cubicBezTo>
                  <a:pt x="434316" y="330523"/>
                  <a:pt x="435453" y="337103"/>
                  <a:pt x="442213" y="334830"/>
                </a:cubicBezTo>
                <a:cubicBezTo>
                  <a:pt x="441016" y="337761"/>
                  <a:pt x="439401" y="339077"/>
                  <a:pt x="438085" y="341949"/>
                </a:cubicBezTo>
                <a:lnTo>
                  <a:pt x="437128" y="339855"/>
                </a:lnTo>
                <a:cubicBezTo>
                  <a:pt x="435871" y="337462"/>
                  <a:pt x="427975" y="331839"/>
                  <a:pt x="426539" y="331958"/>
                </a:cubicBezTo>
                <a:lnTo>
                  <a:pt x="425582" y="332257"/>
                </a:lnTo>
                <a:cubicBezTo>
                  <a:pt x="425462" y="332317"/>
                  <a:pt x="425223" y="332497"/>
                  <a:pt x="425103" y="332557"/>
                </a:cubicBezTo>
                <a:lnTo>
                  <a:pt x="424146" y="333334"/>
                </a:lnTo>
                <a:close/>
                <a:moveTo>
                  <a:pt x="76034" y="323763"/>
                </a:moveTo>
                <a:lnTo>
                  <a:pt x="80222" y="327891"/>
                </a:lnTo>
                <a:cubicBezTo>
                  <a:pt x="78248" y="329985"/>
                  <a:pt x="74539" y="331061"/>
                  <a:pt x="71787" y="332497"/>
                </a:cubicBezTo>
                <a:cubicBezTo>
                  <a:pt x="70471" y="333155"/>
                  <a:pt x="68497" y="333933"/>
                  <a:pt x="67360" y="334591"/>
                </a:cubicBezTo>
                <a:cubicBezTo>
                  <a:pt x="64189" y="336446"/>
                  <a:pt x="66164" y="335847"/>
                  <a:pt x="65147" y="338240"/>
                </a:cubicBezTo>
                <a:cubicBezTo>
                  <a:pt x="63591" y="336446"/>
                  <a:pt x="62096" y="333215"/>
                  <a:pt x="61617" y="330403"/>
                </a:cubicBezTo>
                <a:cubicBezTo>
                  <a:pt x="64668" y="332856"/>
                  <a:pt x="64369" y="332078"/>
                  <a:pt x="70112" y="329327"/>
                </a:cubicBezTo>
                <a:cubicBezTo>
                  <a:pt x="71189" y="328788"/>
                  <a:pt x="73701" y="327831"/>
                  <a:pt x="74539" y="327173"/>
                </a:cubicBezTo>
                <a:cubicBezTo>
                  <a:pt x="78188" y="324242"/>
                  <a:pt x="73402" y="324122"/>
                  <a:pt x="76034" y="323763"/>
                </a:cubicBezTo>
                <a:close/>
                <a:moveTo>
                  <a:pt x="87580" y="322268"/>
                </a:moveTo>
                <a:lnTo>
                  <a:pt x="88059" y="325438"/>
                </a:lnTo>
                <a:lnTo>
                  <a:pt x="84410" y="325558"/>
                </a:lnTo>
                <a:cubicBezTo>
                  <a:pt x="84051" y="322866"/>
                  <a:pt x="84111" y="320593"/>
                  <a:pt x="87580" y="322268"/>
                </a:cubicBezTo>
                <a:close/>
                <a:moveTo>
                  <a:pt x="429112" y="311678"/>
                </a:moveTo>
                <a:cubicBezTo>
                  <a:pt x="431086" y="312396"/>
                  <a:pt x="431864" y="313353"/>
                  <a:pt x="433838" y="314430"/>
                </a:cubicBezTo>
                <a:lnTo>
                  <a:pt x="434616" y="313652"/>
                </a:lnTo>
                <a:cubicBezTo>
                  <a:pt x="434676" y="313533"/>
                  <a:pt x="435214" y="312994"/>
                  <a:pt x="435334" y="312874"/>
                </a:cubicBezTo>
                <a:cubicBezTo>
                  <a:pt x="436889" y="311499"/>
                  <a:pt x="435453" y="312157"/>
                  <a:pt x="437009" y="311798"/>
                </a:cubicBezTo>
                <a:cubicBezTo>
                  <a:pt x="437248" y="314250"/>
                  <a:pt x="436769" y="312874"/>
                  <a:pt x="435752" y="315746"/>
                </a:cubicBezTo>
                <a:cubicBezTo>
                  <a:pt x="437846" y="317720"/>
                  <a:pt x="443829" y="322446"/>
                  <a:pt x="446820" y="323044"/>
                </a:cubicBezTo>
                <a:lnTo>
                  <a:pt x="447418" y="321968"/>
                </a:lnTo>
                <a:cubicBezTo>
                  <a:pt x="447478" y="321848"/>
                  <a:pt x="447597" y="321549"/>
                  <a:pt x="447657" y="321429"/>
                </a:cubicBezTo>
                <a:cubicBezTo>
                  <a:pt x="448136" y="320293"/>
                  <a:pt x="447717" y="320771"/>
                  <a:pt x="448315" y="319634"/>
                </a:cubicBezTo>
                <a:cubicBezTo>
                  <a:pt x="450708" y="322506"/>
                  <a:pt x="450349" y="330762"/>
                  <a:pt x="440419" y="323583"/>
                </a:cubicBezTo>
                <a:cubicBezTo>
                  <a:pt x="438026" y="321788"/>
                  <a:pt x="435752" y="320412"/>
                  <a:pt x="433898" y="318737"/>
                </a:cubicBezTo>
                <a:lnTo>
                  <a:pt x="431505" y="320592"/>
                </a:lnTo>
                <a:cubicBezTo>
                  <a:pt x="431086" y="316823"/>
                  <a:pt x="430189" y="314011"/>
                  <a:pt x="429112" y="311678"/>
                </a:cubicBezTo>
                <a:close/>
                <a:moveTo>
                  <a:pt x="73164" y="289005"/>
                </a:moveTo>
                <a:lnTo>
                  <a:pt x="77591" y="300491"/>
                </a:lnTo>
                <a:cubicBezTo>
                  <a:pt x="74300" y="298756"/>
                  <a:pt x="77890" y="299354"/>
                  <a:pt x="73702" y="298936"/>
                </a:cubicBezTo>
                <a:cubicBezTo>
                  <a:pt x="72446" y="301149"/>
                  <a:pt x="70173" y="303722"/>
                  <a:pt x="69096" y="306055"/>
                </a:cubicBezTo>
                <a:cubicBezTo>
                  <a:pt x="72147" y="307191"/>
                  <a:pt x="74839" y="308567"/>
                  <a:pt x="78249" y="308567"/>
                </a:cubicBezTo>
                <a:lnTo>
                  <a:pt x="78727" y="305636"/>
                </a:lnTo>
                <a:cubicBezTo>
                  <a:pt x="80462" y="307490"/>
                  <a:pt x="81718" y="311558"/>
                  <a:pt x="82376" y="314310"/>
                </a:cubicBezTo>
                <a:cubicBezTo>
                  <a:pt x="80103" y="313413"/>
                  <a:pt x="81718" y="313772"/>
                  <a:pt x="79565" y="312216"/>
                </a:cubicBezTo>
                <a:cubicBezTo>
                  <a:pt x="77292" y="310661"/>
                  <a:pt x="69993" y="308388"/>
                  <a:pt x="67421" y="307789"/>
                </a:cubicBezTo>
                <a:lnTo>
                  <a:pt x="59823" y="318976"/>
                </a:lnTo>
                <a:cubicBezTo>
                  <a:pt x="59165" y="320233"/>
                  <a:pt x="59404" y="319934"/>
                  <a:pt x="58986" y="321010"/>
                </a:cubicBezTo>
                <a:lnTo>
                  <a:pt x="58088" y="323344"/>
                </a:lnTo>
                <a:cubicBezTo>
                  <a:pt x="58028" y="323523"/>
                  <a:pt x="57909" y="323762"/>
                  <a:pt x="57789" y="323942"/>
                </a:cubicBezTo>
                <a:lnTo>
                  <a:pt x="54260" y="313114"/>
                </a:lnTo>
                <a:lnTo>
                  <a:pt x="57011" y="315028"/>
                </a:lnTo>
                <a:cubicBezTo>
                  <a:pt x="59105" y="312994"/>
                  <a:pt x="62515" y="308747"/>
                  <a:pt x="63532" y="306414"/>
                </a:cubicBezTo>
                <a:lnTo>
                  <a:pt x="53661" y="303123"/>
                </a:lnTo>
                <a:lnTo>
                  <a:pt x="52166" y="306114"/>
                </a:lnTo>
                <a:cubicBezTo>
                  <a:pt x="50610" y="304260"/>
                  <a:pt x="49414" y="300072"/>
                  <a:pt x="48696" y="297440"/>
                </a:cubicBezTo>
                <a:cubicBezTo>
                  <a:pt x="49952" y="298038"/>
                  <a:pt x="54140" y="302764"/>
                  <a:pt x="65207" y="304738"/>
                </a:cubicBezTo>
                <a:cubicBezTo>
                  <a:pt x="66284" y="302525"/>
                  <a:pt x="68198" y="300192"/>
                  <a:pt x="69873" y="297919"/>
                </a:cubicBezTo>
                <a:cubicBezTo>
                  <a:pt x="72745" y="293911"/>
                  <a:pt x="71668" y="292355"/>
                  <a:pt x="73164" y="289005"/>
                </a:cubicBezTo>
                <a:close/>
                <a:moveTo>
                  <a:pt x="442991" y="288946"/>
                </a:moveTo>
                <a:lnTo>
                  <a:pt x="449990" y="298039"/>
                </a:lnTo>
                <a:cubicBezTo>
                  <a:pt x="453221" y="301150"/>
                  <a:pt x="454357" y="302825"/>
                  <a:pt x="457708" y="306295"/>
                </a:cubicBezTo>
                <a:cubicBezTo>
                  <a:pt x="459981" y="308628"/>
                  <a:pt x="463032" y="317302"/>
                  <a:pt x="457708" y="316285"/>
                </a:cubicBezTo>
                <a:cubicBezTo>
                  <a:pt x="454417" y="315627"/>
                  <a:pt x="457289" y="312756"/>
                  <a:pt x="457588" y="311200"/>
                </a:cubicBezTo>
                <a:cubicBezTo>
                  <a:pt x="458066" y="308688"/>
                  <a:pt x="456033" y="307312"/>
                  <a:pt x="454896" y="305517"/>
                </a:cubicBezTo>
                <a:cubicBezTo>
                  <a:pt x="448495" y="305098"/>
                  <a:pt x="440598" y="304919"/>
                  <a:pt x="435214" y="307013"/>
                </a:cubicBezTo>
                <a:lnTo>
                  <a:pt x="438205" y="299415"/>
                </a:lnTo>
                <a:cubicBezTo>
                  <a:pt x="438205" y="299415"/>
                  <a:pt x="438325" y="301987"/>
                  <a:pt x="443111" y="302107"/>
                </a:cubicBezTo>
                <a:cubicBezTo>
                  <a:pt x="445623" y="302167"/>
                  <a:pt x="448375" y="302107"/>
                  <a:pt x="450828" y="301688"/>
                </a:cubicBezTo>
                <a:cubicBezTo>
                  <a:pt x="449272" y="300013"/>
                  <a:pt x="448076" y="298398"/>
                  <a:pt x="446461" y="296484"/>
                </a:cubicBezTo>
                <a:cubicBezTo>
                  <a:pt x="442393" y="291698"/>
                  <a:pt x="442871" y="294330"/>
                  <a:pt x="441017" y="293971"/>
                </a:cubicBezTo>
                <a:close/>
                <a:moveTo>
                  <a:pt x="1314197" y="262385"/>
                </a:moveTo>
                <a:cubicBezTo>
                  <a:pt x="1309052" y="263282"/>
                  <a:pt x="1307497" y="266871"/>
                  <a:pt x="1303010" y="271119"/>
                </a:cubicBezTo>
                <a:cubicBezTo>
                  <a:pt x="1300019" y="273930"/>
                  <a:pt x="1294456" y="277340"/>
                  <a:pt x="1296789" y="282246"/>
                </a:cubicBezTo>
                <a:cubicBezTo>
                  <a:pt x="1298464" y="281109"/>
                  <a:pt x="1313180" y="266273"/>
                  <a:pt x="1314197" y="262385"/>
                </a:cubicBezTo>
                <a:close/>
                <a:moveTo>
                  <a:pt x="1639456" y="256223"/>
                </a:moveTo>
                <a:cubicBezTo>
                  <a:pt x="1670684" y="255505"/>
                  <a:pt x="1679837" y="290980"/>
                  <a:pt x="1655608" y="290980"/>
                </a:cubicBezTo>
                <a:cubicBezTo>
                  <a:pt x="1650404" y="290980"/>
                  <a:pt x="1646096" y="285955"/>
                  <a:pt x="1644661" y="281229"/>
                </a:cubicBezTo>
                <a:cubicBezTo>
                  <a:pt x="1647054" y="278298"/>
                  <a:pt x="1648609" y="277879"/>
                  <a:pt x="1650643" y="274828"/>
                </a:cubicBezTo>
                <a:cubicBezTo>
                  <a:pt x="1649387" y="269623"/>
                  <a:pt x="1642447" y="260650"/>
                  <a:pt x="1639456" y="256223"/>
                </a:cubicBezTo>
                <a:close/>
                <a:moveTo>
                  <a:pt x="1180074" y="222662"/>
                </a:moveTo>
                <a:lnTo>
                  <a:pt x="1214831" y="222662"/>
                </a:lnTo>
                <a:cubicBezTo>
                  <a:pt x="1213874" y="233909"/>
                  <a:pt x="1190722" y="246173"/>
                  <a:pt x="1181749" y="250420"/>
                </a:cubicBezTo>
                <a:cubicBezTo>
                  <a:pt x="1176604" y="252873"/>
                  <a:pt x="1170981" y="253950"/>
                  <a:pt x="1166613" y="255984"/>
                </a:cubicBezTo>
                <a:cubicBezTo>
                  <a:pt x="1167630" y="251078"/>
                  <a:pt x="1172057" y="249283"/>
                  <a:pt x="1175946" y="245933"/>
                </a:cubicBezTo>
                <a:cubicBezTo>
                  <a:pt x="1178279" y="243959"/>
                  <a:pt x="1184800" y="238336"/>
                  <a:pt x="1186295" y="236361"/>
                </a:cubicBezTo>
                <a:cubicBezTo>
                  <a:pt x="1174151" y="237379"/>
                  <a:pt x="1082562" y="273572"/>
                  <a:pt x="1073289" y="273572"/>
                </a:cubicBezTo>
                <a:cubicBezTo>
                  <a:pt x="1064256" y="273572"/>
                  <a:pt x="1041284" y="272435"/>
                  <a:pt x="1035421" y="266094"/>
                </a:cubicBezTo>
                <a:cubicBezTo>
                  <a:pt x="1037934" y="261068"/>
                  <a:pt x="1038532" y="262803"/>
                  <a:pt x="1050496" y="259453"/>
                </a:cubicBezTo>
                <a:lnTo>
                  <a:pt x="1180074" y="226371"/>
                </a:lnTo>
                <a:close/>
                <a:moveTo>
                  <a:pt x="679711" y="217636"/>
                </a:moveTo>
                <a:lnTo>
                  <a:pt x="673549" y="217696"/>
                </a:lnTo>
                <a:lnTo>
                  <a:pt x="673430" y="223918"/>
                </a:lnTo>
                <a:cubicBezTo>
                  <a:pt x="676780" y="222183"/>
                  <a:pt x="677857" y="220927"/>
                  <a:pt x="679711" y="217636"/>
                </a:cubicBezTo>
                <a:close/>
                <a:moveTo>
                  <a:pt x="914339" y="209022"/>
                </a:moveTo>
                <a:cubicBezTo>
                  <a:pt x="912125" y="221106"/>
                  <a:pt x="901237" y="237199"/>
                  <a:pt x="904587" y="248565"/>
                </a:cubicBezTo>
                <a:cubicBezTo>
                  <a:pt x="912424" y="248984"/>
                  <a:pt x="912364" y="247668"/>
                  <a:pt x="918048" y="237498"/>
                </a:cubicBezTo>
                <a:cubicBezTo>
                  <a:pt x="931209" y="213868"/>
                  <a:pt x="923133" y="219252"/>
                  <a:pt x="920560" y="209022"/>
                </a:cubicBezTo>
                <a:close/>
                <a:moveTo>
                  <a:pt x="1913866" y="205313"/>
                </a:moveTo>
                <a:cubicBezTo>
                  <a:pt x="1922839" y="205313"/>
                  <a:pt x="1924873" y="211475"/>
                  <a:pt x="1919848" y="217457"/>
                </a:cubicBezTo>
                <a:cubicBezTo>
                  <a:pt x="1912191" y="226490"/>
                  <a:pt x="1883894" y="239053"/>
                  <a:pt x="1872228" y="243839"/>
                </a:cubicBezTo>
                <a:cubicBezTo>
                  <a:pt x="1870733" y="239233"/>
                  <a:pt x="1872169" y="240788"/>
                  <a:pt x="1869118" y="237618"/>
                </a:cubicBezTo>
                <a:cubicBezTo>
                  <a:pt x="1865708" y="242643"/>
                  <a:pt x="1858409" y="247488"/>
                  <a:pt x="1855777" y="251676"/>
                </a:cubicBezTo>
                <a:cubicBezTo>
                  <a:pt x="1853444" y="255385"/>
                  <a:pt x="1855418" y="269623"/>
                  <a:pt x="1855418" y="276144"/>
                </a:cubicBezTo>
                <a:cubicBezTo>
                  <a:pt x="1855418" y="293193"/>
                  <a:pt x="1861819" y="347752"/>
                  <a:pt x="1837352" y="332677"/>
                </a:cubicBezTo>
                <a:lnTo>
                  <a:pt x="1789134" y="303961"/>
                </a:lnTo>
                <a:cubicBezTo>
                  <a:pt x="1784647" y="300611"/>
                  <a:pt x="1787160" y="303722"/>
                  <a:pt x="1785425" y="299714"/>
                </a:cubicBezTo>
                <a:cubicBezTo>
                  <a:pt x="1801936" y="299774"/>
                  <a:pt x="1803133" y="308388"/>
                  <a:pt x="1826882" y="308388"/>
                </a:cubicBezTo>
                <a:cubicBezTo>
                  <a:pt x="1835736" y="308388"/>
                  <a:pt x="1836753" y="297441"/>
                  <a:pt x="1838129" y="289843"/>
                </a:cubicBezTo>
                <a:cubicBezTo>
                  <a:pt x="1839565" y="281767"/>
                  <a:pt x="1842437" y="270999"/>
                  <a:pt x="1843035" y="263700"/>
                </a:cubicBezTo>
                <a:cubicBezTo>
                  <a:pt x="1840762" y="262145"/>
                  <a:pt x="1837172" y="257957"/>
                  <a:pt x="1834779" y="257060"/>
                </a:cubicBezTo>
                <a:cubicBezTo>
                  <a:pt x="1830412" y="255385"/>
                  <a:pt x="1826524" y="258735"/>
                  <a:pt x="1821977" y="258735"/>
                </a:cubicBezTo>
                <a:cubicBezTo>
                  <a:pt x="1808158" y="258735"/>
                  <a:pt x="1801577" y="261128"/>
                  <a:pt x="1798407" y="247548"/>
                </a:cubicBezTo>
                <a:cubicBezTo>
                  <a:pt x="1803850" y="242583"/>
                  <a:pt x="1816174" y="238395"/>
                  <a:pt x="1823233" y="235105"/>
                </a:cubicBezTo>
                <a:cubicBezTo>
                  <a:pt x="1848060" y="223439"/>
                  <a:pt x="1886766" y="205313"/>
                  <a:pt x="1913866" y="205313"/>
                </a:cubicBezTo>
                <a:close/>
                <a:moveTo>
                  <a:pt x="435034" y="187246"/>
                </a:moveTo>
                <a:lnTo>
                  <a:pt x="440528" y="187579"/>
                </a:lnTo>
                <a:lnTo>
                  <a:pt x="445743" y="191613"/>
                </a:lnTo>
                <a:cubicBezTo>
                  <a:pt x="444008" y="192271"/>
                  <a:pt x="442751" y="192271"/>
                  <a:pt x="439820" y="190955"/>
                </a:cubicBezTo>
                <a:cubicBezTo>
                  <a:pt x="439641" y="190895"/>
                  <a:pt x="437487" y="189818"/>
                  <a:pt x="437427" y="189758"/>
                </a:cubicBezTo>
                <a:cubicBezTo>
                  <a:pt x="437307" y="189698"/>
                  <a:pt x="436231" y="188801"/>
                  <a:pt x="436171" y="188741"/>
                </a:cubicBezTo>
                <a:cubicBezTo>
                  <a:pt x="434974" y="187485"/>
                  <a:pt x="436111" y="189100"/>
                  <a:pt x="435034" y="187246"/>
                </a:cubicBezTo>
                <a:close/>
                <a:moveTo>
                  <a:pt x="439593" y="186855"/>
                </a:moveTo>
                <a:lnTo>
                  <a:pt x="440957" y="187605"/>
                </a:lnTo>
                <a:lnTo>
                  <a:pt x="440528" y="187579"/>
                </a:lnTo>
                <a:close/>
                <a:moveTo>
                  <a:pt x="728108" y="185452"/>
                </a:moveTo>
                <a:cubicBezTo>
                  <a:pt x="716862" y="190955"/>
                  <a:pt x="712435" y="194784"/>
                  <a:pt x="704897" y="204475"/>
                </a:cubicBezTo>
                <a:cubicBezTo>
                  <a:pt x="701846" y="208424"/>
                  <a:pt x="688445" y="228644"/>
                  <a:pt x="696163" y="236182"/>
                </a:cubicBezTo>
                <a:cubicBezTo>
                  <a:pt x="706213" y="245993"/>
                  <a:pt x="727151" y="194664"/>
                  <a:pt x="728108" y="185452"/>
                </a:cubicBezTo>
                <a:close/>
                <a:moveTo>
                  <a:pt x="419959" y="181683"/>
                </a:moveTo>
                <a:cubicBezTo>
                  <a:pt x="424146" y="181862"/>
                  <a:pt x="429052" y="187486"/>
                  <a:pt x="432821" y="189939"/>
                </a:cubicBezTo>
                <a:cubicBezTo>
                  <a:pt x="437367" y="192930"/>
                  <a:pt x="443230" y="195024"/>
                  <a:pt x="442392" y="201604"/>
                </a:cubicBezTo>
                <a:cubicBezTo>
                  <a:pt x="437008" y="201126"/>
                  <a:pt x="433299" y="197536"/>
                  <a:pt x="429411" y="195442"/>
                </a:cubicBezTo>
                <a:cubicBezTo>
                  <a:pt x="428753" y="192631"/>
                  <a:pt x="431325" y="196220"/>
                  <a:pt x="429530" y="193767"/>
                </a:cubicBezTo>
                <a:cubicBezTo>
                  <a:pt x="429052" y="193109"/>
                  <a:pt x="427855" y="192631"/>
                  <a:pt x="426719" y="192690"/>
                </a:cubicBezTo>
                <a:cubicBezTo>
                  <a:pt x="422710" y="192930"/>
                  <a:pt x="412660" y="204476"/>
                  <a:pt x="409250" y="201305"/>
                </a:cubicBezTo>
                <a:cubicBezTo>
                  <a:pt x="408233" y="200348"/>
                  <a:pt x="408114" y="186110"/>
                  <a:pt x="409250" y="184734"/>
                </a:cubicBezTo>
                <a:cubicBezTo>
                  <a:pt x="410327" y="186170"/>
                  <a:pt x="411583" y="191913"/>
                  <a:pt x="412660" y="194126"/>
                </a:cubicBezTo>
                <a:cubicBezTo>
                  <a:pt x="415891" y="194246"/>
                  <a:pt x="420318" y="192810"/>
                  <a:pt x="422890" y="191135"/>
                </a:cubicBezTo>
                <a:cubicBezTo>
                  <a:pt x="423069" y="185930"/>
                  <a:pt x="419181" y="188084"/>
                  <a:pt x="419959" y="181683"/>
                </a:cubicBezTo>
                <a:close/>
                <a:moveTo>
                  <a:pt x="1870374" y="172948"/>
                </a:moveTo>
                <a:cubicBezTo>
                  <a:pt x="1886945" y="172948"/>
                  <a:pt x="1902259" y="169837"/>
                  <a:pt x="1891491" y="184135"/>
                </a:cubicBezTo>
                <a:cubicBezTo>
                  <a:pt x="1887663" y="189280"/>
                  <a:pt x="1885988" y="190237"/>
                  <a:pt x="1881261" y="193766"/>
                </a:cubicBezTo>
                <a:cubicBezTo>
                  <a:pt x="1874382" y="198971"/>
                  <a:pt x="1864152" y="206270"/>
                  <a:pt x="1853683" y="206509"/>
                </a:cubicBezTo>
                <a:cubicBezTo>
                  <a:pt x="1855777" y="202202"/>
                  <a:pt x="1866306" y="191972"/>
                  <a:pt x="1871391" y="184434"/>
                </a:cubicBezTo>
                <a:cubicBezTo>
                  <a:pt x="1858708" y="180366"/>
                  <a:pt x="1845667" y="191972"/>
                  <a:pt x="1832685" y="201005"/>
                </a:cubicBezTo>
                <a:cubicBezTo>
                  <a:pt x="1814319" y="213747"/>
                  <a:pt x="1757188" y="257478"/>
                  <a:pt x="1738942" y="256162"/>
                </a:cubicBezTo>
                <a:cubicBezTo>
                  <a:pt x="1731943" y="255624"/>
                  <a:pt x="1718961" y="252812"/>
                  <a:pt x="1718901" y="246231"/>
                </a:cubicBezTo>
                <a:cubicBezTo>
                  <a:pt x="1718901" y="237019"/>
                  <a:pt x="1748514" y="232831"/>
                  <a:pt x="1757966" y="229481"/>
                </a:cubicBezTo>
                <a:cubicBezTo>
                  <a:pt x="1772024" y="224456"/>
                  <a:pt x="1782553" y="217815"/>
                  <a:pt x="1795475" y="211055"/>
                </a:cubicBezTo>
                <a:cubicBezTo>
                  <a:pt x="1803731" y="206748"/>
                  <a:pt x="1865707" y="172948"/>
                  <a:pt x="1870374" y="172948"/>
                </a:cubicBezTo>
                <a:close/>
                <a:moveTo>
                  <a:pt x="411284" y="165829"/>
                </a:moveTo>
                <a:cubicBezTo>
                  <a:pt x="415053" y="165829"/>
                  <a:pt x="414276" y="167265"/>
                  <a:pt x="420377" y="171991"/>
                </a:cubicBezTo>
                <a:lnTo>
                  <a:pt x="439593" y="186855"/>
                </a:lnTo>
                <a:lnTo>
                  <a:pt x="424625" y="178631"/>
                </a:lnTo>
                <a:cubicBezTo>
                  <a:pt x="418224" y="175819"/>
                  <a:pt x="410507" y="175042"/>
                  <a:pt x="411284" y="165829"/>
                </a:cubicBezTo>
                <a:close/>
                <a:moveTo>
                  <a:pt x="79923" y="164633"/>
                </a:moveTo>
                <a:cubicBezTo>
                  <a:pt x="78667" y="169658"/>
                  <a:pt x="80402" y="171333"/>
                  <a:pt x="82196" y="174923"/>
                </a:cubicBezTo>
                <a:cubicBezTo>
                  <a:pt x="83752" y="178273"/>
                  <a:pt x="84589" y="180726"/>
                  <a:pt x="88119" y="179350"/>
                </a:cubicBezTo>
                <a:cubicBezTo>
                  <a:pt x="88777" y="176000"/>
                  <a:pt x="82914" y="165052"/>
                  <a:pt x="79923" y="164633"/>
                </a:cubicBezTo>
                <a:close/>
                <a:moveTo>
                  <a:pt x="1437313" y="164274"/>
                </a:moveTo>
                <a:cubicBezTo>
                  <a:pt x="1438509" y="165590"/>
                  <a:pt x="1436715" y="163915"/>
                  <a:pt x="1439108" y="165949"/>
                </a:cubicBezTo>
                <a:cubicBezTo>
                  <a:pt x="1445927" y="171752"/>
                  <a:pt x="1444133" y="165770"/>
                  <a:pt x="1445329" y="185571"/>
                </a:cubicBezTo>
                <a:cubicBezTo>
                  <a:pt x="1446645" y="207586"/>
                  <a:pt x="1444791" y="199031"/>
                  <a:pt x="1441979" y="211475"/>
                </a:cubicBezTo>
                <a:cubicBezTo>
                  <a:pt x="1453465" y="211475"/>
                  <a:pt x="1455439" y="215243"/>
                  <a:pt x="1452508" y="227029"/>
                </a:cubicBezTo>
                <a:cubicBezTo>
                  <a:pt x="1447602" y="246531"/>
                  <a:pt x="1420802" y="261606"/>
                  <a:pt x="1419605" y="276084"/>
                </a:cubicBezTo>
                <a:cubicBezTo>
                  <a:pt x="1433664" y="275485"/>
                  <a:pt x="1447423" y="269922"/>
                  <a:pt x="1462259" y="267828"/>
                </a:cubicBezTo>
                <a:cubicBezTo>
                  <a:pt x="1468182" y="266931"/>
                  <a:pt x="1473386" y="267888"/>
                  <a:pt x="1479249" y="266751"/>
                </a:cubicBezTo>
                <a:cubicBezTo>
                  <a:pt x="1479488" y="266990"/>
                  <a:pt x="1479787" y="267050"/>
                  <a:pt x="1479907" y="267529"/>
                </a:cubicBezTo>
                <a:lnTo>
                  <a:pt x="1481103" y="269144"/>
                </a:lnTo>
                <a:cubicBezTo>
                  <a:pt x="1483377" y="272973"/>
                  <a:pt x="1485530" y="275246"/>
                  <a:pt x="1479548" y="277519"/>
                </a:cubicBezTo>
                <a:cubicBezTo>
                  <a:pt x="1478112" y="278058"/>
                  <a:pt x="1476078" y="278237"/>
                  <a:pt x="1474463" y="278596"/>
                </a:cubicBezTo>
                <a:cubicBezTo>
                  <a:pt x="1463755" y="280869"/>
                  <a:pt x="1406923" y="295706"/>
                  <a:pt x="1405367" y="294689"/>
                </a:cubicBezTo>
                <a:cubicBezTo>
                  <a:pt x="1399385" y="290740"/>
                  <a:pt x="1400522" y="277280"/>
                  <a:pt x="1402316" y="273571"/>
                </a:cubicBezTo>
                <a:cubicBezTo>
                  <a:pt x="1405008" y="268127"/>
                  <a:pt x="1411409" y="263461"/>
                  <a:pt x="1414700" y="258675"/>
                </a:cubicBezTo>
                <a:cubicBezTo>
                  <a:pt x="1414341" y="253590"/>
                  <a:pt x="1412187" y="251736"/>
                  <a:pt x="1412845" y="246830"/>
                </a:cubicBezTo>
                <a:cubicBezTo>
                  <a:pt x="1420203" y="245394"/>
                  <a:pt x="1420323" y="248625"/>
                  <a:pt x="1422237" y="242583"/>
                </a:cubicBezTo>
                <a:cubicBezTo>
                  <a:pt x="1423374" y="238993"/>
                  <a:pt x="1422955" y="234506"/>
                  <a:pt x="1424690" y="230139"/>
                </a:cubicBezTo>
                <a:cubicBezTo>
                  <a:pt x="1420383" y="229960"/>
                  <a:pt x="1419007" y="230498"/>
                  <a:pt x="1416076" y="228883"/>
                </a:cubicBezTo>
                <a:cubicBezTo>
                  <a:pt x="1419545" y="215124"/>
                  <a:pt x="1425946" y="229541"/>
                  <a:pt x="1425946" y="180486"/>
                </a:cubicBezTo>
                <a:cubicBezTo>
                  <a:pt x="1413862" y="188383"/>
                  <a:pt x="1403872" y="205313"/>
                  <a:pt x="1384788" y="205313"/>
                </a:cubicBezTo>
                <a:cubicBezTo>
                  <a:pt x="1386104" y="201484"/>
                  <a:pt x="1386942" y="201843"/>
                  <a:pt x="1390112" y="199390"/>
                </a:cubicBezTo>
                <a:cubicBezTo>
                  <a:pt x="1392984" y="197356"/>
                  <a:pt x="1394360" y="196459"/>
                  <a:pt x="1396693" y="194724"/>
                </a:cubicBezTo>
                <a:cubicBezTo>
                  <a:pt x="1401598" y="191075"/>
                  <a:pt x="1405307" y="187785"/>
                  <a:pt x="1409854" y="184315"/>
                </a:cubicBezTo>
                <a:cubicBezTo>
                  <a:pt x="1415477" y="180008"/>
                  <a:pt x="1432048" y="165590"/>
                  <a:pt x="1437313" y="164274"/>
                </a:cubicBezTo>
                <a:close/>
                <a:moveTo>
                  <a:pt x="66642" y="160206"/>
                </a:moveTo>
                <a:cubicBezTo>
                  <a:pt x="65206" y="161941"/>
                  <a:pt x="65565" y="163078"/>
                  <a:pt x="65745" y="165770"/>
                </a:cubicBezTo>
                <a:cubicBezTo>
                  <a:pt x="67899" y="165650"/>
                  <a:pt x="68796" y="166249"/>
                  <a:pt x="68676" y="163915"/>
                </a:cubicBezTo>
                <a:cubicBezTo>
                  <a:pt x="68557" y="162240"/>
                  <a:pt x="67599" y="161044"/>
                  <a:pt x="66642" y="160206"/>
                </a:cubicBezTo>
                <a:close/>
                <a:moveTo>
                  <a:pt x="67472" y="139971"/>
                </a:moveTo>
                <a:cubicBezTo>
                  <a:pt x="69200" y="139776"/>
                  <a:pt x="70680" y="141421"/>
                  <a:pt x="70052" y="146686"/>
                </a:cubicBezTo>
                <a:cubicBezTo>
                  <a:pt x="69155" y="154344"/>
                  <a:pt x="69454" y="156796"/>
                  <a:pt x="69574" y="164454"/>
                </a:cubicBezTo>
                <a:cubicBezTo>
                  <a:pt x="72565" y="164274"/>
                  <a:pt x="71727" y="163796"/>
                  <a:pt x="73881" y="165112"/>
                </a:cubicBezTo>
                <a:cubicBezTo>
                  <a:pt x="75676" y="166189"/>
                  <a:pt x="73761" y="165531"/>
                  <a:pt x="75376" y="166368"/>
                </a:cubicBezTo>
                <a:lnTo>
                  <a:pt x="76992" y="166607"/>
                </a:lnTo>
                <a:cubicBezTo>
                  <a:pt x="79085" y="161044"/>
                  <a:pt x="74419" y="157036"/>
                  <a:pt x="84350" y="157634"/>
                </a:cubicBezTo>
                <a:cubicBezTo>
                  <a:pt x="86085" y="160924"/>
                  <a:pt x="88119" y="164573"/>
                  <a:pt x="90153" y="168342"/>
                </a:cubicBezTo>
                <a:cubicBezTo>
                  <a:pt x="91708" y="171214"/>
                  <a:pt x="96015" y="176658"/>
                  <a:pt x="94041" y="179230"/>
                </a:cubicBezTo>
                <a:cubicBezTo>
                  <a:pt x="91589" y="182401"/>
                  <a:pt x="83273" y="179529"/>
                  <a:pt x="89136" y="185990"/>
                </a:cubicBezTo>
                <a:cubicBezTo>
                  <a:pt x="94101" y="184734"/>
                  <a:pt x="90392" y="180965"/>
                  <a:pt x="96255" y="181085"/>
                </a:cubicBezTo>
                <a:cubicBezTo>
                  <a:pt x="97451" y="183418"/>
                  <a:pt x="97032" y="186409"/>
                  <a:pt x="96913" y="189580"/>
                </a:cubicBezTo>
                <a:cubicBezTo>
                  <a:pt x="94580" y="187725"/>
                  <a:pt x="96973" y="188443"/>
                  <a:pt x="94161" y="187665"/>
                </a:cubicBezTo>
                <a:lnTo>
                  <a:pt x="92306" y="191972"/>
                </a:lnTo>
                <a:cubicBezTo>
                  <a:pt x="87521" y="192092"/>
                  <a:pt x="88119" y="189759"/>
                  <a:pt x="85487" y="187246"/>
                </a:cubicBezTo>
                <a:cubicBezTo>
                  <a:pt x="83632" y="187546"/>
                  <a:pt x="81897" y="187845"/>
                  <a:pt x="80402" y="188922"/>
                </a:cubicBezTo>
                <a:lnTo>
                  <a:pt x="80402" y="195981"/>
                </a:lnTo>
                <a:cubicBezTo>
                  <a:pt x="85307" y="198074"/>
                  <a:pt x="90811" y="196340"/>
                  <a:pt x="89734" y="203279"/>
                </a:cubicBezTo>
                <a:cubicBezTo>
                  <a:pt x="84111" y="205373"/>
                  <a:pt x="77470" y="198972"/>
                  <a:pt x="74778" y="196220"/>
                </a:cubicBezTo>
                <a:lnTo>
                  <a:pt x="78188" y="194904"/>
                </a:lnTo>
                <a:cubicBezTo>
                  <a:pt x="78128" y="190597"/>
                  <a:pt x="78727" y="187546"/>
                  <a:pt x="75855" y="185571"/>
                </a:cubicBezTo>
                <a:cubicBezTo>
                  <a:pt x="73701" y="184076"/>
                  <a:pt x="70291" y="183358"/>
                  <a:pt x="69992" y="180726"/>
                </a:cubicBezTo>
                <a:cubicBezTo>
                  <a:pt x="72864" y="179828"/>
                  <a:pt x="81239" y="181144"/>
                  <a:pt x="75975" y="173906"/>
                </a:cubicBezTo>
                <a:cubicBezTo>
                  <a:pt x="73283" y="170197"/>
                  <a:pt x="68796" y="169718"/>
                  <a:pt x="64728" y="171154"/>
                </a:cubicBezTo>
                <a:lnTo>
                  <a:pt x="63771" y="176478"/>
                </a:lnTo>
                <a:lnTo>
                  <a:pt x="58267" y="176598"/>
                </a:lnTo>
                <a:lnTo>
                  <a:pt x="63053" y="153446"/>
                </a:lnTo>
                <a:cubicBezTo>
                  <a:pt x="63472" y="150455"/>
                  <a:pt x="62993" y="146926"/>
                  <a:pt x="63412" y="144293"/>
                </a:cubicBezTo>
                <a:cubicBezTo>
                  <a:pt x="63771" y="142199"/>
                  <a:pt x="65745" y="140165"/>
                  <a:pt x="67472" y="139971"/>
                </a:cubicBezTo>
                <a:close/>
                <a:moveTo>
                  <a:pt x="1152614" y="131386"/>
                </a:moveTo>
                <a:cubicBezTo>
                  <a:pt x="1166613" y="131461"/>
                  <a:pt x="1180343" y="131850"/>
                  <a:pt x="1183184" y="132628"/>
                </a:cubicBezTo>
                <a:cubicBezTo>
                  <a:pt x="1188748" y="134183"/>
                  <a:pt x="1197123" y="141183"/>
                  <a:pt x="1200832" y="146028"/>
                </a:cubicBezTo>
                <a:cubicBezTo>
                  <a:pt x="1207891" y="155181"/>
                  <a:pt x="1200114" y="162121"/>
                  <a:pt x="1195448" y="167505"/>
                </a:cubicBezTo>
                <a:cubicBezTo>
                  <a:pt x="1187551" y="176538"/>
                  <a:pt x="1134428" y="219491"/>
                  <a:pt x="1122942" y="221764"/>
                </a:cubicBezTo>
                <a:cubicBezTo>
                  <a:pt x="1124797" y="214167"/>
                  <a:pt x="1132933" y="209022"/>
                  <a:pt x="1137898" y="202920"/>
                </a:cubicBezTo>
                <a:cubicBezTo>
                  <a:pt x="1143402" y="196100"/>
                  <a:pt x="1148247" y="192152"/>
                  <a:pt x="1153871" y="185332"/>
                </a:cubicBezTo>
                <a:cubicBezTo>
                  <a:pt x="1161050" y="176658"/>
                  <a:pt x="1180492" y="158053"/>
                  <a:pt x="1181509" y="144473"/>
                </a:cubicBezTo>
                <a:cubicBezTo>
                  <a:pt x="1164579" y="145789"/>
                  <a:pt x="1171040" y="153147"/>
                  <a:pt x="1126651" y="153147"/>
                </a:cubicBezTo>
                <a:cubicBezTo>
                  <a:pt x="1120071" y="143456"/>
                  <a:pt x="1120429" y="147703"/>
                  <a:pt x="1120429" y="132030"/>
                </a:cubicBezTo>
                <a:cubicBezTo>
                  <a:pt x="1124347" y="131551"/>
                  <a:pt x="1138615" y="131311"/>
                  <a:pt x="1152614" y="131386"/>
                </a:cubicBezTo>
                <a:close/>
                <a:moveTo>
                  <a:pt x="383825" y="128859"/>
                </a:moveTo>
                <a:cubicBezTo>
                  <a:pt x="387355" y="140225"/>
                  <a:pt x="378202" y="140465"/>
                  <a:pt x="378800" y="134004"/>
                </a:cubicBezTo>
                <a:lnTo>
                  <a:pt x="381432" y="133226"/>
                </a:lnTo>
                <a:cubicBezTo>
                  <a:pt x="382150" y="128500"/>
                  <a:pt x="381971" y="129457"/>
                  <a:pt x="383825" y="128859"/>
                </a:cubicBezTo>
                <a:close/>
                <a:moveTo>
                  <a:pt x="251975" y="112586"/>
                </a:moveTo>
                <a:cubicBezTo>
                  <a:pt x="299475" y="111749"/>
                  <a:pt x="339436" y="134482"/>
                  <a:pt x="363964" y="166906"/>
                </a:cubicBezTo>
                <a:cubicBezTo>
                  <a:pt x="368750" y="173187"/>
                  <a:pt x="372758" y="179708"/>
                  <a:pt x="376706" y="187425"/>
                </a:cubicBezTo>
                <a:cubicBezTo>
                  <a:pt x="382808" y="199210"/>
                  <a:pt x="391423" y="224635"/>
                  <a:pt x="390825" y="240249"/>
                </a:cubicBezTo>
                <a:lnTo>
                  <a:pt x="293133" y="239292"/>
                </a:lnTo>
                <a:lnTo>
                  <a:pt x="293133" y="266512"/>
                </a:lnTo>
                <a:lnTo>
                  <a:pt x="390884" y="265315"/>
                </a:lnTo>
                <a:cubicBezTo>
                  <a:pt x="389748" y="289603"/>
                  <a:pt x="379578" y="317242"/>
                  <a:pt x="366118" y="335727"/>
                </a:cubicBezTo>
                <a:cubicBezTo>
                  <a:pt x="352957" y="353853"/>
                  <a:pt x="336924" y="369228"/>
                  <a:pt x="314729" y="379159"/>
                </a:cubicBezTo>
                <a:cubicBezTo>
                  <a:pt x="301688" y="385021"/>
                  <a:pt x="281169" y="391961"/>
                  <a:pt x="265196" y="392798"/>
                </a:cubicBezTo>
                <a:lnTo>
                  <a:pt x="264717" y="364143"/>
                </a:lnTo>
                <a:cubicBezTo>
                  <a:pt x="303483" y="358639"/>
                  <a:pt x="344581" y="332915"/>
                  <a:pt x="353674" y="293611"/>
                </a:cubicBezTo>
                <a:lnTo>
                  <a:pt x="301867" y="294808"/>
                </a:lnTo>
                <a:cubicBezTo>
                  <a:pt x="292056" y="294987"/>
                  <a:pt x="293014" y="294030"/>
                  <a:pt x="292774" y="298278"/>
                </a:cubicBezTo>
                <a:cubicBezTo>
                  <a:pt x="292715" y="299354"/>
                  <a:pt x="292894" y="301688"/>
                  <a:pt x="293014" y="302824"/>
                </a:cubicBezTo>
                <a:lnTo>
                  <a:pt x="304799" y="303064"/>
                </a:lnTo>
                <a:lnTo>
                  <a:pt x="304739" y="318318"/>
                </a:lnTo>
                <a:lnTo>
                  <a:pt x="292954" y="318438"/>
                </a:lnTo>
                <a:lnTo>
                  <a:pt x="292894" y="324420"/>
                </a:lnTo>
                <a:lnTo>
                  <a:pt x="304320" y="324540"/>
                </a:lnTo>
                <a:lnTo>
                  <a:pt x="304380" y="339735"/>
                </a:lnTo>
                <a:lnTo>
                  <a:pt x="262564" y="339974"/>
                </a:lnTo>
                <a:cubicBezTo>
                  <a:pt x="260530" y="335368"/>
                  <a:pt x="262145" y="205911"/>
                  <a:pt x="262145" y="178093"/>
                </a:cubicBezTo>
                <a:cubicBezTo>
                  <a:pt x="262145" y="176418"/>
                  <a:pt x="262085" y="174683"/>
                  <a:pt x="262085" y="173008"/>
                </a:cubicBezTo>
                <a:lnTo>
                  <a:pt x="262623" y="168401"/>
                </a:lnTo>
                <a:cubicBezTo>
                  <a:pt x="262683" y="168282"/>
                  <a:pt x="262743" y="168043"/>
                  <a:pt x="262863" y="167863"/>
                </a:cubicBezTo>
                <a:lnTo>
                  <a:pt x="304440" y="167504"/>
                </a:lnTo>
                <a:lnTo>
                  <a:pt x="304619" y="182819"/>
                </a:lnTo>
                <a:lnTo>
                  <a:pt x="293133" y="182998"/>
                </a:lnTo>
                <a:lnTo>
                  <a:pt x="293193" y="188981"/>
                </a:lnTo>
                <a:lnTo>
                  <a:pt x="304918" y="189040"/>
                </a:lnTo>
                <a:lnTo>
                  <a:pt x="305038" y="204475"/>
                </a:lnTo>
                <a:lnTo>
                  <a:pt x="293432" y="204475"/>
                </a:lnTo>
                <a:lnTo>
                  <a:pt x="293133" y="211594"/>
                </a:lnTo>
                <a:lnTo>
                  <a:pt x="353794" y="211833"/>
                </a:lnTo>
                <a:cubicBezTo>
                  <a:pt x="347333" y="190476"/>
                  <a:pt x="335668" y="174563"/>
                  <a:pt x="317960" y="161941"/>
                </a:cubicBezTo>
                <a:cubicBezTo>
                  <a:pt x="302107" y="150694"/>
                  <a:pt x="277101" y="140703"/>
                  <a:pt x="252693" y="140943"/>
                </a:cubicBezTo>
                <a:cubicBezTo>
                  <a:pt x="229840" y="141182"/>
                  <a:pt x="202501" y="152130"/>
                  <a:pt x="187904" y="162419"/>
                </a:cubicBezTo>
                <a:cubicBezTo>
                  <a:pt x="172589" y="173247"/>
                  <a:pt x="158112" y="189340"/>
                  <a:pt x="151591" y="212491"/>
                </a:cubicBezTo>
                <a:cubicBezTo>
                  <a:pt x="156676" y="213149"/>
                  <a:pt x="209441" y="212671"/>
                  <a:pt x="212492" y="211773"/>
                </a:cubicBezTo>
                <a:lnTo>
                  <a:pt x="212432" y="204595"/>
                </a:lnTo>
                <a:lnTo>
                  <a:pt x="200647" y="204236"/>
                </a:lnTo>
                <a:lnTo>
                  <a:pt x="200647" y="188921"/>
                </a:lnTo>
                <a:lnTo>
                  <a:pt x="212372" y="188861"/>
                </a:lnTo>
                <a:lnTo>
                  <a:pt x="212492" y="182819"/>
                </a:lnTo>
                <a:lnTo>
                  <a:pt x="201125" y="182759"/>
                </a:lnTo>
                <a:lnTo>
                  <a:pt x="201005" y="167684"/>
                </a:lnTo>
                <a:lnTo>
                  <a:pt x="242942" y="167444"/>
                </a:lnTo>
                <a:cubicBezTo>
                  <a:pt x="244497" y="171512"/>
                  <a:pt x="244317" y="337103"/>
                  <a:pt x="242942" y="340573"/>
                </a:cubicBezTo>
                <a:lnTo>
                  <a:pt x="201125" y="340692"/>
                </a:lnTo>
                <a:lnTo>
                  <a:pt x="201005" y="325557"/>
                </a:lnTo>
                <a:lnTo>
                  <a:pt x="212492" y="325258"/>
                </a:lnTo>
                <a:lnTo>
                  <a:pt x="212432" y="319276"/>
                </a:lnTo>
                <a:lnTo>
                  <a:pt x="200706" y="319276"/>
                </a:lnTo>
                <a:lnTo>
                  <a:pt x="200587" y="303961"/>
                </a:lnTo>
                <a:lnTo>
                  <a:pt x="212372" y="303781"/>
                </a:lnTo>
                <a:lnTo>
                  <a:pt x="212492" y="295107"/>
                </a:lnTo>
                <a:cubicBezTo>
                  <a:pt x="208483" y="293671"/>
                  <a:pt x="161462" y="293312"/>
                  <a:pt x="153147" y="293133"/>
                </a:cubicBezTo>
                <a:cubicBezTo>
                  <a:pt x="163018" y="329206"/>
                  <a:pt x="192511" y="350503"/>
                  <a:pt x="225772" y="360075"/>
                </a:cubicBezTo>
                <a:cubicBezTo>
                  <a:pt x="230618" y="361451"/>
                  <a:pt x="238036" y="362169"/>
                  <a:pt x="242044" y="364203"/>
                </a:cubicBezTo>
                <a:lnTo>
                  <a:pt x="241984" y="392380"/>
                </a:lnTo>
                <a:cubicBezTo>
                  <a:pt x="212252" y="391063"/>
                  <a:pt x="174623" y="372997"/>
                  <a:pt x="155061" y="352537"/>
                </a:cubicBezTo>
                <a:cubicBezTo>
                  <a:pt x="137413" y="334112"/>
                  <a:pt x="117373" y="302764"/>
                  <a:pt x="116116" y="265136"/>
                </a:cubicBezTo>
                <a:lnTo>
                  <a:pt x="212432" y="265913"/>
                </a:lnTo>
                <a:lnTo>
                  <a:pt x="212432" y="240010"/>
                </a:lnTo>
                <a:lnTo>
                  <a:pt x="114501" y="241206"/>
                </a:lnTo>
                <a:cubicBezTo>
                  <a:pt x="114800" y="210816"/>
                  <a:pt x="130115" y="181024"/>
                  <a:pt x="148540" y="158770"/>
                </a:cubicBezTo>
                <a:cubicBezTo>
                  <a:pt x="172051" y="130474"/>
                  <a:pt x="215782" y="113244"/>
                  <a:pt x="251975" y="112586"/>
                </a:cubicBezTo>
                <a:close/>
                <a:moveTo>
                  <a:pt x="411345" y="100682"/>
                </a:moveTo>
                <a:cubicBezTo>
                  <a:pt x="412900" y="104272"/>
                  <a:pt x="411404" y="110673"/>
                  <a:pt x="406619" y="114023"/>
                </a:cubicBezTo>
                <a:cubicBezTo>
                  <a:pt x="398782" y="119527"/>
                  <a:pt x="394953" y="117193"/>
                  <a:pt x="393398" y="120125"/>
                </a:cubicBezTo>
                <a:cubicBezTo>
                  <a:pt x="396030" y="121321"/>
                  <a:pt x="397526" y="120544"/>
                  <a:pt x="400636" y="120065"/>
                </a:cubicBezTo>
                <a:cubicBezTo>
                  <a:pt x="400696" y="127603"/>
                  <a:pt x="397825" y="125090"/>
                  <a:pt x="392321" y="123295"/>
                </a:cubicBezTo>
                <a:cubicBezTo>
                  <a:pt x="382091" y="120005"/>
                  <a:pt x="358401" y="127483"/>
                  <a:pt x="356068" y="117253"/>
                </a:cubicBezTo>
                <a:cubicBezTo>
                  <a:pt x="357923" y="116535"/>
                  <a:pt x="362050" y="119108"/>
                  <a:pt x="367793" y="118510"/>
                </a:cubicBezTo>
                <a:lnTo>
                  <a:pt x="379698" y="116535"/>
                </a:lnTo>
                <a:cubicBezTo>
                  <a:pt x="376886" y="111809"/>
                  <a:pt x="371682" y="113783"/>
                  <a:pt x="371323" y="107562"/>
                </a:cubicBezTo>
                <a:cubicBezTo>
                  <a:pt x="377604" y="109177"/>
                  <a:pt x="380655" y="118629"/>
                  <a:pt x="394295" y="113963"/>
                </a:cubicBezTo>
                <a:cubicBezTo>
                  <a:pt x="410208" y="108519"/>
                  <a:pt x="405362" y="100443"/>
                  <a:pt x="411345" y="100682"/>
                </a:cubicBezTo>
                <a:close/>
                <a:moveTo>
                  <a:pt x="253470" y="98708"/>
                </a:moveTo>
                <a:cubicBezTo>
                  <a:pt x="233370" y="98708"/>
                  <a:pt x="212910" y="102716"/>
                  <a:pt x="193228" y="111031"/>
                </a:cubicBezTo>
                <a:cubicBezTo>
                  <a:pt x="134901" y="135559"/>
                  <a:pt x="98648" y="189639"/>
                  <a:pt x="98648" y="252095"/>
                </a:cubicBezTo>
                <a:cubicBezTo>
                  <a:pt x="98648" y="338958"/>
                  <a:pt x="166966" y="406977"/>
                  <a:pt x="254128" y="406977"/>
                </a:cubicBezTo>
                <a:cubicBezTo>
                  <a:pt x="305576" y="406977"/>
                  <a:pt x="353315" y="380714"/>
                  <a:pt x="381791" y="336685"/>
                </a:cubicBezTo>
                <a:cubicBezTo>
                  <a:pt x="410805" y="291877"/>
                  <a:pt x="414754" y="237857"/>
                  <a:pt x="392619" y="188443"/>
                </a:cubicBezTo>
                <a:cubicBezTo>
                  <a:pt x="387774" y="177615"/>
                  <a:pt x="373954" y="155420"/>
                  <a:pt x="365459" y="148062"/>
                </a:cubicBezTo>
                <a:cubicBezTo>
                  <a:pt x="364263" y="147045"/>
                  <a:pt x="363485" y="146207"/>
                  <a:pt x="362648" y="145250"/>
                </a:cubicBezTo>
                <a:cubicBezTo>
                  <a:pt x="362050" y="144652"/>
                  <a:pt x="361451" y="143994"/>
                  <a:pt x="360733" y="143276"/>
                </a:cubicBezTo>
                <a:cubicBezTo>
                  <a:pt x="330822" y="114023"/>
                  <a:pt x="292655" y="98708"/>
                  <a:pt x="253470" y="98708"/>
                </a:cubicBezTo>
                <a:close/>
                <a:moveTo>
                  <a:pt x="237332" y="97667"/>
                </a:moveTo>
                <a:cubicBezTo>
                  <a:pt x="282522" y="92860"/>
                  <a:pt x="327636" y="108295"/>
                  <a:pt x="362050" y="141900"/>
                </a:cubicBezTo>
                <a:cubicBezTo>
                  <a:pt x="362827" y="142678"/>
                  <a:pt x="363425" y="143336"/>
                  <a:pt x="364024" y="143994"/>
                </a:cubicBezTo>
                <a:cubicBezTo>
                  <a:pt x="364801" y="144891"/>
                  <a:pt x="365579" y="145729"/>
                  <a:pt x="366656" y="146686"/>
                </a:cubicBezTo>
                <a:cubicBezTo>
                  <a:pt x="375450" y="154343"/>
                  <a:pt x="389269" y="176478"/>
                  <a:pt x="394294" y="187665"/>
                </a:cubicBezTo>
                <a:cubicBezTo>
                  <a:pt x="416668" y="237677"/>
                  <a:pt x="412720" y="292356"/>
                  <a:pt x="383347" y="337642"/>
                </a:cubicBezTo>
                <a:cubicBezTo>
                  <a:pt x="354512" y="382210"/>
                  <a:pt x="306175" y="408772"/>
                  <a:pt x="254128" y="408772"/>
                </a:cubicBezTo>
                <a:cubicBezTo>
                  <a:pt x="211654" y="408772"/>
                  <a:pt x="171991" y="392559"/>
                  <a:pt x="142498" y="363126"/>
                </a:cubicBezTo>
                <a:cubicBezTo>
                  <a:pt x="113065" y="333753"/>
                  <a:pt x="96853" y="294270"/>
                  <a:pt x="96853" y="252035"/>
                </a:cubicBezTo>
                <a:cubicBezTo>
                  <a:pt x="96853" y="188802"/>
                  <a:pt x="133525" y="134123"/>
                  <a:pt x="192510" y="109297"/>
                </a:cubicBezTo>
                <a:cubicBezTo>
                  <a:pt x="207197" y="103120"/>
                  <a:pt x="222269" y="99269"/>
                  <a:pt x="237332" y="97667"/>
                </a:cubicBezTo>
                <a:close/>
                <a:moveTo>
                  <a:pt x="137593" y="97212"/>
                </a:moveTo>
                <a:cubicBezTo>
                  <a:pt x="136875" y="99007"/>
                  <a:pt x="137533" y="100443"/>
                  <a:pt x="138012" y="102536"/>
                </a:cubicBezTo>
                <a:cubicBezTo>
                  <a:pt x="138790" y="106126"/>
                  <a:pt x="138191" y="106485"/>
                  <a:pt x="141242" y="106425"/>
                </a:cubicBezTo>
                <a:cubicBezTo>
                  <a:pt x="142618" y="103075"/>
                  <a:pt x="141601" y="97451"/>
                  <a:pt x="137593" y="97212"/>
                </a:cubicBezTo>
                <a:close/>
                <a:moveTo>
                  <a:pt x="762645" y="87501"/>
                </a:moveTo>
                <a:cubicBezTo>
                  <a:pt x="766840" y="87166"/>
                  <a:pt x="771525" y="88209"/>
                  <a:pt x="777582" y="91170"/>
                </a:cubicBezTo>
                <a:lnTo>
                  <a:pt x="781471" y="93503"/>
                </a:lnTo>
                <a:cubicBezTo>
                  <a:pt x="778958" y="112946"/>
                  <a:pt x="722784" y="127961"/>
                  <a:pt x="709443" y="149378"/>
                </a:cubicBezTo>
                <a:cubicBezTo>
                  <a:pt x="711238" y="155360"/>
                  <a:pt x="714648" y="153745"/>
                  <a:pt x="714469" y="161702"/>
                </a:cubicBezTo>
                <a:cubicBezTo>
                  <a:pt x="714349" y="167445"/>
                  <a:pt x="711956" y="171154"/>
                  <a:pt x="711956" y="178153"/>
                </a:cubicBezTo>
                <a:cubicBezTo>
                  <a:pt x="732595" y="176538"/>
                  <a:pt x="730382" y="159129"/>
                  <a:pt x="745158" y="165889"/>
                </a:cubicBezTo>
                <a:cubicBezTo>
                  <a:pt x="763942" y="174564"/>
                  <a:pt x="757960" y="185272"/>
                  <a:pt x="753234" y="194545"/>
                </a:cubicBezTo>
                <a:cubicBezTo>
                  <a:pt x="742406" y="216201"/>
                  <a:pt x="731279" y="237318"/>
                  <a:pt x="719314" y="258675"/>
                </a:cubicBezTo>
                <a:lnTo>
                  <a:pt x="705643" y="258557"/>
                </a:lnTo>
                <a:lnTo>
                  <a:pt x="705615" y="258496"/>
                </a:lnTo>
                <a:lnTo>
                  <a:pt x="705509" y="258497"/>
                </a:lnTo>
                <a:lnTo>
                  <a:pt x="696215" y="246463"/>
                </a:lnTo>
                <a:cubicBezTo>
                  <a:pt x="692499" y="243151"/>
                  <a:pt x="688476" y="242104"/>
                  <a:pt x="685036" y="247967"/>
                </a:cubicBezTo>
                <a:cubicBezTo>
                  <a:pt x="683959" y="249821"/>
                  <a:pt x="682284" y="256103"/>
                  <a:pt x="682104" y="258675"/>
                </a:cubicBezTo>
                <a:lnTo>
                  <a:pt x="705509" y="258497"/>
                </a:lnTo>
                <a:lnTo>
                  <a:pt x="705555" y="258556"/>
                </a:lnTo>
                <a:lnTo>
                  <a:pt x="705643" y="258557"/>
                </a:lnTo>
                <a:lnTo>
                  <a:pt x="710573" y="269144"/>
                </a:lnTo>
                <a:cubicBezTo>
                  <a:pt x="710206" y="271373"/>
                  <a:pt x="707619" y="273212"/>
                  <a:pt x="702205" y="277460"/>
                </a:cubicBezTo>
                <a:cubicBezTo>
                  <a:pt x="687728" y="288826"/>
                  <a:pt x="687548" y="285296"/>
                  <a:pt x="686950" y="273691"/>
                </a:cubicBezTo>
                <a:cubicBezTo>
                  <a:pt x="679771" y="275725"/>
                  <a:pt x="674088" y="277519"/>
                  <a:pt x="663978" y="275605"/>
                </a:cubicBezTo>
                <a:cubicBezTo>
                  <a:pt x="661405" y="258017"/>
                  <a:pt x="668883" y="258017"/>
                  <a:pt x="669721" y="246052"/>
                </a:cubicBezTo>
                <a:cubicBezTo>
                  <a:pt x="663439" y="240190"/>
                  <a:pt x="658953" y="236959"/>
                  <a:pt x="652312" y="232532"/>
                </a:cubicBezTo>
                <a:cubicBezTo>
                  <a:pt x="648424" y="234566"/>
                  <a:pt x="632451" y="248924"/>
                  <a:pt x="629819" y="252394"/>
                </a:cubicBezTo>
                <a:cubicBezTo>
                  <a:pt x="630656" y="259034"/>
                  <a:pt x="635442" y="264299"/>
                  <a:pt x="636997" y="271477"/>
                </a:cubicBezTo>
                <a:cubicBezTo>
                  <a:pt x="639211" y="281647"/>
                  <a:pt x="633946" y="286732"/>
                  <a:pt x="631195" y="290860"/>
                </a:cubicBezTo>
                <a:cubicBezTo>
                  <a:pt x="617555" y="290860"/>
                  <a:pt x="613487" y="279494"/>
                  <a:pt x="613607" y="267290"/>
                </a:cubicBezTo>
                <a:cubicBezTo>
                  <a:pt x="613666" y="260290"/>
                  <a:pt x="616299" y="235464"/>
                  <a:pt x="618811" y="231396"/>
                </a:cubicBezTo>
                <a:lnTo>
                  <a:pt x="628503" y="240250"/>
                </a:lnTo>
                <a:cubicBezTo>
                  <a:pt x="634784" y="237019"/>
                  <a:pt x="646689" y="228524"/>
                  <a:pt x="650757" y="223499"/>
                </a:cubicBezTo>
                <a:cubicBezTo>
                  <a:pt x="657636" y="215004"/>
                  <a:pt x="653868" y="204356"/>
                  <a:pt x="655064" y="188084"/>
                </a:cubicBezTo>
                <a:cubicBezTo>
                  <a:pt x="663380" y="188981"/>
                  <a:pt x="664935" y="194365"/>
                  <a:pt x="669721" y="201484"/>
                </a:cubicBezTo>
                <a:cubicBezTo>
                  <a:pt x="683420" y="201544"/>
                  <a:pt x="686411" y="199809"/>
                  <a:pt x="690958" y="189161"/>
                </a:cubicBezTo>
                <a:cubicBezTo>
                  <a:pt x="693710" y="182760"/>
                  <a:pt x="695325" y="166966"/>
                  <a:pt x="691018" y="160326"/>
                </a:cubicBezTo>
                <a:cubicBezTo>
                  <a:pt x="689163" y="157514"/>
                  <a:pt x="685694" y="154643"/>
                  <a:pt x="682702" y="152429"/>
                </a:cubicBezTo>
                <a:cubicBezTo>
                  <a:pt x="671037" y="143934"/>
                  <a:pt x="657636" y="162838"/>
                  <a:pt x="646150" y="144353"/>
                </a:cubicBezTo>
                <a:cubicBezTo>
                  <a:pt x="649321" y="131850"/>
                  <a:pt x="695983" y="120663"/>
                  <a:pt x="714289" y="113185"/>
                </a:cubicBezTo>
                <a:cubicBezTo>
                  <a:pt x="741882" y="101923"/>
                  <a:pt x="750060" y="88508"/>
                  <a:pt x="762645" y="87501"/>
                </a:cubicBezTo>
                <a:close/>
                <a:moveTo>
                  <a:pt x="1613373" y="78607"/>
                </a:moveTo>
                <a:cubicBezTo>
                  <a:pt x="1620492" y="78607"/>
                  <a:pt x="1623662" y="81359"/>
                  <a:pt x="1627910" y="85128"/>
                </a:cubicBezTo>
                <a:cubicBezTo>
                  <a:pt x="1641370" y="97092"/>
                  <a:pt x="1648190" y="108997"/>
                  <a:pt x="1648130" y="128260"/>
                </a:cubicBezTo>
                <a:cubicBezTo>
                  <a:pt x="1647951" y="179409"/>
                  <a:pt x="1635866" y="168940"/>
                  <a:pt x="1631439" y="196578"/>
                </a:cubicBezTo>
                <a:cubicBezTo>
                  <a:pt x="1638319" y="195920"/>
                  <a:pt x="1644182" y="194185"/>
                  <a:pt x="1647891" y="190117"/>
                </a:cubicBezTo>
                <a:cubicBezTo>
                  <a:pt x="1652318" y="185332"/>
                  <a:pt x="1652677" y="179230"/>
                  <a:pt x="1654053" y="175162"/>
                </a:cubicBezTo>
                <a:cubicBezTo>
                  <a:pt x="1654890" y="172529"/>
                  <a:pt x="1658001" y="174205"/>
                  <a:pt x="1659676" y="174922"/>
                </a:cubicBezTo>
                <a:cubicBezTo>
                  <a:pt x="1667633" y="178272"/>
                  <a:pt x="1672059" y="183776"/>
                  <a:pt x="1665778" y="191852"/>
                </a:cubicBezTo>
                <a:cubicBezTo>
                  <a:pt x="1657164" y="202979"/>
                  <a:pt x="1628747" y="211773"/>
                  <a:pt x="1606613" y="249402"/>
                </a:cubicBezTo>
                <a:cubicBezTo>
                  <a:pt x="1595426" y="268665"/>
                  <a:pt x="1589144" y="278417"/>
                  <a:pt x="1573291" y="294330"/>
                </a:cubicBezTo>
                <a:cubicBezTo>
                  <a:pt x="1564796" y="302824"/>
                  <a:pt x="1540867" y="324780"/>
                  <a:pt x="1524296" y="322805"/>
                </a:cubicBezTo>
                <a:cubicBezTo>
                  <a:pt x="1530278" y="303782"/>
                  <a:pt x="1545174" y="312157"/>
                  <a:pt x="1562523" y="282365"/>
                </a:cubicBezTo>
                <a:cubicBezTo>
                  <a:pt x="1565813" y="276741"/>
                  <a:pt x="1571018" y="271178"/>
                  <a:pt x="1572334" y="264238"/>
                </a:cubicBezTo>
                <a:cubicBezTo>
                  <a:pt x="1576462" y="262563"/>
                  <a:pt x="1587888" y="239831"/>
                  <a:pt x="1588486" y="232532"/>
                </a:cubicBezTo>
                <a:cubicBezTo>
                  <a:pt x="1579692" y="232652"/>
                  <a:pt x="1545713" y="242941"/>
                  <a:pt x="1534047" y="244796"/>
                </a:cubicBezTo>
                <a:cubicBezTo>
                  <a:pt x="1533748" y="234506"/>
                  <a:pt x="1549063" y="231515"/>
                  <a:pt x="1561267" y="227686"/>
                </a:cubicBezTo>
                <a:cubicBezTo>
                  <a:pt x="1603382" y="214466"/>
                  <a:pt x="1614091" y="196698"/>
                  <a:pt x="1623244" y="158052"/>
                </a:cubicBezTo>
                <a:cubicBezTo>
                  <a:pt x="1623902" y="125748"/>
                  <a:pt x="1627671" y="126645"/>
                  <a:pt x="1613732" y="96853"/>
                </a:cubicBezTo>
                <a:cubicBezTo>
                  <a:pt x="1609724" y="88239"/>
                  <a:pt x="1608407" y="86145"/>
                  <a:pt x="1613373" y="78607"/>
                </a:cubicBezTo>
                <a:close/>
                <a:moveTo>
                  <a:pt x="1360201" y="77471"/>
                </a:moveTo>
                <a:cubicBezTo>
                  <a:pt x="1367799" y="81479"/>
                  <a:pt x="1375337" y="86444"/>
                  <a:pt x="1377490" y="96016"/>
                </a:cubicBezTo>
                <a:cubicBezTo>
                  <a:pt x="1371927" y="104272"/>
                  <a:pt x="1346562" y="118809"/>
                  <a:pt x="1332503" y="132927"/>
                </a:cubicBezTo>
                <a:cubicBezTo>
                  <a:pt x="1328914" y="136517"/>
                  <a:pt x="1326102" y="139149"/>
                  <a:pt x="1322513" y="142798"/>
                </a:cubicBezTo>
                <a:cubicBezTo>
                  <a:pt x="1317009" y="148481"/>
                  <a:pt x="1320539" y="147464"/>
                  <a:pt x="1313240" y="154643"/>
                </a:cubicBezTo>
                <a:cubicBezTo>
                  <a:pt x="1308933" y="158890"/>
                  <a:pt x="1299421" y="174205"/>
                  <a:pt x="1298045" y="180726"/>
                </a:cubicBezTo>
                <a:cubicBezTo>
                  <a:pt x="1326461" y="178512"/>
                  <a:pt x="1328794" y="153446"/>
                  <a:pt x="1347698" y="140704"/>
                </a:cubicBezTo>
                <a:cubicBezTo>
                  <a:pt x="1368517" y="150994"/>
                  <a:pt x="1347280" y="171693"/>
                  <a:pt x="1339323" y="180726"/>
                </a:cubicBezTo>
                <a:cubicBezTo>
                  <a:pt x="1331426" y="189759"/>
                  <a:pt x="1332862" y="192571"/>
                  <a:pt x="1332922" y="207826"/>
                </a:cubicBezTo>
                <a:cubicBezTo>
                  <a:pt x="1332982" y="217338"/>
                  <a:pt x="1334298" y="230499"/>
                  <a:pt x="1337768" y="236361"/>
                </a:cubicBezTo>
                <a:cubicBezTo>
                  <a:pt x="1342015" y="233310"/>
                  <a:pt x="1360859" y="203399"/>
                  <a:pt x="1365765" y="196041"/>
                </a:cubicBezTo>
                <a:cubicBezTo>
                  <a:pt x="1370910" y="188323"/>
                  <a:pt x="1391010" y="160207"/>
                  <a:pt x="1392386" y="154404"/>
                </a:cubicBezTo>
                <a:cubicBezTo>
                  <a:pt x="1396155" y="155780"/>
                  <a:pt x="1394600" y="153686"/>
                  <a:pt x="1394719" y="157873"/>
                </a:cubicBezTo>
                <a:lnTo>
                  <a:pt x="1389515" y="172590"/>
                </a:lnTo>
                <a:cubicBezTo>
                  <a:pt x="1377251" y="199809"/>
                  <a:pt x="1344049" y="231875"/>
                  <a:pt x="1335494" y="275007"/>
                </a:cubicBezTo>
                <a:cubicBezTo>
                  <a:pt x="1333939" y="282605"/>
                  <a:pt x="1334238" y="290920"/>
                  <a:pt x="1332802" y="298398"/>
                </a:cubicBezTo>
                <a:lnTo>
                  <a:pt x="1329093" y="298398"/>
                </a:lnTo>
                <a:cubicBezTo>
                  <a:pt x="1328256" y="295407"/>
                  <a:pt x="1320299" y="284699"/>
                  <a:pt x="1317906" y="284758"/>
                </a:cubicBezTo>
                <a:cubicBezTo>
                  <a:pt x="1309710" y="284878"/>
                  <a:pt x="1297566" y="314550"/>
                  <a:pt x="1283149" y="314491"/>
                </a:cubicBezTo>
                <a:cubicBezTo>
                  <a:pt x="1275970" y="314491"/>
                  <a:pt x="1272381" y="303543"/>
                  <a:pt x="1273398" y="294869"/>
                </a:cubicBezTo>
                <a:cubicBezTo>
                  <a:pt x="1275432" y="277639"/>
                  <a:pt x="1304087" y="256761"/>
                  <a:pt x="1317906" y="249941"/>
                </a:cubicBezTo>
                <a:lnTo>
                  <a:pt x="1321137" y="192750"/>
                </a:lnTo>
                <a:lnTo>
                  <a:pt x="1318325" y="192451"/>
                </a:lnTo>
                <a:cubicBezTo>
                  <a:pt x="1314676" y="192990"/>
                  <a:pt x="1310249" y="196160"/>
                  <a:pt x="1306839" y="197955"/>
                </a:cubicBezTo>
                <a:cubicBezTo>
                  <a:pt x="1301934" y="200527"/>
                  <a:pt x="1296131" y="202801"/>
                  <a:pt x="1289371" y="202801"/>
                </a:cubicBezTo>
                <a:cubicBezTo>
                  <a:pt x="1282311" y="202741"/>
                  <a:pt x="1283149" y="195562"/>
                  <a:pt x="1283149" y="191614"/>
                </a:cubicBezTo>
                <a:cubicBezTo>
                  <a:pt x="1283149" y="182042"/>
                  <a:pt x="1316231" y="144473"/>
                  <a:pt x="1322513" y="135380"/>
                </a:cubicBezTo>
                <a:close/>
                <a:moveTo>
                  <a:pt x="137174" y="73642"/>
                </a:moveTo>
                <a:cubicBezTo>
                  <a:pt x="135021" y="74659"/>
                  <a:pt x="134602" y="74778"/>
                  <a:pt x="134183" y="77710"/>
                </a:cubicBezTo>
                <a:cubicBezTo>
                  <a:pt x="133705" y="80880"/>
                  <a:pt x="134363" y="81299"/>
                  <a:pt x="136157" y="82436"/>
                </a:cubicBezTo>
                <a:cubicBezTo>
                  <a:pt x="138191" y="80043"/>
                  <a:pt x="137832" y="77291"/>
                  <a:pt x="137174" y="73642"/>
                </a:cubicBezTo>
                <a:close/>
                <a:moveTo>
                  <a:pt x="942635" y="71309"/>
                </a:moveTo>
                <a:cubicBezTo>
                  <a:pt x="944729" y="71787"/>
                  <a:pt x="948677" y="72924"/>
                  <a:pt x="950592" y="73462"/>
                </a:cubicBezTo>
                <a:cubicBezTo>
                  <a:pt x="956155" y="75138"/>
                  <a:pt x="960881" y="77411"/>
                  <a:pt x="963274" y="81898"/>
                </a:cubicBezTo>
                <a:cubicBezTo>
                  <a:pt x="972128" y="98289"/>
                  <a:pt x="956873" y="99246"/>
                  <a:pt x="956574" y="113424"/>
                </a:cubicBezTo>
                <a:cubicBezTo>
                  <a:pt x="965547" y="111331"/>
                  <a:pt x="969197" y="104451"/>
                  <a:pt x="978948" y="102237"/>
                </a:cubicBezTo>
                <a:cubicBezTo>
                  <a:pt x="983674" y="105408"/>
                  <a:pt x="993604" y="119407"/>
                  <a:pt x="993844" y="127064"/>
                </a:cubicBezTo>
                <a:cubicBezTo>
                  <a:pt x="989477" y="133645"/>
                  <a:pt x="960044" y="164334"/>
                  <a:pt x="952865" y="164334"/>
                </a:cubicBezTo>
                <a:cubicBezTo>
                  <a:pt x="948737" y="164334"/>
                  <a:pt x="945746" y="158591"/>
                  <a:pt x="944190" y="155660"/>
                </a:cubicBezTo>
                <a:cubicBezTo>
                  <a:pt x="950831" y="145190"/>
                  <a:pt x="964411" y="136396"/>
                  <a:pt x="965308" y="120723"/>
                </a:cubicBezTo>
                <a:cubicBezTo>
                  <a:pt x="958608" y="122757"/>
                  <a:pt x="950951" y="128799"/>
                  <a:pt x="944190" y="132089"/>
                </a:cubicBezTo>
                <a:cubicBezTo>
                  <a:pt x="944250" y="157215"/>
                  <a:pt x="928337" y="168522"/>
                  <a:pt x="926782" y="186708"/>
                </a:cubicBezTo>
                <a:cubicBezTo>
                  <a:pt x="934200" y="185571"/>
                  <a:pt x="969914" y="172530"/>
                  <a:pt x="979666" y="168821"/>
                </a:cubicBezTo>
                <a:cubicBezTo>
                  <a:pt x="991331" y="164394"/>
                  <a:pt x="991092" y="164394"/>
                  <a:pt x="1003774" y="164334"/>
                </a:cubicBezTo>
                <a:cubicBezTo>
                  <a:pt x="1009936" y="164274"/>
                  <a:pt x="1013406" y="163317"/>
                  <a:pt x="1016158" y="166966"/>
                </a:cubicBezTo>
                <a:cubicBezTo>
                  <a:pt x="1025251" y="180546"/>
                  <a:pt x="1005689" y="189161"/>
                  <a:pt x="995040" y="189161"/>
                </a:cubicBezTo>
                <a:cubicBezTo>
                  <a:pt x="963872" y="189161"/>
                  <a:pt x="971530" y="185511"/>
                  <a:pt x="951130" y="193647"/>
                </a:cubicBezTo>
                <a:cubicBezTo>
                  <a:pt x="945507" y="195861"/>
                  <a:pt x="932286" y="200108"/>
                  <a:pt x="928218" y="202860"/>
                </a:cubicBezTo>
                <a:cubicBezTo>
                  <a:pt x="929474" y="208842"/>
                  <a:pt x="940840" y="215602"/>
                  <a:pt x="941558" y="221645"/>
                </a:cubicBezTo>
                <a:cubicBezTo>
                  <a:pt x="942635" y="230439"/>
                  <a:pt x="931747" y="241386"/>
                  <a:pt x="933063" y="247548"/>
                </a:cubicBezTo>
                <a:cubicBezTo>
                  <a:pt x="934320" y="253590"/>
                  <a:pt x="954061" y="255923"/>
                  <a:pt x="945327" y="270939"/>
                </a:cubicBezTo>
                <a:cubicBezTo>
                  <a:pt x="941797" y="276921"/>
                  <a:pt x="939405" y="276144"/>
                  <a:pt x="931807" y="276144"/>
                </a:cubicBezTo>
                <a:cubicBezTo>
                  <a:pt x="921996" y="276144"/>
                  <a:pt x="929294" y="266273"/>
                  <a:pt x="909732" y="286373"/>
                </a:cubicBezTo>
                <a:cubicBezTo>
                  <a:pt x="898964" y="297381"/>
                  <a:pt x="886401" y="315088"/>
                  <a:pt x="872103" y="325677"/>
                </a:cubicBezTo>
                <a:cubicBezTo>
                  <a:pt x="850567" y="341530"/>
                  <a:pt x="845542" y="338180"/>
                  <a:pt x="817545" y="338180"/>
                </a:cubicBezTo>
                <a:cubicBezTo>
                  <a:pt x="810366" y="338180"/>
                  <a:pt x="805401" y="320831"/>
                  <a:pt x="823766" y="320831"/>
                </a:cubicBezTo>
                <a:cubicBezTo>
                  <a:pt x="855532" y="320891"/>
                  <a:pt x="856190" y="319515"/>
                  <a:pt x="873838" y="303842"/>
                </a:cubicBezTo>
                <a:cubicBezTo>
                  <a:pt x="882154" y="296483"/>
                  <a:pt x="903929" y="279135"/>
                  <a:pt x="904348" y="267469"/>
                </a:cubicBezTo>
                <a:cubicBezTo>
                  <a:pt x="895195" y="261487"/>
                  <a:pt x="885564" y="260530"/>
                  <a:pt x="884606" y="246232"/>
                </a:cubicBezTo>
                <a:cubicBezTo>
                  <a:pt x="883948" y="237019"/>
                  <a:pt x="887538" y="239651"/>
                  <a:pt x="889931" y="231874"/>
                </a:cubicBezTo>
                <a:lnTo>
                  <a:pt x="895076" y="217218"/>
                </a:lnTo>
                <a:cubicBezTo>
                  <a:pt x="877607" y="215184"/>
                  <a:pt x="826339" y="252573"/>
                  <a:pt x="810067" y="252573"/>
                </a:cubicBezTo>
                <a:cubicBezTo>
                  <a:pt x="800674" y="252573"/>
                  <a:pt x="795350" y="239891"/>
                  <a:pt x="796846" y="229422"/>
                </a:cubicBezTo>
                <a:cubicBezTo>
                  <a:pt x="816707" y="226550"/>
                  <a:pt x="816827" y="225892"/>
                  <a:pt x="835970" y="218953"/>
                </a:cubicBezTo>
                <a:cubicBezTo>
                  <a:pt x="852242" y="213030"/>
                  <a:pt x="900579" y="199330"/>
                  <a:pt x="907698" y="188742"/>
                </a:cubicBezTo>
                <a:cubicBezTo>
                  <a:pt x="912006" y="182341"/>
                  <a:pt x="918108" y="159488"/>
                  <a:pt x="918108" y="148241"/>
                </a:cubicBezTo>
                <a:cubicBezTo>
                  <a:pt x="909074" y="150335"/>
                  <a:pt x="895375" y="171991"/>
                  <a:pt x="885683" y="179110"/>
                </a:cubicBezTo>
                <a:cubicBezTo>
                  <a:pt x="871146" y="189759"/>
                  <a:pt x="873420" y="170436"/>
                  <a:pt x="873420" y="164394"/>
                </a:cubicBezTo>
                <a:cubicBezTo>
                  <a:pt x="873420" y="150934"/>
                  <a:pt x="882094" y="158651"/>
                  <a:pt x="882094" y="117193"/>
                </a:cubicBezTo>
                <a:cubicBezTo>
                  <a:pt x="893999" y="119945"/>
                  <a:pt x="892563" y="131850"/>
                  <a:pt x="896990" y="143276"/>
                </a:cubicBezTo>
                <a:cubicBezTo>
                  <a:pt x="920500" y="139148"/>
                  <a:pt x="932884" y="117851"/>
                  <a:pt x="934200" y="96076"/>
                </a:cubicBezTo>
                <a:cubicBezTo>
                  <a:pt x="934439" y="92127"/>
                  <a:pt x="935516" y="72027"/>
                  <a:pt x="935456" y="71668"/>
                </a:cubicBezTo>
                <a:cubicBezTo>
                  <a:pt x="936772" y="70591"/>
                  <a:pt x="936354" y="69753"/>
                  <a:pt x="942635" y="71309"/>
                </a:cubicBezTo>
                <a:close/>
                <a:moveTo>
                  <a:pt x="1471045" y="70471"/>
                </a:moveTo>
                <a:cubicBezTo>
                  <a:pt x="1476616" y="69230"/>
                  <a:pt x="1482868" y="69035"/>
                  <a:pt x="1489239" y="72386"/>
                </a:cubicBezTo>
                <a:cubicBezTo>
                  <a:pt x="1483915" y="80282"/>
                  <a:pt x="1444312" y="113185"/>
                  <a:pt x="1436296" y="124073"/>
                </a:cubicBezTo>
                <a:cubicBezTo>
                  <a:pt x="1444731" y="122936"/>
                  <a:pt x="1449756" y="122039"/>
                  <a:pt x="1456935" y="125808"/>
                </a:cubicBezTo>
                <a:cubicBezTo>
                  <a:pt x="1455200" y="133405"/>
                  <a:pt x="1451311" y="137952"/>
                  <a:pt x="1444970" y="141182"/>
                </a:cubicBezTo>
                <a:cubicBezTo>
                  <a:pt x="1440244" y="143635"/>
                  <a:pt x="1428100" y="146148"/>
                  <a:pt x="1420921" y="146088"/>
                </a:cubicBezTo>
                <a:cubicBezTo>
                  <a:pt x="1402496" y="145968"/>
                  <a:pt x="1403991" y="123175"/>
                  <a:pt x="1404530" y="121859"/>
                </a:cubicBezTo>
                <a:cubicBezTo>
                  <a:pt x="1405008" y="120902"/>
                  <a:pt x="1409973" y="114860"/>
                  <a:pt x="1410990" y="113305"/>
                </a:cubicBezTo>
                <a:cubicBezTo>
                  <a:pt x="1417212" y="116595"/>
                  <a:pt x="1421220" y="121740"/>
                  <a:pt x="1427143" y="125748"/>
                </a:cubicBezTo>
                <a:cubicBezTo>
                  <a:pt x="1430732" y="120483"/>
                  <a:pt x="1461481" y="90093"/>
                  <a:pt x="1464413" y="83513"/>
                </a:cubicBezTo>
                <a:cubicBezTo>
                  <a:pt x="1461362" y="81838"/>
                  <a:pt x="1461900" y="82316"/>
                  <a:pt x="1456935" y="82316"/>
                </a:cubicBezTo>
                <a:lnTo>
                  <a:pt x="1456935" y="74838"/>
                </a:lnTo>
                <a:cubicBezTo>
                  <a:pt x="1460584" y="74000"/>
                  <a:pt x="1465474" y="71712"/>
                  <a:pt x="1471045" y="70471"/>
                </a:cubicBezTo>
                <a:close/>
                <a:moveTo>
                  <a:pt x="332676" y="70112"/>
                </a:moveTo>
                <a:cubicBezTo>
                  <a:pt x="331958" y="74240"/>
                  <a:pt x="331719" y="74060"/>
                  <a:pt x="329984" y="77410"/>
                </a:cubicBezTo>
                <a:cubicBezTo>
                  <a:pt x="327711" y="81718"/>
                  <a:pt x="330642" y="77650"/>
                  <a:pt x="330223" y="83512"/>
                </a:cubicBezTo>
                <a:cubicBezTo>
                  <a:pt x="327292" y="86145"/>
                  <a:pt x="321848" y="87700"/>
                  <a:pt x="318797" y="90392"/>
                </a:cubicBezTo>
                <a:cubicBezTo>
                  <a:pt x="324062" y="92127"/>
                  <a:pt x="331360" y="90811"/>
                  <a:pt x="331599" y="95657"/>
                </a:cubicBezTo>
                <a:cubicBezTo>
                  <a:pt x="329565" y="96315"/>
                  <a:pt x="316883" y="94221"/>
                  <a:pt x="314550" y="93264"/>
                </a:cubicBezTo>
                <a:cubicBezTo>
                  <a:pt x="314131" y="88717"/>
                  <a:pt x="315567" y="89016"/>
                  <a:pt x="321310" y="84470"/>
                </a:cubicBezTo>
                <a:cubicBezTo>
                  <a:pt x="323463" y="82735"/>
                  <a:pt x="322267" y="84350"/>
                  <a:pt x="323523" y="81658"/>
                </a:cubicBezTo>
                <a:lnTo>
                  <a:pt x="321310" y="80581"/>
                </a:lnTo>
                <a:cubicBezTo>
                  <a:pt x="325378" y="78427"/>
                  <a:pt x="324839" y="78487"/>
                  <a:pt x="327830" y="72744"/>
                </a:cubicBezTo>
                <a:cubicBezTo>
                  <a:pt x="324421" y="73821"/>
                  <a:pt x="321011" y="75496"/>
                  <a:pt x="317960" y="73941"/>
                </a:cubicBezTo>
                <a:cubicBezTo>
                  <a:pt x="318797" y="71548"/>
                  <a:pt x="315866" y="73223"/>
                  <a:pt x="324361" y="70830"/>
                </a:cubicBezTo>
                <a:cubicBezTo>
                  <a:pt x="327950" y="69813"/>
                  <a:pt x="329386" y="68796"/>
                  <a:pt x="332676" y="70112"/>
                </a:cubicBezTo>
                <a:close/>
                <a:moveTo>
                  <a:pt x="132299" y="67218"/>
                </a:moveTo>
                <a:cubicBezTo>
                  <a:pt x="133301" y="68960"/>
                  <a:pt x="133077" y="71577"/>
                  <a:pt x="133346" y="72445"/>
                </a:cubicBezTo>
                <a:cubicBezTo>
                  <a:pt x="137653" y="71488"/>
                  <a:pt x="134961" y="66642"/>
                  <a:pt x="142080" y="69454"/>
                </a:cubicBezTo>
                <a:cubicBezTo>
                  <a:pt x="143217" y="72386"/>
                  <a:pt x="142259" y="75436"/>
                  <a:pt x="141422" y="79086"/>
                </a:cubicBezTo>
                <a:cubicBezTo>
                  <a:pt x="140046" y="85307"/>
                  <a:pt x="140584" y="84171"/>
                  <a:pt x="135619" y="83453"/>
                </a:cubicBezTo>
                <a:cubicBezTo>
                  <a:pt x="135499" y="85786"/>
                  <a:pt x="135798" y="89375"/>
                  <a:pt x="136935" y="91110"/>
                </a:cubicBezTo>
                <a:cubicBezTo>
                  <a:pt x="143575" y="88598"/>
                  <a:pt x="144533" y="75496"/>
                  <a:pt x="153446" y="77650"/>
                </a:cubicBezTo>
                <a:cubicBezTo>
                  <a:pt x="154882" y="86324"/>
                  <a:pt x="142259" y="85726"/>
                  <a:pt x="140106" y="94879"/>
                </a:cubicBezTo>
                <a:cubicBezTo>
                  <a:pt x="142499" y="96375"/>
                  <a:pt x="143276" y="94759"/>
                  <a:pt x="144832" y="97092"/>
                </a:cubicBezTo>
                <a:cubicBezTo>
                  <a:pt x="145789" y="98468"/>
                  <a:pt x="145490" y="101220"/>
                  <a:pt x="146088" y="102955"/>
                </a:cubicBezTo>
                <a:cubicBezTo>
                  <a:pt x="147883" y="103793"/>
                  <a:pt x="148900" y="103733"/>
                  <a:pt x="150754" y="104810"/>
                </a:cubicBezTo>
                <a:cubicBezTo>
                  <a:pt x="151053" y="111570"/>
                  <a:pt x="147763" y="105827"/>
                  <a:pt x="146327" y="113005"/>
                </a:cubicBezTo>
                <a:cubicBezTo>
                  <a:pt x="145550" y="116715"/>
                  <a:pt x="145490" y="120424"/>
                  <a:pt x="144353" y="124073"/>
                </a:cubicBezTo>
                <a:cubicBezTo>
                  <a:pt x="142020" y="131551"/>
                  <a:pt x="133764" y="138191"/>
                  <a:pt x="130893" y="134841"/>
                </a:cubicBezTo>
                <a:cubicBezTo>
                  <a:pt x="128620" y="129756"/>
                  <a:pt x="136277" y="132209"/>
                  <a:pt x="139208" y="126884"/>
                </a:cubicBezTo>
                <a:cubicBezTo>
                  <a:pt x="141003" y="123654"/>
                  <a:pt x="141541" y="115518"/>
                  <a:pt x="141900" y="111390"/>
                </a:cubicBezTo>
                <a:cubicBezTo>
                  <a:pt x="135559" y="111271"/>
                  <a:pt x="135021" y="107861"/>
                  <a:pt x="134423" y="101579"/>
                </a:cubicBezTo>
                <a:cubicBezTo>
                  <a:pt x="130654" y="103434"/>
                  <a:pt x="124671" y="115698"/>
                  <a:pt x="123355" y="119407"/>
                </a:cubicBezTo>
                <a:cubicBezTo>
                  <a:pt x="120185" y="119347"/>
                  <a:pt x="118689" y="119167"/>
                  <a:pt x="116655" y="117193"/>
                </a:cubicBezTo>
                <a:cubicBezTo>
                  <a:pt x="117433" y="113305"/>
                  <a:pt x="117074" y="117492"/>
                  <a:pt x="122159" y="109715"/>
                </a:cubicBezTo>
                <a:cubicBezTo>
                  <a:pt x="131312" y="95776"/>
                  <a:pt x="134542" y="99964"/>
                  <a:pt x="132329" y="89136"/>
                </a:cubicBezTo>
                <a:cubicBezTo>
                  <a:pt x="131730" y="86324"/>
                  <a:pt x="132149" y="86264"/>
                  <a:pt x="130235" y="84829"/>
                </a:cubicBezTo>
                <a:cubicBezTo>
                  <a:pt x="127962" y="89555"/>
                  <a:pt x="128919" y="91768"/>
                  <a:pt x="127543" y="96255"/>
                </a:cubicBezTo>
                <a:cubicBezTo>
                  <a:pt x="123355" y="96016"/>
                  <a:pt x="123714" y="94400"/>
                  <a:pt x="122578" y="90273"/>
                </a:cubicBezTo>
                <a:cubicBezTo>
                  <a:pt x="121441" y="85846"/>
                  <a:pt x="120304" y="86444"/>
                  <a:pt x="119467" y="82496"/>
                </a:cubicBezTo>
                <a:cubicBezTo>
                  <a:pt x="124492" y="83273"/>
                  <a:pt x="121441" y="85188"/>
                  <a:pt x="126406" y="86324"/>
                </a:cubicBezTo>
                <a:cubicBezTo>
                  <a:pt x="127483" y="82496"/>
                  <a:pt x="131431" y="78547"/>
                  <a:pt x="126945" y="71548"/>
                </a:cubicBezTo>
                <a:lnTo>
                  <a:pt x="123894" y="67241"/>
                </a:lnTo>
                <a:cubicBezTo>
                  <a:pt x="129069" y="64608"/>
                  <a:pt x="131297" y="65476"/>
                  <a:pt x="132299" y="67218"/>
                </a:cubicBezTo>
                <a:close/>
                <a:moveTo>
                  <a:pt x="242702" y="62933"/>
                </a:moveTo>
                <a:cubicBezTo>
                  <a:pt x="242523" y="65925"/>
                  <a:pt x="239053" y="68856"/>
                  <a:pt x="237318" y="70710"/>
                </a:cubicBezTo>
                <a:cubicBezTo>
                  <a:pt x="236062" y="72086"/>
                  <a:pt x="232472" y="75676"/>
                  <a:pt x="231156" y="76454"/>
                </a:cubicBezTo>
                <a:cubicBezTo>
                  <a:pt x="232173" y="72804"/>
                  <a:pt x="234207" y="72206"/>
                  <a:pt x="235523" y="68677"/>
                </a:cubicBezTo>
                <a:cubicBezTo>
                  <a:pt x="233370" y="69514"/>
                  <a:pt x="219790" y="78069"/>
                  <a:pt x="218175" y="80761"/>
                </a:cubicBezTo>
                <a:cubicBezTo>
                  <a:pt x="215842" y="81419"/>
                  <a:pt x="215901" y="81897"/>
                  <a:pt x="213987" y="83632"/>
                </a:cubicBezTo>
                <a:cubicBezTo>
                  <a:pt x="212372" y="85128"/>
                  <a:pt x="211235" y="85606"/>
                  <a:pt x="210398" y="86803"/>
                </a:cubicBezTo>
                <a:cubicBezTo>
                  <a:pt x="205672" y="87940"/>
                  <a:pt x="203279" y="88059"/>
                  <a:pt x="198074" y="87820"/>
                </a:cubicBezTo>
                <a:cubicBezTo>
                  <a:pt x="199091" y="84829"/>
                  <a:pt x="199988" y="84948"/>
                  <a:pt x="203159" y="83632"/>
                </a:cubicBezTo>
                <a:cubicBezTo>
                  <a:pt x="209022" y="81180"/>
                  <a:pt x="213987" y="77471"/>
                  <a:pt x="219730" y="74120"/>
                </a:cubicBezTo>
                <a:cubicBezTo>
                  <a:pt x="229122" y="68677"/>
                  <a:pt x="236421" y="62156"/>
                  <a:pt x="242702" y="62933"/>
                </a:cubicBezTo>
                <a:close/>
                <a:moveTo>
                  <a:pt x="1878450" y="58088"/>
                </a:moveTo>
                <a:cubicBezTo>
                  <a:pt x="1884492" y="58686"/>
                  <a:pt x="1884133" y="58985"/>
                  <a:pt x="1888979" y="62395"/>
                </a:cubicBezTo>
                <a:cubicBezTo>
                  <a:pt x="1889696" y="81240"/>
                  <a:pt x="1869955" y="89256"/>
                  <a:pt x="1867562" y="102118"/>
                </a:cubicBezTo>
                <a:cubicBezTo>
                  <a:pt x="1894183" y="109955"/>
                  <a:pt x="1885928" y="93444"/>
                  <a:pt x="1917574" y="93444"/>
                </a:cubicBezTo>
                <a:cubicBezTo>
                  <a:pt x="1926069" y="93444"/>
                  <a:pt x="1925052" y="98708"/>
                  <a:pt x="1925052" y="105887"/>
                </a:cubicBezTo>
                <a:cubicBezTo>
                  <a:pt x="1925052" y="113305"/>
                  <a:pt x="1910276" y="131850"/>
                  <a:pt x="1906327" y="136875"/>
                </a:cubicBezTo>
                <a:cubicBezTo>
                  <a:pt x="1893884" y="152788"/>
                  <a:pt x="1889696" y="155540"/>
                  <a:pt x="1875399" y="155540"/>
                </a:cubicBezTo>
                <a:cubicBezTo>
                  <a:pt x="1875997" y="144293"/>
                  <a:pt x="1887483" y="134243"/>
                  <a:pt x="1894542" y="128679"/>
                </a:cubicBezTo>
                <a:cubicBezTo>
                  <a:pt x="1898670" y="125449"/>
                  <a:pt x="1919249" y="111510"/>
                  <a:pt x="1911412" y="102238"/>
                </a:cubicBezTo>
                <a:cubicBezTo>
                  <a:pt x="1909857" y="100802"/>
                  <a:pt x="1910395" y="100503"/>
                  <a:pt x="1907404" y="99904"/>
                </a:cubicBezTo>
                <a:cubicBezTo>
                  <a:pt x="1902439" y="98947"/>
                  <a:pt x="1892269" y="104511"/>
                  <a:pt x="1888859" y="106904"/>
                </a:cubicBezTo>
                <a:lnTo>
                  <a:pt x="1877792" y="115758"/>
                </a:lnTo>
                <a:cubicBezTo>
                  <a:pt x="1873185" y="118928"/>
                  <a:pt x="1851769" y="134602"/>
                  <a:pt x="1851769" y="141900"/>
                </a:cubicBezTo>
                <a:cubicBezTo>
                  <a:pt x="1851769" y="147284"/>
                  <a:pt x="1861819" y="157753"/>
                  <a:pt x="1859246" y="160565"/>
                </a:cubicBezTo>
                <a:cubicBezTo>
                  <a:pt x="1859007" y="160745"/>
                  <a:pt x="1858588" y="160565"/>
                  <a:pt x="1858469" y="160864"/>
                </a:cubicBezTo>
                <a:lnTo>
                  <a:pt x="1854939" y="161223"/>
                </a:lnTo>
                <a:cubicBezTo>
                  <a:pt x="1847042" y="160565"/>
                  <a:pt x="1845367" y="155600"/>
                  <a:pt x="1841838" y="155600"/>
                </a:cubicBezTo>
                <a:cubicBezTo>
                  <a:pt x="1836932" y="155600"/>
                  <a:pt x="1825267" y="168940"/>
                  <a:pt x="1820421" y="171752"/>
                </a:cubicBezTo>
                <a:cubicBezTo>
                  <a:pt x="1821976" y="164514"/>
                  <a:pt x="1826643" y="160924"/>
                  <a:pt x="1828198" y="154344"/>
                </a:cubicBezTo>
                <a:cubicBezTo>
                  <a:pt x="1805645" y="154344"/>
                  <a:pt x="1792065" y="184794"/>
                  <a:pt x="1782254" y="181683"/>
                </a:cubicBezTo>
                <a:cubicBezTo>
                  <a:pt x="1778784" y="180606"/>
                  <a:pt x="1770289" y="161522"/>
                  <a:pt x="1774716" y="149318"/>
                </a:cubicBezTo>
                <a:cubicBezTo>
                  <a:pt x="1787159" y="152250"/>
                  <a:pt x="1784407" y="160505"/>
                  <a:pt x="1795834" y="160505"/>
                </a:cubicBezTo>
                <a:cubicBezTo>
                  <a:pt x="1800739" y="160505"/>
                  <a:pt x="1805944" y="153207"/>
                  <a:pt x="1801696" y="142199"/>
                </a:cubicBezTo>
                <a:cubicBezTo>
                  <a:pt x="1798765" y="134542"/>
                  <a:pt x="1795834" y="129457"/>
                  <a:pt x="1795834" y="119526"/>
                </a:cubicBezTo>
                <a:cubicBezTo>
                  <a:pt x="1817909" y="121800"/>
                  <a:pt x="1817968" y="155301"/>
                  <a:pt x="1839086" y="133046"/>
                </a:cubicBezTo>
                <a:cubicBezTo>
                  <a:pt x="1844769" y="127004"/>
                  <a:pt x="1845068" y="127004"/>
                  <a:pt x="1848658" y="118689"/>
                </a:cubicBezTo>
                <a:cubicBezTo>
                  <a:pt x="1838009" y="117074"/>
                  <a:pt x="1841778" y="125569"/>
                  <a:pt x="1828497" y="125389"/>
                </a:cubicBezTo>
                <a:lnTo>
                  <a:pt x="1828019" y="113365"/>
                </a:lnTo>
                <a:cubicBezTo>
                  <a:pt x="1824250" y="111211"/>
                  <a:pt x="1824908" y="112108"/>
                  <a:pt x="1821917" y="108340"/>
                </a:cubicBezTo>
                <a:cubicBezTo>
                  <a:pt x="1826104" y="105947"/>
                  <a:pt x="1823053" y="107921"/>
                  <a:pt x="1824429" y="105229"/>
                </a:cubicBezTo>
                <a:cubicBezTo>
                  <a:pt x="1833463" y="102656"/>
                  <a:pt x="1840881" y="106365"/>
                  <a:pt x="1859366" y="89854"/>
                </a:cubicBezTo>
                <a:cubicBezTo>
                  <a:pt x="1862836" y="86803"/>
                  <a:pt x="1867562" y="80223"/>
                  <a:pt x="1870194" y="75915"/>
                </a:cubicBezTo>
                <a:cubicBezTo>
                  <a:pt x="1876176" y="66104"/>
                  <a:pt x="1875399" y="63113"/>
                  <a:pt x="1878450" y="58088"/>
                </a:cubicBezTo>
                <a:close/>
                <a:moveTo>
                  <a:pt x="339317" y="52584"/>
                </a:moveTo>
                <a:cubicBezTo>
                  <a:pt x="343684" y="52584"/>
                  <a:pt x="346256" y="53003"/>
                  <a:pt x="348888" y="55037"/>
                </a:cubicBezTo>
                <a:cubicBezTo>
                  <a:pt x="347752" y="59344"/>
                  <a:pt x="341351" y="58447"/>
                  <a:pt x="335967" y="61557"/>
                </a:cubicBezTo>
                <a:cubicBezTo>
                  <a:pt x="337163" y="62395"/>
                  <a:pt x="338001" y="62933"/>
                  <a:pt x="339077" y="64250"/>
                </a:cubicBezTo>
                <a:lnTo>
                  <a:pt x="329446" y="65147"/>
                </a:lnTo>
                <a:cubicBezTo>
                  <a:pt x="327532" y="62694"/>
                  <a:pt x="327472" y="63233"/>
                  <a:pt x="327591" y="58925"/>
                </a:cubicBezTo>
                <a:lnTo>
                  <a:pt x="330523" y="57310"/>
                </a:lnTo>
                <a:cubicBezTo>
                  <a:pt x="332258" y="58626"/>
                  <a:pt x="331420" y="57609"/>
                  <a:pt x="331959" y="60481"/>
                </a:cubicBezTo>
                <a:cubicBezTo>
                  <a:pt x="336206" y="59523"/>
                  <a:pt x="340035" y="57490"/>
                  <a:pt x="343026" y="55635"/>
                </a:cubicBezTo>
                <a:lnTo>
                  <a:pt x="339736" y="53122"/>
                </a:lnTo>
                <a:cubicBezTo>
                  <a:pt x="339616" y="52823"/>
                  <a:pt x="339436" y="52763"/>
                  <a:pt x="339317" y="52584"/>
                </a:cubicBezTo>
                <a:close/>
                <a:moveTo>
                  <a:pt x="320981" y="47133"/>
                </a:moveTo>
                <a:cubicBezTo>
                  <a:pt x="323569" y="45944"/>
                  <a:pt x="324750" y="46661"/>
                  <a:pt x="325139" y="50550"/>
                </a:cubicBezTo>
                <a:cubicBezTo>
                  <a:pt x="322746" y="52823"/>
                  <a:pt x="316165" y="53960"/>
                  <a:pt x="312576" y="55695"/>
                </a:cubicBezTo>
                <a:cubicBezTo>
                  <a:pt x="308687" y="57609"/>
                  <a:pt x="304320" y="59165"/>
                  <a:pt x="302166" y="62036"/>
                </a:cubicBezTo>
                <a:cubicBezTo>
                  <a:pt x="311439" y="62216"/>
                  <a:pt x="309525" y="58028"/>
                  <a:pt x="315627" y="57430"/>
                </a:cubicBezTo>
                <a:lnTo>
                  <a:pt x="314751" y="58833"/>
                </a:lnTo>
                <a:lnTo>
                  <a:pt x="311260" y="64429"/>
                </a:lnTo>
                <a:cubicBezTo>
                  <a:pt x="307850" y="65984"/>
                  <a:pt x="307251" y="68138"/>
                  <a:pt x="306055" y="75078"/>
                </a:cubicBezTo>
                <a:cubicBezTo>
                  <a:pt x="311798" y="73462"/>
                  <a:pt x="321549" y="64609"/>
                  <a:pt x="324062" y="63891"/>
                </a:cubicBezTo>
                <a:cubicBezTo>
                  <a:pt x="319695" y="67600"/>
                  <a:pt x="321789" y="66643"/>
                  <a:pt x="314610" y="72086"/>
                </a:cubicBezTo>
                <a:cubicBezTo>
                  <a:pt x="311738" y="74300"/>
                  <a:pt x="306055" y="77530"/>
                  <a:pt x="304500" y="80641"/>
                </a:cubicBezTo>
                <a:lnTo>
                  <a:pt x="299235" y="87341"/>
                </a:lnTo>
                <a:cubicBezTo>
                  <a:pt x="298697" y="86444"/>
                  <a:pt x="298158" y="85248"/>
                  <a:pt x="297919" y="83752"/>
                </a:cubicBezTo>
                <a:cubicBezTo>
                  <a:pt x="295048" y="85068"/>
                  <a:pt x="290860" y="87640"/>
                  <a:pt x="287988" y="87102"/>
                </a:cubicBezTo>
                <a:cubicBezTo>
                  <a:pt x="286732" y="84171"/>
                  <a:pt x="287091" y="82197"/>
                  <a:pt x="290262" y="80462"/>
                </a:cubicBezTo>
                <a:cubicBezTo>
                  <a:pt x="302107" y="73941"/>
                  <a:pt x="298697" y="79804"/>
                  <a:pt x="302406" y="72326"/>
                </a:cubicBezTo>
                <a:cubicBezTo>
                  <a:pt x="303542" y="70052"/>
                  <a:pt x="304799" y="68318"/>
                  <a:pt x="305576" y="65805"/>
                </a:cubicBezTo>
                <a:cubicBezTo>
                  <a:pt x="301149" y="65805"/>
                  <a:pt x="293492" y="66702"/>
                  <a:pt x="299654" y="60899"/>
                </a:cubicBezTo>
                <a:cubicBezTo>
                  <a:pt x="301329" y="59344"/>
                  <a:pt x="305995" y="56652"/>
                  <a:pt x="308388" y="55156"/>
                </a:cubicBezTo>
                <a:cubicBezTo>
                  <a:pt x="314401" y="51417"/>
                  <a:pt x="318394" y="48322"/>
                  <a:pt x="320981" y="47133"/>
                </a:cubicBezTo>
                <a:close/>
                <a:moveTo>
                  <a:pt x="227447" y="41218"/>
                </a:moveTo>
                <a:cubicBezTo>
                  <a:pt x="231994" y="41218"/>
                  <a:pt x="231515" y="42833"/>
                  <a:pt x="233968" y="44149"/>
                </a:cubicBezTo>
                <a:cubicBezTo>
                  <a:pt x="234506" y="51508"/>
                  <a:pt x="230438" y="54798"/>
                  <a:pt x="227148" y="59105"/>
                </a:cubicBezTo>
                <a:cubicBezTo>
                  <a:pt x="224576" y="62515"/>
                  <a:pt x="220268" y="69155"/>
                  <a:pt x="217756" y="70172"/>
                </a:cubicBezTo>
                <a:cubicBezTo>
                  <a:pt x="218773" y="63472"/>
                  <a:pt x="227746" y="52046"/>
                  <a:pt x="227866" y="45107"/>
                </a:cubicBezTo>
                <a:cubicBezTo>
                  <a:pt x="227328" y="45226"/>
                  <a:pt x="211594" y="56712"/>
                  <a:pt x="211295" y="46303"/>
                </a:cubicBezTo>
                <a:lnTo>
                  <a:pt x="213688" y="45645"/>
                </a:lnTo>
                <a:cubicBezTo>
                  <a:pt x="214645" y="45406"/>
                  <a:pt x="215004" y="45465"/>
                  <a:pt x="216141" y="45166"/>
                </a:cubicBezTo>
                <a:cubicBezTo>
                  <a:pt x="218354" y="44508"/>
                  <a:pt x="218234" y="44389"/>
                  <a:pt x="219371" y="43073"/>
                </a:cubicBezTo>
                <a:cubicBezTo>
                  <a:pt x="222302" y="42893"/>
                  <a:pt x="223738" y="41218"/>
                  <a:pt x="227447" y="41218"/>
                </a:cubicBezTo>
                <a:close/>
                <a:moveTo>
                  <a:pt x="244198" y="22433"/>
                </a:moveTo>
                <a:cubicBezTo>
                  <a:pt x="194545" y="25305"/>
                  <a:pt x="153805" y="39483"/>
                  <a:pt x="116116" y="67181"/>
                </a:cubicBezTo>
                <a:lnTo>
                  <a:pt x="100084" y="80043"/>
                </a:lnTo>
                <a:cubicBezTo>
                  <a:pt x="71488" y="106545"/>
                  <a:pt x="53482" y="131671"/>
                  <a:pt x="39961" y="164095"/>
                </a:cubicBezTo>
                <a:cubicBezTo>
                  <a:pt x="9452" y="237079"/>
                  <a:pt x="18545" y="319695"/>
                  <a:pt x="64250" y="385082"/>
                </a:cubicBezTo>
                <a:cubicBezTo>
                  <a:pt x="109596" y="449930"/>
                  <a:pt x="183597" y="486542"/>
                  <a:pt x="262205" y="483072"/>
                </a:cubicBezTo>
                <a:cubicBezTo>
                  <a:pt x="308508" y="480978"/>
                  <a:pt x="357324" y="463749"/>
                  <a:pt x="389628" y="438025"/>
                </a:cubicBezTo>
                <a:cubicBezTo>
                  <a:pt x="391124" y="436829"/>
                  <a:pt x="392679" y="435632"/>
                  <a:pt x="394175" y="434436"/>
                </a:cubicBezTo>
                <a:cubicBezTo>
                  <a:pt x="403807" y="426898"/>
                  <a:pt x="412900" y="419719"/>
                  <a:pt x="420138" y="410925"/>
                </a:cubicBezTo>
                <a:cubicBezTo>
                  <a:pt x="421634" y="409131"/>
                  <a:pt x="423249" y="407336"/>
                  <a:pt x="424984" y="405481"/>
                </a:cubicBezTo>
                <a:cubicBezTo>
                  <a:pt x="427497" y="402730"/>
                  <a:pt x="430428" y="399559"/>
                  <a:pt x="433599" y="395491"/>
                </a:cubicBezTo>
                <a:cubicBezTo>
                  <a:pt x="467817" y="351760"/>
                  <a:pt x="485405" y="297800"/>
                  <a:pt x="483072" y="243540"/>
                </a:cubicBezTo>
                <a:lnTo>
                  <a:pt x="464172" y="178263"/>
                </a:lnTo>
                <a:lnTo>
                  <a:pt x="463921" y="178438"/>
                </a:lnTo>
                <a:cubicBezTo>
                  <a:pt x="462298" y="178363"/>
                  <a:pt x="460070" y="177734"/>
                  <a:pt x="456869" y="177495"/>
                </a:cubicBezTo>
                <a:cubicBezTo>
                  <a:pt x="457527" y="184196"/>
                  <a:pt x="465604" y="182281"/>
                  <a:pt x="463988" y="188981"/>
                </a:cubicBezTo>
                <a:cubicBezTo>
                  <a:pt x="460758" y="190477"/>
                  <a:pt x="453459" y="189580"/>
                  <a:pt x="450229" y="188563"/>
                </a:cubicBezTo>
                <a:cubicBezTo>
                  <a:pt x="447776" y="187725"/>
                  <a:pt x="447896" y="188024"/>
                  <a:pt x="447357" y="185392"/>
                </a:cubicBezTo>
                <a:cubicBezTo>
                  <a:pt x="452742" y="182820"/>
                  <a:pt x="453938" y="187247"/>
                  <a:pt x="461236" y="186768"/>
                </a:cubicBezTo>
                <a:cubicBezTo>
                  <a:pt x="460758" y="182042"/>
                  <a:pt x="452263" y="179410"/>
                  <a:pt x="446999" y="179828"/>
                </a:cubicBezTo>
                <a:cubicBezTo>
                  <a:pt x="445982" y="181803"/>
                  <a:pt x="446580" y="182580"/>
                  <a:pt x="443948" y="183298"/>
                </a:cubicBezTo>
                <a:cubicBezTo>
                  <a:pt x="442871" y="182102"/>
                  <a:pt x="443230" y="181563"/>
                  <a:pt x="442691" y="180307"/>
                </a:cubicBezTo>
                <a:cubicBezTo>
                  <a:pt x="441973" y="178692"/>
                  <a:pt x="442751" y="179769"/>
                  <a:pt x="441854" y="178871"/>
                </a:cubicBezTo>
                <a:cubicBezTo>
                  <a:pt x="440657" y="177675"/>
                  <a:pt x="439162" y="178213"/>
                  <a:pt x="437367" y="176718"/>
                </a:cubicBezTo>
                <a:cubicBezTo>
                  <a:pt x="437546" y="176598"/>
                  <a:pt x="437786" y="176419"/>
                  <a:pt x="437905" y="176598"/>
                </a:cubicBezTo>
                <a:cubicBezTo>
                  <a:pt x="437965" y="176777"/>
                  <a:pt x="438324" y="176538"/>
                  <a:pt x="438444" y="176478"/>
                </a:cubicBezTo>
                <a:lnTo>
                  <a:pt x="441734" y="175222"/>
                </a:lnTo>
                <a:cubicBezTo>
                  <a:pt x="438444" y="172530"/>
                  <a:pt x="434137" y="173427"/>
                  <a:pt x="431265" y="171274"/>
                </a:cubicBezTo>
                <a:cubicBezTo>
                  <a:pt x="431265" y="168462"/>
                  <a:pt x="434436" y="165232"/>
                  <a:pt x="437128" y="165351"/>
                </a:cubicBezTo>
                <a:cubicBezTo>
                  <a:pt x="438145" y="169778"/>
                  <a:pt x="434316" y="169838"/>
                  <a:pt x="439580" y="171393"/>
                </a:cubicBezTo>
                <a:cubicBezTo>
                  <a:pt x="442153" y="169659"/>
                  <a:pt x="441315" y="167146"/>
                  <a:pt x="445204" y="166009"/>
                </a:cubicBezTo>
                <a:cubicBezTo>
                  <a:pt x="447058" y="169180"/>
                  <a:pt x="444546" y="169958"/>
                  <a:pt x="444785" y="174325"/>
                </a:cubicBezTo>
                <a:cubicBezTo>
                  <a:pt x="446759" y="175222"/>
                  <a:pt x="448374" y="176060"/>
                  <a:pt x="451246" y="176000"/>
                </a:cubicBezTo>
                <a:lnTo>
                  <a:pt x="450408" y="175282"/>
                </a:lnTo>
                <a:cubicBezTo>
                  <a:pt x="447896" y="173068"/>
                  <a:pt x="449212" y="174983"/>
                  <a:pt x="448075" y="173009"/>
                </a:cubicBezTo>
                <a:cubicBezTo>
                  <a:pt x="448913" y="172051"/>
                  <a:pt x="449571" y="171094"/>
                  <a:pt x="450408" y="169958"/>
                </a:cubicBezTo>
                <a:cubicBezTo>
                  <a:pt x="454955" y="172231"/>
                  <a:pt x="450408" y="174205"/>
                  <a:pt x="462134" y="174863"/>
                </a:cubicBezTo>
                <a:lnTo>
                  <a:pt x="463262" y="175123"/>
                </a:lnTo>
                <a:lnTo>
                  <a:pt x="452630" y="138401"/>
                </a:lnTo>
                <a:cubicBezTo>
                  <a:pt x="434571" y="106635"/>
                  <a:pt x="409251" y="79295"/>
                  <a:pt x="378621" y="59823"/>
                </a:cubicBezTo>
                <a:cubicBezTo>
                  <a:pt x="348949" y="40979"/>
                  <a:pt x="301569" y="19143"/>
                  <a:pt x="244198" y="22433"/>
                </a:cubicBezTo>
                <a:close/>
                <a:moveTo>
                  <a:pt x="244078" y="20579"/>
                </a:moveTo>
                <a:cubicBezTo>
                  <a:pt x="301928" y="17289"/>
                  <a:pt x="349667" y="39244"/>
                  <a:pt x="379578" y="58268"/>
                </a:cubicBezTo>
                <a:cubicBezTo>
                  <a:pt x="410447" y="77919"/>
                  <a:pt x="435977" y="105483"/>
                  <a:pt x="454185" y="137496"/>
                </a:cubicBezTo>
                <a:lnTo>
                  <a:pt x="465214" y="175571"/>
                </a:lnTo>
                <a:lnTo>
                  <a:pt x="467338" y="176060"/>
                </a:lnTo>
                <a:lnTo>
                  <a:pt x="465688" y="177208"/>
                </a:lnTo>
                <a:lnTo>
                  <a:pt x="484867" y="243420"/>
                </a:lnTo>
                <a:cubicBezTo>
                  <a:pt x="487200" y="298159"/>
                  <a:pt x="469493" y="352538"/>
                  <a:pt x="435034" y="396628"/>
                </a:cubicBezTo>
                <a:cubicBezTo>
                  <a:pt x="431804" y="400755"/>
                  <a:pt x="428873" y="403926"/>
                  <a:pt x="426300" y="406738"/>
                </a:cubicBezTo>
                <a:cubicBezTo>
                  <a:pt x="424625" y="408592"/>
                  <a:pt x="423010" y="410327"/>
                  <a:pt x="421514" y="412122"/>
                </a:cubicBezTo>
                <a:cubicBezTo>
                  <a:pt x="414096" y="421035"/>
                  <a:pt x="404943" y="428274"/>
                  <a:pt x="395252" y="435931"/>
                </a:cubicBezTo>
                <a:cubicBezTo>
                  <a:pt x="393756" y="437128"/>
                  <a:pt x="392201" y="438324"/>
                  <a:pt x="390705" y="439521"/>
                </a:cubicBezTo>
                <a:cubicBezTo>
                  <a:pt x="358161" y="465424"/>
                  <a:pt x="308927" y="482833"/>
                  <a:pt x="262265" y="484927"/>
                </a:cubicBezTo>
                <a:cubicBezTo>
                  <a:pt x="258795" y="485106"/>
                  <a:pt x="255325" y="485166"/>
                  <a:pt x="251855" y="485166"/>
                </a:cubicBezTo>
                <a:cubicBezTo>
                  <a:pt x="176538" y="485166"/>
                  <a:pt x="106485" y="448674"/>
                  <a:pt x="62814" y="386039"/>
                </a:cubicBezTo>
                <a:cubicBezTo>
                  <a:pt x="16750" y="320174"/>
                  <a:pt x="7597" y="236900"/>
                  <a:pt x="38286" y="163317"/>
                </a:cubicBezTo>
                <a:cubicBezTo>
                  <a:pt x="51926" y="130654"/>
                  <a:pt x="70053" y="105348"/>
                  <a:pt x="98887" y="78607"/>
                </a:cubicBezTo>
                <a:lnTo>
                  <a:pt x="114980" y="65686"/>
                </a:lnTo>
                <a:cubicBezTo>
                  <a:pt x="153027" y="37748"/>
                  <a:pt x="194066" y="23450"/>
                  <a:pt x="244078" y="20579"/>
                </a:cubicBezTo>
                <a:close/>
                <a:moveTo>
                  <a:pt x="238934" y="10349"/>
                </a:moveTo>
                <a:cubicBezTo>
                  <a:pt x="190537" y="12982"/>
                  <a:pt x="141602" y="31467"/>
                  <a:pt x="105827" y="59584"/>
                </a:cubicBezTo>
                <a:cubicBezTo>
                  <a:pt x="93623" y="69156"/>
                  <a:pt x="83573" y="77710"/>
                  <a:pt x="74360" y="88239"/>
                </a:cubicBezTo>
                <a:cubicBezTo>
                  <a:pt x="65148" y="98768"/>
                  <a:pt x="56114" y="108998"/>
                  <a:pt x="47918" y="122578"/>
                </a:cubicBezTo>
                <a:cubicBezTo>
                  <a:pt x="21656" y="166069"/>
                  <a:pt x="6820" y="211595"/>
                  <a:pt x="10230" y="266512"/>
                </a:cubicBezTo>
                <a:cubicBezTo>
                  <a:pt x="13460" y="318319"/>
                  <a:pt x="33980" y="370605"/>
                  <a:pt x="66224" y="408054"/>
                </a:cubicBezTo>
                <a:cubicBezTo>
                  <a:pt x="79864" y="423907"/>
                  <a:pt x="88538" y="432223"/>
                  <a:pt x="104631" y="444965"/>
                </a:cubicBezTo>
                <a:cubicBezTo>
                  <a:pt x="148541" y="479722"/>
                  <a:pt x="208305" y="498387"/>
                  <a:pt x="266513" y="495097"/>
                </a:cubicBezTo>
                <a:cubicBezTo>
                  <a:pt x="395372" y="487858"/>
                  <a:pt x="502755" y="377425"/>
                  <a:pt x="495097" y="239113"/>
                </a:cubicBezTo>
                <a:cubicBezTo>
                  <a:pt x="487978" y="109835"/>
                  <a:pt x="377066" y="2812"/>
                  <a:pt x="238934" y="10349"/>
                </a:cubicBezTo>
                <a:close/>
                <a:moveTo>
                  <a:pt x="241028" y="0"/>
                </a:moveTo>
                <a:lnTo>
                  <a:pt x="264299" y="0"/>
                </a:lnTo>
                <a:cubicBezTo>
                  <a:pt x="270341" y="2333"/>
                  <a:pt x="308269" y="-538"/>
                  <a:pt x="360316" y="24169"/>
                </a:cubicBezTo>
                <a:cubicBezTo>
                  <a:pt x="387655" y="37150"/>
                  <a:pt x="418045" y="58627"/>
                  <a:pt x="438026" y="81120"/>
                </a:cubicBezTo>
                <a:cubicBezTo>
                  <a:pt x="444487" y="88419"/>
                  <a:pt x="452563" y="98050"/>
                  <a:pt x="458127" y="105947"/>
                </a:cubicBezTo>
                <a:cubicBezTo>
                  <a:pt x="476014" y="131551"/>
                  <a:pt x="487919" y="155660"/>
                  <a:pt x="496653" y="186888"/>
                </a:cubicBezTo>
                <a:cubicBezTo>
                  <a:pt x="498866" y="194725"/>
                  <a:pt x="500601" y="202920"/>
                  <a:pt x="501977" y="211296"/>
                </a:cubicBezTo>
                <a:cubicBezTo>
                  <a:pt x="502994" y="217577"/>
                  <a:pt x="503772" y="233729"/>
                  <a:pt x="505447" y="237857"/>
                </a:cubicBezTo>
                <a:lnTo>
                  <a:pt x="505447" y="266453"/>
                </a:lnTo>
                <a:cubicBezTo>
                  <a:pt x="504370" y="269264"/>
                  <a:pt x="502994" y="288228"/>
                  <a:pt x="502097" y="293612"/>
                </a:cubicBezTo>
                <a:cubicBezTo>
                  <a:pt x="486184" y="391423"/>
                  <a:pt x="413977" y="470569"/>
                  <a:pt x="318559" y="496772"/>
                </a:cubicBezTo>
                <a:cubicBezTo>
                  <a:pt x="310902" y="498866"/>
                  <a:pt x="302287" y="500840"/>
                  <a:pt x="294211" y="502096"/>
                </a:cubicBezTo>
                <a:cubicBezTo>
                  <a:pt x="288109" y="503053"/>
                  <a:pt x="271897" y="503771"/>
                  <a:pt x="267709" y="505506"/>
                </a:cubicBezTo>
                <a:lnTo>
                  <a:pt x="241088" y="505506"/>
                </a:lnTo>
                <a:cubicBezTo>
                  <a:pt x="238874" y="504669"/>
                  <a:pt x="218774" y="503173"/>
                  <a:pt x="213868" y="502455"/>
                </a:cubicBezTo>
                <a:cubicBezTo>
                  <a:pt x="205373" y="501199"/>
                  <a:pt x="196878" y="499404"/>
                  <a:pt x="188683" y="497191"/>
                </a:cubicBezTo>
                <a:cubicBezTo>
                  <a:pt x="172770" y="492943"/>
                  <a:pt x="158053" y="487440"/>
                  <a:pt x="144234" y="480799"/>
                </a:cubicBezTo>
                <a:cubicBezTo>
                  <a:pt x="110972" y="464826"/>
                  <a:pt x="83693" y="443111"/>
                  <a:pt x="62336" y="418583"/>
                </a:cubicBezTo>
                <a:cubicBezTo>
                  <a:pt x="60960" y="417028"/>
                  <a:pt x="60481" y="416130"/>
                  <a:pt x="59046" y="414635"/>
                </a:cubicBezTo>
                <a:cubicBezTo>
                  <a:pt x="56294" y="411763"/>
                  <a:pt x="54858" y="409430"/>
                  <a:pt x="52226" y="406200"/>
                </a:cubicBezTo>
                <a:cubicBezTo>
                  <a:pt x="42116" y="393697"/>
                  <a:pt x="31347" y="374673"/>
                  <a:pt x="23750" y="359358"/>
                </a:cubicBezTo>
                <a:cubicBezTo>
                  <a:pt x="13520" y="338659"/>
                  <a:pt x="6162" y="312696"/>
                  <a:pt x="2692" y="289185"/>
                </a:cubicBezTo>
                <a:cubicBezTo>
                  <a:pt x="1855" y="283562"/>
                  <a:pt x="1017" y="265854"/>
                  <a:pt x="0" y="262444"/>
                </a:cubicBezTo>
                <a:lnTo>
                  <a:pt x="0" y="239712"/>
                </a:lnTo>
                <a:cubicBezTo>
                  <a:pt x="897" y="237319"/>
                  <a:pt x="2453" y="217577"/>
                  <a:pt x="3350" y="212492"/>
                </a:cubicBezTo>
                <a:cubicBezTo>
                  <a:pt x="4666" y="204117"/>
                  <a:pt x="6401" y="195921"/>
                  <a:pt x="8555" y="187965"/>
                </a:cubicBezTo>
                <a:cubicBezTo>
                  <a:pt x="19861" y="146148"/>
                  <a:pt x="35296" y="121202"/>
                  <a:pt x="60362" y="89196"/>
                </a:cubicBezTo>
                <a:cubicBezTo>
                  <a:pt x="67540" y="80043"/>
                  <a:pt x="77950" y="70472"/>
                  <a:pt x="86564" y="62575"/>
                </a:cubicBezTo>
                <a:cubicBezTo>
                  <a:pt x="119647" y="32245"/>
                  <a:pt x="169001" y="9751"/>
                  <a:pt x="214466" y="2931"/>
                </a:cubicBezTo>
                <a:cubicBezTo>
                  <a:pt x="219192" y="2273"/>
                  <a:pt x="238755" y="838"/>
                  <a:pt x="241028" y="0"/>
                </a:cubicBezTo>
                <a:close/>
              </a:path>
            </a:pathLst>
          </a:custGeom>
          <a:solidFill>
            <a:schemeClr val="accent1"/>
          </a:solidFill>
          <a:ln w="597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72A2CDF-A148-4926-8204-1F7A2132B13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70229" y="4826793"/>
            <a:ext cx="2778125" cy="630238"/>
          </a:xfrm>
        </p:spPr>
        <p:txBody>
          <a:bodyPr anchor="ctr">
            <a:noAutofit/>
          </a:bodyPr>
          <a:lstStyle>
            <a:lvl1pPr marL="0" indent="0">
              <a:buNone/>
              <a:defRPr sz="48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THANKS</a:t>
            </a:r>
            <a:endParaRPr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5AFDDEC-4E94-4849-94F2-EE640517F4D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6413" y="4826000"/>
            <a:ext cx="7151687" cy="630238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r>
              <a:rPr lang="en-US" altLang="zh-CN" dirty="0"/>
              <a:t>Theme color makes PPT more convenient to change.</a:t>
            </a:r>
          </a:p>
          <a:p>
            <a:pPr lvl="0"/>
            <a:r>
              <a:rPr lang="en-US" altLang="zh-CN" dirty="0"/>
              <a:t>Adjust the spacing to adapt to Chinese typesetting, use the reference line  in PPT……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786584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标题占位符 22">
            <a:extLst>
              <a:ext uri="{FF2B5EF4-FFF2-40B4-BE49-F238E27FC236}">
                <a16:creationId xmlns:a16="http://schemas.microsoft.com/office/drawing/2014/main" id="{CBF33A54-A4BE-44E1-9674-79E9382307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24" name="文本占位符 23">
            <a:extLst>
              <a:ext uri="{FF2B5EF4-FFF2-40B4-BE49-F238E27FC236}">
                <a16:creationId xmlns:a16="http://schemas.microsoft.com/office/drawing/2014/main" id="{2616F940-4C36-44A5-B4BD-989643650D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9924" y="1123950"/>
            <a:ext cx="10850563" cy="501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zh-CN" altLang="en-US" dirty="0"/>
          </a:p>
        </p:txBody>
      </p:sp>
      <p:sp>
        <p:nvSpPr>
          <p:cNvPr id="11" name="日期占位符 10">
            <a:extLst>
              <a:ext uri="{FF2B5EF4-FFF2-40B4-BE49-F238E27FC236}">
                <a16:creationId xmlns:a16="http://schemas.microsoft.com/office/drawing/2014/main" id="{808D54ED-BB56-47CB-B6A3-1C052BD53E0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01732" y="6240463"/>
            <a:ext cx="1388536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12" name="页脚占位符 11">
            <a:extLst>
              <a:ext uri="{FF2B5EF4-FFF2-40B4-BE49-F238E27FC236}">
                <a16:creationId xmlns:a16="http://schemas.microsoft.com/office/drawing/2014/main" id="{89F1B796-DE6D-42B5-A0C4-BFB9C9CC1C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69924" y="6240463"/>
            <a:ext cx="4140201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zh-CN" altLang="en-US"/>
              <a:t>请在插入菜单</a:t>
            </a:r>
            <a:r>
              <a:rPr lang="en-US" altLang="zh-CN"/>
              <a:t>—</a:t>
            </a:r>
            <a:r>
              <a:rPr lang="zh-CN" altLang="en-US"/>
              <a:t>页眉和页脚中修改此文本</a:t>
            </a:r>
            <a:endParaRPr lang="zh-CN" altLang="en-US" dirty="0"/>
          </a:p>
        </p:txBody>
      </p:sp>
      <p:sp>
        <p:nvSpPr>
          <p:cNvPr id="13" name="灯片编号占位符 12">
            <a:extLst>
              <a:ext uri="{FF2B5EF4-FFF2-40B4-BE49-F238E27FC236}">
                <a16:creationId xmlns:a16="http://schemas.microsoft.com/office/drawing/2014/main" id="{647120E5-3BE8-4EB6-909C-D613C3A984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599" y="6240463"/>
            <a:ext cx="2909888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40277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70" r:id="rId2"/>
    <p:sldLayoutId id="2147483651" r:id="rId3"/>
    <p:sldLayoutId id="2147483669" r:id="rId4"/>
    <p:sldLayoutId id="2147483662" r:id="rId5"/>
    <p:sldLayoutId id="2147483655" r:id="rId6"/>
    <p:sldLayoutId id="2147483661" r:id="rId7"/>
  </p:sldLayoutIdLst>
  <p:hf hdr="0" dt="0"/>
  <p:txStyles>
    <p:titleStyle>
      <a:lvl1pPr algn="l" defTabSz="914354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9" indent="-228589" algn="l" defTabSz="91435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6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4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20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98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4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22" userDrawn="1">
          <p15:clr>
            <a:srgbClr val="F26B43"/>
          </p15:clr>
        </p15:guide>
        <p15:guide id="2" pos="7257" userDrawn="1">
          <p15:clr>
            <a:srgbClr val="F26B43"/>
          </p15:clr>
        </p15:guide>
        <p15:guide id="3" orient="horz" pos="648" userDrawn="1">
          <p15:clr>
            <a:srgbClr val="F26B43"/>
          </p15:clr>
        </p15:guide>
        <p15:guide id="4" orient="horz" pos="712" userDrawn="1">
          <p15:clr>
            <a:srgbClr val="F26B43"/>
          </p15:clr>
        </p15:guide>
        <p15:guide id="5" orient="horz" pos="3931" userDrawn="1">
          <p15:clr>
            <a:srgbClr val="F26B43"/>
          </p15:clr>
        </p15:guide>
        <p15:guide id="6" orient="horz" pos="386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4.xml"/><Relationship Id="rId1" Type="http://schemas.openxmlformats.org/officeDocument/2006/relationships/themeOverride" Target="../theme/themeOverride10.xml"/><Relationship Id="rId4" Type="http://schemas.openxmlformats.org/officeDocument/2006/relationships/image" Target="../media/image9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15.xml"/><Relationship Id="rId6" Type="http://schemas.openxmlformats.org/officeDocument/2006/relationships/image" Target="../media/image11.jpeg"/><Relationship Id="rId5" Type="http://schemas.openxmlformats.org/officeDocument/2006/relationships/image" Target="../media/image4.jpg"/><Relationship Id="rId4" Type="http://schemas.openxmlformats.org/officeDocument/2006/relationships/image" Target="../media/image8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5.xml"/><Relationship Id="rId1" Type="http://schemas.openxmlformats.org/officeDocument/2006/relationships/themeOverride" Target="../theme/themeOverride18.xml"/><Relationship Id="rId4" Type="http://schemas.openxmlformats.org/officeDocument/2006/relationships/image" Target="../media/image10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6.xml"/><Relationship Id="rId1" Type="http://schemas.openxmlformats.org/officeDocument/2006/relationships/themeOverride" Target="../theme/themeOverride1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7.xml"/><Relationship Id="rId1" Type="http://schemas.openxmlformats.org/officeDocument/2006/relationships/themeOverride" Target="../theme/themeOverride20.xml"/><Relationship Id="rId5" Type="http://schemas.openxmlformats.org/officeDocument/2006/relationships/image" Target="../media/image9.jpg"/><Relationship Id="rId4" Type="http://schemas.openxmlformats.org/officeDocument/2006/relationships/image" Target="../media/image7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8.xml"/><Relationship Id="rId1" Type="http://schemas.openxmlformats.org/officeDocument/2006/relationships/themeOverride" Target="../theme/themeOverride22.xml"/><Relationship Id="rId4" Type="http://schemas.openxmlformats.org/officeDocument/2006/relationships/image" Target="../media/image9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9.xml"/><Relationship Id="rId1" Type="http://schemas.openxmlformats.org/officeDocument/2006/relationships/themeOverride" Target="../theme/themeOverride23.xml"/><Relationship Id="rId4" Type="http://schemas.openxmlformats.org/officeDocument/2006/relationships/image" Target="../media/image7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25.xml"/><Relationship Id="rId4" Type="http://schemas.openxmlformats.org/officeDocument/2006/relationships/image" Target="../media/image9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10.xml"/><Relationship Id="rId1" Type="http://schemas.openxmlformats.org/officeDocument/2006/relationships/themeOverride" Target="../theme/themeOverride26.xml"/><Relationship Id="rId4" Type="http://schemas.openxmlformats.org/officeDocument/2006/relationships/image" Target="../media/image4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2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2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2.xml"/><Relationship Id="rId1" Type="http://schemas.openxmlformats.org/officeDocument/2006/relationships/themeOverride" Target="../theme/themeOverride6.xml"/><Relationship Id="rId4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7.xml"/><Relationship Id="rId4" Type="http://schemas.openxmlformats.org/officeDocument/2006/relationships/image" Target="../media/image4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3.xml"/><Relationship Id="rId1" Type="http://schemas.openxmlformats.org/officeDocument/2006/relationships/themeOverride" Target="../theme/themeOverride9.xml"/><Relationship Id="rId5" Type="http://schemas.openxmlformats.org/officeDocument/2006/relationships/image" Target="../media/image8.jpg"/><Relationship Id="rId4" Type="http://schemas.openxmlformats.org/officeDocument/2006/relationships/notesSlide" Target="../notesSlides/notesSlid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íSľíḍê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Slíḍê">
            <a:extLst>
              <a:ext uri="{FF2B5EF4-FFF2-40B4-BE49-F238E27FC236}">
                <a16:creationId xmlns:a16="http://schemas.microsoft.com/office/drawing/2014/main" id="{FE2A86C4-A2FB-4944-8478-10656CFDE8F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b="1" dirty="0"/>
              <a:t>Xi’an </a:t>
            </a:r>
          </a:p>
          <a:p>
            <a:r>
              <a:rPr lang="en-US" altLang="zh-CN" b="1" dirty="0"/>
              <a:t>University of Engineering</a:t>
            </a:r>
            <a:endParaRPr lang="zh-CN" altLang="en-US" b="1" dirty="0"/>
          </a:p>
        </p:txBody>
      </p:sp>
      <p:sp>
        <p:nvSpPr>
          <p:cNvPr id="3" name="îṧļïďé">
            <a:extLst>
              <a:ext uri="{FF2B5EF4-FFF2-40B4-BE49-F238E27FC236}">
                <a16:creationId xmlns:a16="http://schemas.microsoft.com/office/drawing/2014/main" id="{3D6BE814-ABA5-4913-8A05-5C695C4B0EF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西安工程大学</a:t>
            </a:r>
            <a:br>
              <a:rPr lang="en-US" altLang="zh-CN" dirty="0"/>
            </a:br>
            <a:r>
              <a:rPr lang="zh-CN" altLang="en-US" dirty="0"/>
              <a:t>文学系学术答辩 </a:t>
            </a:r>
            <a:r>
              <a:rPr lang="en-US" altLang="zh-CN" dirty="0"/>
              <a:t>PPT</a:t>
            </a:r>
            <a:endParaRPr lang="zh-CN" altLang="en-US" dirty="0"/>
          </a:p>
        </p:txBody>
      </p:sp>
      <p:sp>
        <p:nvSpPr>
          <p:cNvPr id="2" name="ïṩļíde">
            <a:extLst>
              <a:ext uri="{FF2B5EF4-FFF2-40B4-BE49-F238E27FC236}">
                <a16:creationId xmlns:a16="http://schemas.microsoft.com/office/drawing/2014/main" id="{4682C6A8-E376-46A3-84E8-EC24126B4A5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author  /  </a:t>
            </a:r>
            <a:r>
              <a:rPr lang="en-US" altLang="zh-CN" dirty="0" err="1"/>
              <a:t>Meimei</a:t>
            </a:r>
            <a:r>
              <a:rPr lang="en-US" altLang="zh-CN" dirty="0"/>
              <a:t> Han     |     Time  /  2024.05</a:t>
            </a:r>
            <a:endParaRPr lang="zh-CN" altLang="en-US" dirty="0"/>
          </a:p>
        </p:txBody>
      </p:sp>
      <p:sp>
        <p:nvSpPr>
          <p:cNvPr id="4" name="ïšḻiḍê">
            <a:extLst>
              <a:ext uri="{FF2B5EF4-FFF2-40B4-BE49-F238E27FC236}">
                <a16:creationId xmlns:a16="http://schemas.microsoft.com/office/drawing/2014/main" id="{7EC50A4E-7015-4A00-B30F-60852823D60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Xi'an University of Engineering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051618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íṩḷiḋê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ïṣľîḑé">
            <a:extLst>
              <a:ext uri="{FF2B5EF4-FFF2-40B4-BE49-F238E27FC236}">
                <a16:creationId xmlns:a16="http://schemas.microsoft.com/office/drawing/2014/main" id="{BE03C528-37BB-4593-9BC5-44386F2DE83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îšľíḋé">
            <a:extLst>
              <a:ext uri="{FF2B5EF4-FFF2-40B4-BE49-F238E27FC236}">
                <a16:creationId xmlns:a16="http://schemas.microsoft.com/office/drawing/2014/main" id="{7D53C0D3-4AA1-4747-A7ED-DD015DFF50C2}"/>
              </a:ext>
            </a:extLst>
          </p:cNvPr>
          <p:cNvSpPr/>
          <p:nvPr/>
        </p:nvSpPr>
        <p:spPr>
          <a:xfrm>
            <a:off x="0" y="0"/>
            <a:ext cx="12192000" cy="1943100"/>
          </a:xfrm>
          <a:prstGeom prst="rect">
            <a:avLst/>
          </a:prstGeom>
          <a:blipFill>
            <a:blip r:embed="rId4" cstate="screen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 t="-230026" b="-226224"/>
            </a:stretch>
          </a:blipFill>
          <a:ln w="38100">
            <a:noFill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26" name="ís1îḍê">
            <a:extLst>
              <a:ext uri="{FF2B5EF4-FFF2-40B4-BE49-F238E27FC236}">
                <a16:creationId xmlns:a16="http://schemas.microsoft.com/office/drawing/2014/main" id="{3F566801-8D52-4D8C-AA3A-2137087A0FBF}"/>
              </a:ext>
            </a:extLst>
          </p:cNvPr>
          <p:cNvSpPr txBox="1"/>
          <p:nvPr/>
        </p:nvSpPr>
        <p:spPr>
          <a:xfrm>
            <a:off x="3680616" y="1181100"/>
            <a:ext cx="4830767" cy="696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3600" dirty="0">
                <a:solidFill>
                  <a:schemeClr val="bg1">
                    <a:alpha val="36000"/>
                  </a:schemeClr>
                </a:solidFill>
              </a:rPr>
              <a:t>Supporting text here</a:t>
            </a:r>
            <a:endParaRPr lang="zh-CN" altLang="en-US" sz="3600" dirty="0">
              <a:solidFill>
                <a:schemeClr val="bg1">
                  <a:alpha val="36000"/>
                </a:schemeClr>
              </a:solidFill>
            </a:endParaRPr>
          </a:p>
        </p:txBody>
      </p:sp>
      <p:sp>
        <p:nvSpPr>
          <p:cNvPr id="27" name="îṧḻïde">
            <a:extLst>
              <a:ext uri="{FF2B5EF4-FFF2-40B4-BE49-F238E27FC236}">
                <a16:creationId xmlns:a16="http://schemas.microsoft.com/office/drawing/2014/main" id="{978D1093-E447-40B7-AFF7-D6516BA38198}"/>
              </a:ext>
            </a:extLst>
          </p:cNvPr>
          <p:cNvSpPr/>
          <p:nvPr/>
        </p:nvSpPr>
        <p:spPr>
          <a:xfrm>
            <a:off x="11576377" y="6284427"/>
            <a:ext cx="486688" cy="486745"/>
          </a:xfrm>
          <a:custGeom>
            <a:avLst/>
            <a:gdLst>
              <a:gd name="connsiteX0" fmla="*/ 204778 w 486688"/>
              <a:gd name="connsiteY0" fmla="*/ 430927 h 486745"/>
              <a:gd name="connsiteX1" fmla="*/ 201566 w 486688"/>
              <a:gd name="connsiteY1" fmla="*/ 433131 h 486745"/>
              <a:gd name="connsiteX2" fmla="*/ 201212 w 486688"/>
              <a:gd name="connsiteY2" fmla="*/ 433108 h 486745"/>
              <a:gd name="connsiteX3" fmla="*/ 217652 w 486688"/>
              <a:gd name="connsiteY3" fmla="*/ 420898 h 486745"/>
              <a:gd name="connsiteX4" fmla="*/ 222463 w 486688"/>
              <a:gd name="connsiteY4" fmla="*/ 427356 h 486745"/>
              <a:gd name="connsiteX5" fmla="*/ 217336 w 486688"/>
              <a:gd name="connsiteY5" fmla="*/ 422172 h 486745"/>
              <a:gd name="connsiteX6" fmla="*/ 212094 w 486688"/>
              <a:gd name="connsiteY6" fmla="*/ 427587 h 486745"/>
              <a:gd name="connsiteX7" fmla="*/ 222117 w 486688"/>
              <a:gd name="connsiteY7" fmla="*/ 432598 h 486745"/>
              <a:gd name="connsiteX8" fmla="*/ 214110 w 486688"/>
              <a:gd name="connsiteY8" fmla="*/ 438762 h 486745"/>
              <a:gd name="connsiteX9" fmla="*/ 208523 w 486688"/>
              <a:gd name="connsiteY9" fmla="*/ 428912 h 486745"/>
              <a:gd name="connsiteX10" fmla="*/ 217652 w 486688"/>
              <a:gd name="connsiteY10" fmla="*/ 420898 h 486745"/>
              <a:gd name="connsiteX11" fmla="*/ 249767 w 486688"/>
              <a:gd name="connsiteY11" fmla="*/ 420156 h 486745"/>
              <a:gd name="connsiteX12" fmla="*/ 249997 w 486688"/>
              <a:gd name="connsiteY12" fmla="*/ 423036 h 486745"/>
              <a:gd name="connsiteX13" fmla="*/ 259847 w 486688"/>
              <a:gd name="connsiteY13" fmla="*/ 429488 h 486745"/>
              <a:gd name="connsiteX14" fmla="*/ 262266 w 486688"/>
              <a:gd name="connsiteY14" fmla="*/ 438416 h 486745"/>
              <a:gd name="connsiteX15" fmla="*/ 254029 w 486688"/>
              <a:gd name="connsiteY15" fmla="*/ 438359 h 486745"/>
              <a:gd name="connsiteX16" fmla="*/ 256506 w 486688"/>
              <a:gd name="connsiteY16" fmla="*/ 436573 h 486745"/>
              <a:gd name="connsiteX17" fmla="*/ 255988 w 486688"/>
              <a:gd name="connsiteY17" fmla="*/ 423324 h 486745"/>
              <a:gd name="connsiteX18" fmla="*/ 249939 w 486688"/>
              <a:gd name="connsiteY18" fmla="*/ 434960 h 486745"/>
              <a:gd name="connsiteX19" fmla="*/ 252359 w 486688"/>
              <a:gd name="connsiteY19" fmla="*/ 438359 h 486745"/>
              <a:gd name="connsiteX20" fmla="*/ 244179 w 486688"/>
              <a:gd name="connsiteY20" fmla="*/ 438416 h 486745"/>
              <a:gd name="connsiteX21" fmla="*/ 246195 w 486688"/>
              <a:gd name="connsiteY21" fmla="*/ 435997 h 486745"/>
              <a:gd name="connsiteX22" fmla="*/ 246541 w 486688"/>
              <a:gd name="connsiteY22" fmla="*/ 425455 h 486745"/>
              <a:gd name="connsiteX23" fmla="*/ 245734 w 486688"/>
              <a:gd name="connsiteY23" fmla="*/ 423612 h 486745"/>
              <a:gd name="connsiteX24" fmla="*/ 244409 w 486688"/>
              <a:gd name="connsiteY24" fmla="*/ 422575 h 486745"/>
              <a:gd name="connsiteX25" fmla="*/ 243891 w 486688"/>
              <a:gd name="connsiteY25" fmla="*/ 422230 h 486745"/>
              <a:gd name="connsiteX26" fmla="*/ 269524 w 486688"/>
              <a:gd name="connsiteY26" fmla="*/ 419349 h 486745"/>
              <a:gd name="connsiteX27" fmla="*/ 271943 w 486688"/>
              <a:gd name="connsiteY27" fmla="*/ 435823 h 486745"/>
              <a:gd name="connsiteX28" fmla="*/ 273614 w 486688"/>
              <a:gd name="connsiteY28" fmla="*/ 437206 h 486745"/>
              <a:gd name="connsiteX29" fmla="*/ 265319 w 486688"/>
              <a:gd name="connsiteY29" fmla="*/ 437782 h 486745"/>
              <a:gd name="connsiteX30" fmla="*/ 267047 w 486688"/>
              <a:gd name="connsiteY30" fmla="*/ 428162 h 486745"/>
              <a:gd name="connsiteX31" fmla="*/ 264973 w 486688"/>
              <a:gd name="connsiteY31" fmla="*/ 422344 h 486745"/>
              <a:gd name="connsiteX32" fmla="*/ 263879 w 486688"/>
              <a:gd name="connsiteY32" fmla="*/ 421596 h 486745"/>
              <a:gd name="connsiteX33" fmla="*/ 199766 w 486688"/>
              <a:gd name="connsiteY33" fmla="*/ 419255 h 486745"/>
              <a:gd name="connsiteX34" fmla="*/ 195389 w 486688"/>
              <a:gd name="connsiteY34" fmla="*/ 423208 h 486745"/>
              <a:gd name="connsiteX35" fmla="*/ 203107 w 486688"/>
              <a:gd name="connsiteY35" fmla="*/ 424936 h 486745"/>
              <a:gd name="connsiteX36" fmla="*/ 199766 w 486688"/>
              <a:gd name="connsiteY36" fmla="*/ 419255 h 486745"/>
              <a:gd name="connsiteX37" fmla="*/ 199291 w 486688"/>
              <a:gd name="connsiteY37" fmla="*/ 418096 h 486745"/>
              <a:gd name="connsiteX38" fmla="*/ 205642 w 486688"/>
              <a:gd name="connsiteY38" fmla="*/ 426665 h 486745"/>
              <a:gd name="connsiteX39" fmla="*/ 194179 w 486688"/>
              <a:gd name="connsiteY39" fmla="*/ 424706 h 486745"/>
              <a:gd name="connsiteX40" fmla="*/ 196886 w 486688"/>
              <a:gd name="connsiteY40" fmla="*/ 432828 h 486745"/>
              <a:gd name="connsiteX41" fmla="*/ 201212 w 486688"/>
              <a:gd name="connsiteY41" fmla="*/ 433108 h 486745"/>
              <a:gd name="connsiteX42" fmla="*/ 195921 w 486688"/>
              <a:gd name="connsiteY42" fmla="*/ 436342 h 486745"/>
              <a:gd name="connsiteX43" fmla="*/ 190953 w 486688"/>
              <a:gd name="connsiteY43" fmla="*/ 426031 h 486745"/>
              <a:gd name="connsiteX44" fmla="*/ 199291 w 486688"/>
              <a:gd name="connsiteY44" fmla="*/ 418096 h 486745"/>
              <a:gd name="connsiteX45" fmla="*/ 283241 w 486688"/>
              <a:gd name="connsiteY45" fmla="*/ 416627 h 486745"/>
              <a:gd name="connsiteX46" fmla="*/ 289455 w 486688"/>
              <a:gd name="connsiteY46" fmla="*/ 421135 h 486745"/>
              <a:gd name="connsiteX47" fmla="*/ 287899 w 486688"/>
              <a:gd name="connsiteY47" fmla="*/ 421653 h 486745"/>
              <a:gd name="connsiteX48" fmla="*/ 283118 w 486688"/>
              <a:gd name="connsiteY48" fmla="*/ 418139 h 486745"/>
              <a:gd name="connsiteX49" fmla="*/ 284558 w 486688"/>
              <a:gd name="connsiteY49" fmla="*/ 431618 h 486745"/>
              <a:gd name="connsiteX50" fmla="*/ 290549 w 486688"/>
              <a:gd name="connsiteY50" fmla="*/ 427010 h 486745"/>
              <a:gd name="connsiteX51" fmla="*/ 276552 w 486688"/>
              <a:gd name="connsiteY51" fmla="*/ 427413 h 486745"/>
              <a:gd name="connsiteX52" fmla="*/ 283241 w 486688"/>
              <a:gd name="connsiteY52" fmla="*/ 416627 h 486745"/>
              <a:gd name="connsiteX53" fmla="*/ 229892 w 486688"/>
              <a:gd name="connsiteY53" fmla="*/ 411515 h 486745"/>
              <a:gd name="connsiteX54" fmla="*/ 230296 w 486688"/>
              <a:gd name="connsiteY54" fmla="*/ 423669 h 486745"/>
              <a:gd name="connsiteX55" fmla="*/ 239743 w 486688"/>
              <a:gd name="connsiteY55" fmla="*/ 424015 h 486745"/>
              <a:gd name="connsiteX56" fmla="*/ 240376 w 486688"/>
              <a:gd name="connsiteY56" fmla="*/ 435766 h 486745"/>
              <a:gd name="connsiteX57" fmla="*/ 241010 w 486688"/>
              <a:gd name="connsiteY57" fmla="*/ 437264 h 486745"/>
              <a:gd name="connsiteX58" fmla="*/ 242623 w 486688"/>
              <a:gd name="connsiteY58" fmla="*/ 438704 h 486745"/>
              <a:gd name="connsiteX59" fmla="*/ 234155 w 486688"/>
              <a:gd name="connsiteY59" fmla="*/ 438704 h 486745"/>
              <a:gd name="connsiteX60" fmla="*/ 236862 w 486688"/>
              <a:gd name="connsiteY60" fmla="*/ 427356 h 486745"/>
              <a:gd name="connsiteX61" fmla="*/ 230238 w 486688"/>
              <a:gd name="connsiteY61" fmla="*/ 425397 h 486745"/>
              <a:gd name="connsiteX62" fmla="*/ 232427 w 486688"/>
              <a:gd name="connsiteY62" fmla="*/ 438416 h 486745"/>
              <a:gd name="connsiteX63" fmla="*/ 232888 w 486688"/>
              <a:gd name="connsiteY63" fmla="*/ 438704 h 486745"/>
              <a:gd name="connsiteX64" fmla="*/ 224305 w 486688"/>
              <a:gd name="connsiteY64" fmla="*/ 438704 h 486745"/>
              <a:gd name="connsiteX65" fmla="*/ 224766 w 486688"/>
              <a:gd name="connsiteY65" fmla="*/ 438358 h 486745"/>
              <a:gd name="connsiteX66" fmla="*/ 226552 w 486688"/>
              <a:gd name="connsiteY66" fmla="*/ 436284 h 486745"/>
              <a:gd name="connsiteX67" fmla="*/ 225630 w 486688"/>
              <a:gd name="connsiteY67" fmla="*/ 414453 h 486745"/>
              <a:gd name="connsiteX68" fmla="*/ 225227 w 486688"/>
              <a:gd name="connsiteY68" fmla="*/ 414107 h 486745"/>
              <a:gd name="connsiteX69" fmla="*/ 224305 w 486688"/>
              <a:gd name="connsiteY69" fmla="*/ 413473 h 486745"/>
              <a:gd name="connsiteX70" fmla="*/ 189167 w 486688"/>
              <a:gd name="connsiteY70" fmla="*/ 411285 h 486745"/>
              <a:gd name="connsiteX71" fmla="*/ 187612 w 486688"/>
              <a:gd name="connsiteY71" fmla="*/ 416239 h 486745"/>
              <a:gd name="connsiteX72" fmla="*/ 190953 w 486688"/>
              <a:gd name="connsiteY72" fmla="*/ 418197 h 486745"/>
              <a:gd name="connsiteX73" fmla="*/ 186863 w 486688"/>
              <a:gd name="connsiteY73" fmla="*/ 418313 h 486745"/>
              <a:gd name="connsiteX74" fmla="*/ 183177 w 486688"/>
              <a:gd name="connsiteY74" fmla="*/ 431158 h 486745"/>
              <a:gd name="connsiteX75" fmla="*/ 186690 w 486688"/>
              <a:gd name="connsiteY75" fmla="*/ 431331 h 486745"/>
              <a:gd name="connsiteX76" fmla="*/ 180700 w 486688"/>
              <a:gd name="connsiteY76" fmla="*/ 433001 h 486745"/>
              <a:gd name="connsiteX77" fmla="*/ 183522 w 486688"/>
              <a:gd name="connsiteY77" fmla="*/ 417679 h 486745"/>
              <a:gd name="connsiteX78" fmla="*/ 181448 w 486688"/>
              <a:gd name="connsiteY78" fmla="*/ 415548 h 486745"/>
              <a:gd name="connsiteX79" fmla="*/ 189167 w 486688"/>
              <a:gd name="connsiteY79" fmla="*/ 411285 h 486745"/>
              <a:gd name="connsiteX80" fmla="*/ 265722 w 486688"/>
              <a:gd name="connsiteY80" fmla="*/ 410939 h 486745"/>
              <a:gd name="connsiteX81" fmla="*/ 268833 w 486688"/>
              <a:gd name="connsiteY81" fmla="*/ 411688 h 486745"/>
              <a:gd name="connsiteX82" fmla="*/ 265895 w 486688"/>
              <a:gd name="connsiteY82" fmla="*/ 413934 h 486745"/>
              <a:gd name="connsiteX83" fmla="*/ 164111 w 486688"/>
              <a:gd name="connsiteY83" fmla="*/ 406043 h 486745"/>
              <a:gd name="connsiteX84" fmla="*/ 171369 w 486688"/>
              <a:gd name="connsiteY84" fmla="*/ 409326 h 486745"/>
              <a:gd name="connsiteX85" fmla="*/ 168661 w 486688"/>
              <a:gd name="connsiteY85" fmla="*/ 410306 h 486745"/>
              <a:gd name="connsiteX86" fmla="*/ 168604 w 486688"/>
              <a:gd name="connsiteY86" fmla="*/ 421365 h 486745"/>
              <a:gd name="connsiteX87" fmla="*/ 173615 w 486688"/>
              <a:gd name="connsiteY87" fmla="*/ 416930 h 486745"/>
              <a:gd name="connsiteX88" fmla="*/ 176322 w 486688"/>
              <a:gd name="connsiteY88" fmla="*/ 411630 h 486745"/>
              <a:gd name="connsiteX89" fmla="*/ 180643 w 486688"/>
              <a:gd name="connsiteY89" fmla="*/ 414165 h 486745"/>
              <a:gd name="connsiteX90" fmla="*/ 169180 w 486688"/>
              <a:gd name="connsiteY90" fmla="*/ 423670 h 486745"/>
              <a:gd name="connsiteX91" fmla="*/ 155355 w 486688"/>
              <a:gd name="connsiteY91" fmla="*/ 430351 h 486745"/>
              <a:gd name="connsiteX92" fmla="*/ 165032 w 486688"/>
              <a:gd name="connsiteY92" fmla="*/ 425052 h 486745"/>
              <a:gd name="connsiteX93" fmla="*/ 164111 w 486688"/>
              <a:gd name="connsiteY93" fmla="*/ 406043 h 486745"/>
              <a:gd name="connsiteX94" fmla="*/ 147334 w 486688"/>
              <a:gd name="connsiteY94" fmla="*/ 394500 h 486745"/>
              <a:gd name="connsiteX95" fmla="*/ 138592 w 486688"/>
              <a:gd name="connsiteY95" fmla="*/ 400801 h 486745"/>
              <a:gd name="connsiteX96" fmla="*/ 149249 w 486688"/>
              <a:gd name="connsiteY96" fmla="*/ 402586 h 486745"/>
              <a:gd name="connsiteX97" fmla="*/ 147334 w 486688"/>
              <a:gd name="connsiteY97" fmla="*/ 394500 h 486745"/>
              <a:gd name="connsiteX98" fmla="*/ 161173 w 486688"/>
              <a:gd name="connsiteY98" fmla="*/ 394177 h 486745"/>
              <a:gd name="connsiteX99" fmla="*/ 165320 w 486688"/>
              <a:gd name="connsiteY99" fmla="*/ 395156 h 486745"/>
              <a:gd name="connsiteX100" fmla="*/ 166876 w 486688"/>
              <a:gd name="connsiteY100" fmla="*/ 396020 h 486745"/>
              <a:gd name="connsiteX101" fmla="*/ 155355 w 486688"/>
              <a:gd name="connsiteY101" fmla="*/ 413359 h 486745"/>
              <a:gd name="connsiteX102" fmla="*/ 154491 w 486688"/>
              <a:gd name="connsiteY102" fmla="*/ 419407 h 486745"/>
              <a:gd name="connsiteX103" fmla="*/ 147809 w 486688"/>
              <a:gd name="connsiteY103" fmla="*/ 414799 h 486745"/>
              <a:gd name="connsiteX104" fmla="*/ 148155 w 486688"/>
              <a:gd name="connsiteY104" fmla="*/ 414741 h 486745"/>
              <a:gd name="connsiteX105" fmla="*/ 152417 w 486688"/>
              <a:gd name="connsiteY105" fmla="*/ 411803 h 486745"/>
              <a:gd name="connsiteX106" fmla="*/ 162037 w 486688"/>
              <a:gd name="connsiteY106" fmla="*/ 397115 h 486745"/>
              <a:gd name="connsiteX107" fmla="*/ 146592 w 486688"/>
              <a:gd name="connsiteY107" fmla="*/ 392988 h 486745"/>
              <a:gd name="connsiteX108" fmla="*/ 151899 w 486688"/>
              <a:gd name="connsiteY108" fmla="*/ 403681 h 486745"/>
              <a:gd name="connsiteX109" fmla="*/ 135367 w 486688"/>
              <a:gd name="connsiteY109" fmla="*/ 399015 h 486745"/>
              <a:gd name="connsiteX110" fmla="*/ 146592 w 486688"/>
              <a:gd name="connsiteY110" fmla="*/ 392988 h 486745"/>
              <a:gd name="connsiteX111" fmla="*/ 330525 w 486688"/>
              <a:gd name="connsiteY111" fmla="*/ 388186 h 486745"/>
              <a:gd name="connsiteX112" fmla="*/ 334903 w 486688"/>
              <a:gd name="connsiteY112" fmla="*/ 403508 h 486745"/>
              <a:gd name="connsiteX113" fmla="*/ 331216 w 486688"/>
              <a:gd name="connsiteY113" fmla="*/ 418312 h 486745"/>
              <a:gd name="connsiteX114" fmla="*/ 313359 w 486688"/>
              <a:gd name="connsiteY114" fmla="*/ 405525 h 486745"/>
              <a:gd name="connsiteX115" fmla="*/ 307311 w 486688"/>
              <a:gd name="connsiteY115" fmla="*/ 401608 h 486745"/>
              <a:gd name="connsiteX116" fmla="*/ 316988 w 486688"/>
              <a:gd name="connsiteY116" fmla="*/ 396884 h 486745"/>
              <a:gd name="connsiteX117" fmla="*/ 320156 w 486688"/>
              <a:gd name="connsiteY117" fmla="*/ 409845 h 486745"/>
              <a:gd name="connsiteX118" fmla="*/ 331907 w 486688"/>
              <a:gd name="connsiteY118" fmla="*/ 415663 h 486745"/>
              <a:gd name="connsiteX119" fmla="*/ 328451 w 486688"/>
              <a:gd name="connsiteY119" fmla="*/ 395962 h 486745"/>
              <a:gd name="connsiteX120" fmla="*/ 326378 w 486688"/>
              <a:gd name="connsiteY120" fmla="*/ 393255 h 486745"/>
              <a:gd name="connsiteX121" fmla="*/ 322806 w 486688"/>
              <a:gd name="connsiteY121" fmla="*/ 392506 h 486745"/>
              <a:gd name="connsiteX122" fmla="*/ 344891 w 486688"/>
              <a:gd name="connsiteY122" fmla="*/ 386328 h 486745"/>
              <a:gd name="connsiteX123" fmla="*/ 350341 w 486688"/>
              <a:gd name="connsiteY123" fmla="*/ 389454 h 486745"/>
              <a:gd name="connsiteX124" fmla="*/ 358348 w 486688"/>
              <a:gd name="connsiteY124" fmla="*/ 398785 h 486745"/>
              <a:gd name="connsiteX125" fmla="*/ 351032 w 486688"/>
              <a:gd name="connsiteY125" fmla="*/ 402760 h 486745"/>
              <a:gd name="connsiteX126" fmla="*/ 349765 w 486688"/>
              <a:gd name="connsiteY126" fmla="*/ 394868 h 486745"/>
              <a:gd name="connsiteX127" fmla="*/ 343544 w 486688"/>
              <a:gd name="connsiteY127" fmla="*/ 390030 h 486745"/>
              <a:gd name="connsiteX128" fmla="*/ 348037 w 486688"/>
              <a:gd name="connsiteY128" fmla="*/ 403566 h 486745"/>
              <a:gd name="connsiteX129" fmla="*/ 348555 w 486688"/>
              <a:gd name="connsiteY129" fmla="*/ 403739 h 486745"/>
              <a:gd name="connsiteX130" fmla="*/ 349996 w 486688"/>
              <a:gd name="connsiteY130" fmla="*/ 404257 h 486745"/>
              <a:gd name="connsiteX131" fmla="*/ 342680 w 486688"/>
              <a:gd name="connsiteY131" fmla="*/ 408232 h 486745"/>
              <a:gd name="connsiteX132" fmla="*/ 341125 w 486688"/>
              <a:gd name="connsiteY132" fmla="*/ 400110 h 486745"/>
              <a:gd name="connsiteX133" fmla="*/ 339166 w 486688"/>
              <a:gd name="connsiteY133" fmla="*/ 396481 h 486745"/>
              <a:gd name="connsiteX134" fmla="*/ 335422 w 486688"/>
              <a:gd name="connsiteY134" fmla="*/ 393947 h 486745"/>
              <a:gd name="connsiteX135" fmla="*/ 338417 w 486688"/>
              <a:gd name="connsiteY135" fmla="*/ 390030 h 486745"/>
              <a:gd name="connsiteX136" fmla="*/ 340952 w 486688"/>
              <a:gd name="connsiteY136" fmla="*/ 392103 h 486745"/>
              <a:gd name="connsiteX137" fmla="*/ 344891 w 486688"/>
              <a:gd name="connsiteY137" fmla="*/ 386328 h 486745"/>
              <a:gd name="connsiteX138" fmla="*/ 357023 w 486688"/>
              <a:gd name="connsiteY138" fmla="*/ 377875 h 486745"/>
              <a:gd name="connsiteX139" fmla="*/ 366873 w 486688"/>
              <a:gd name="connsiteY139" fmla="*/ 390432 h 486745"/>
              <a:gd name="connsiteX140" fmla="*/ 367392 w 486688"/>
              <a:gd name="connsiteY140" fmla="*/ 390663 h 486745"/>
              <a:gd name="connsiteX141" fmla="*/ 367910 w 486688"/>
              <a:gd name="connsiteY141" fmla="*/ 390893 h 486745"/>
              <a:gd name="connsiteX142" fmla="*/ 368544 w 486688"/>
              <a:gd name="connsiteY142" fmla="*/ 391066 h 486745"/>
              <a:gd name="connsiteX143" fmla="*/ 369062 w 486688"/>
              <a:gd name="connsiteY143" fmla="*/ 391297 h 486745"/>
              <a:gd name="connsiteX144" fmla="*/ 362092 w 486688"/>
              <a:gd name="connsiteY144" fmla="*/ 395271 h 486745"/>
              <a:gd name="connsiteX145" fmla="*/ 360998 w 486688"/>
              <a:gd name="connsiteY145" fmla="*/ 389165 h 486745"/>
              <a:gd name="connsiteX146" fmla="*/ 356793 w 486688"/>
              <a:gd name="connsiteY146" fmla="*/ 382886 h 486745"/>
              <a:gd name="connsiteX147" fmla="*/ 353567 w 486688"/>
              <a:gd name="connsiteY147" fmla="*/ 382714 h 486745"/>
              <a:gd name="connsiteX148" fmla="*/ 357023 w 486688"/>
              <a:gd name="connsiteY148" fmla="*/ 377875 h 486745"/>
              <a:gd name="connsiteX149" fmla="*/ 138074 w 486688"/>
              <a:gd name="connsiteY149" fmla="*/ 373036 h 486745"/>
              <a:gd name="connsiteX150" fmla="*/ 129146 w 486688"/>
              <a:gd name="connsiteY150" fmla="*/ 382771 h 486745"/>
              <a:gd name="connsiteX151" fmla="*/ 141991 w 486688"/>
              <a:gd name="connsiteY151" fmla="*/ 385997 h 486745"/>
              <a:gd name="connsiteX152" fmla="*/ 138074 w 486688"/>
              <a:gd name="connsiteY152" fmla="*/ 373036 h 486745"/>
              <a:gd name="connsiteX153" fmla="*/ 350456 w 486688"/>
              <a:gd name="connsiteY153" fmla="*/ 371423 h 486745"/>
              <a:gd name="connsiteX154" fmla="*/ 351090 w 486688"/>
              <a:gd name="connsiteY154" fmla="*/ 374706 h 486745"/>
              <a:gd name="connsiteX155" fmla="*/ 350456 w 486688"/>
              <a:gd name="connsiteY155" fmla="*/ 371423 h 486745"/>
              <a:gd name="connsiteX156" fmla="*/ 133120 w 486688"/>
              <a:gd name="connsiteY156" fmla="*/ 367449 h 486745"/>
              <a:gd name="connsiteX157" fmla="*/ 146888 w 486688"/>
              <a:gd name="connsiteY157" fmla="*/ 384615 h 486745"/>
              <a:gd name="connsiteX158" fmla="*/ 137556 w 486688"/>
              <a:gd name="connsiteY158" fmla="*/ 390375 h 486745"/>
              <a:gd name="connsiteX159" fmla="*/ 127303 w 486688"/>
              <a:gd name="connsiteY159" fmla="*/ 383923 h 486745"/>
              <a:gd name="connsiteX160" fmla="*/ 121715 w 486688"/>
              <a:gd name="connsiteY160" fmla="*/ 395790 h 486745"/>
              <a:gd name="connsiteX161" fmla="*/ 114630 w 486688"/>
              <a:gd name="connsiteY161" fmla="*/ 389396 h 486745"/>
              <a:gd name="connsiteX162" fmla="*/ 118028 w 486688"/>
              <a:gd name="connsiteY162" fmla="*/ 390548 h 486745"/>
              <a:gd name="connsiteX163" fmla="*/ 133120 w 486688"/>
              <a:gd name="connsiteY163" fmla="*/ 367449 h 486745"/>
              <a:gd name="connsiteX164" fmla="*/ 379370 w 486688"/>
              <a:gd name="connsiteY164" fmla="*/ 362259 h 486745"/>
              <a:gd name="connsiteX165" fmla="*/ 379514 w 486688"/>
              <a:gd name="connsiteY165" fmla="*/ 363296 h 486745"/>
              <a:gd name="connsiteX166" fmla="*/ 379257 w 486688"/>
              <a:gd name="connsiteY166" fmla="*/ 363532 h 486745"/>
              <a:gd name="connsiteX167" fmla="*/ 375686 w 486688"/>
              <a:gd name="connsiteY167" fmla="*/ 361343 h 486745"/>
              <a:gd name="connsiteX168" fmla="*/ 380237 w 486688"/>
              <a:gd name="connsiteY168" fmla="*/ 381043 h 486745"/>
              <a:gd name="connsiteX169" fmla="*/ 361516 w 486688"/>
              <a:gd name="connsiteY169" fmla="*/ 373440 h 486745"/>
              <a:gd name="connsiteX170" fmla="*/ 363935 w 486688"/>
              <a:gd name="connsiteY170" fmla="*/ 370905 h 486745"/>
              <a:gd name="connsiteX171" fmla="*/ 367449 w 486688"/>
              <a:gd name="connsiteY171" fmla="*/ 368313 h 486745"/>
              <a:gd name="connsiteX172" fmla="*/ 377126 w 486688"/>
              <a:gd name="connsiteY172" fmla="*/ 375974 h 486745"/>
              <a:gd name="connsiteX173" fmla="*/ 373958 w 486688"/>
              <a:gd name="connsiteY173" fmla="*/ 365318 h 486745"/>
              <a:gd name="connsiteX174" fmla="*/ 371193 w 486688"/>
              <a:gd name="connsiteY174" fmla="*/ 365087 h 486745"/>
              <a:gd name="connsiteX175" fmla="*/ 375686 w 486688"/>
              <a:gd name="connsiteY175" fmla="*/ 361343 h 486745"/>
              <a:gd name="connsiteX176" fmla="*/ 388762 w 486688"/>
              <a:gd name="connsiteY176" fmla="*/ 356332 h 486745"/>
              <a:gd name="connsiteX177" fmla="*/ 380755 w 486688"/>
              <a:gd name="connsiteY177" fmla="*/ 365030 h 486745"/>
              <a:gd name="connsiteX178" fmla="*/ 391238 w 486688"/>
              <a:gd name="connsiteY178" fmla="*/ 359788 h 486745"/>
              <a:gd name="connsiteX179" fmla="*/ 380236 w 486688"/>
              <a:gd name="connsiteY179" fmla="*/ 368486 h 486745"/>
              <a:gd name="connsiteX180" fmla="*/ 379514 w 486688"/>
              <a:gd name="connsiteY180" fmla="*/ 363296 h 486745"/>
              <a:gd name="connsiteX181" fmla="*/ 385536 w 486688"/>
              <a:gd name="connsiteY181" fmla="*/ 357772 h 486745"/>
              <a:gd name="connsiteX182" fmla="*/ 379805 w 486688"/>
              <a:gd name="connsiteY182" fmla="*/ 357325 h 486745"/>
              <a:gd name="connsiteX183" fmla="*/ 379370 w 486688"/>
              <a:gd name="connsiteY183" fmla="*/ 362259 h 486745"/>
              <a:gd name="connsiteX184" fmla="*/ 378624 w 486688"/>
              <a:gd name="connsiteY184" fmla="*/ 356900 h 486745"/>
              <a:gd name="connsiteX185" fmla="*/ 388762 w 486688"/>
              <a:gd name="connsiteY185" fmla="*/ 356332 h 486745"/>
              <a:gd name="connsiteX186" fmla="*/ 97521 w 486688"/>
              <a:gd name="connsiteY186" fmla="*/ 350917 h 486745"/>
              <a:gd name="connsiteX187" fmla="*/ 101611 w 486688"/>
              <a:gd name="connsiteY187" fmla="*/ 353740 h 486745"/>
              <a:gd name="connsiteX188" fmla="*/ 100920 w 486688"/>
              <a:gd name="connsiteY188" fmla="*/ 356274 h 486745"/>
              <a:gd name="connsiteX189" fmla="*/ 100804 w 486688"/>
              <a:gd name="connsiteY189" fmla="*/ 356562 h 486745"/>
              <a:gd name="connsiteX190" fmla="*/ 105989 w 486688"/>
              <a:gd name="connsiteY190" fmla="*/ 360018 h 486745"/>
              <a:gd name="connsiteX191" fmla="*/ 103569 w 486688"/>
              <a:gd name="connsiteY191" fmla="*/ 366355 h 486745"/>
              <a:gd name="connsiteX192" fmla="*/ 96311 w 486688"/>
              <a:gd name="connsiteY192" fmla="*/ 371712 h 486745"/>
              <a:gd name="connsiteX193" fmla="*/ 95505 w 486688"/>
              <a:gd name="connsiteY193" fmla="*/ 373152 h 486745"/>
              <a:gd name="connsiteX194" fmla="*/ 94871 w 486688"/>
              <a:gd name="connsiteY194" fmla="*/ 374822 h 486745"/>
              <a:gd name="connsiteX195" fmla="*/ 94641 w 486688"/>
              <a:gd name="connsiteY195" fmla="*/ 375398 h 486745"/>
              <a:gd name="connsiteX196" fmla="*/ 90378 w 486688"/>
              <a:gd name="connsiteY196" fmla="*/ 368486 h 486745"/>
              <a:gd name="connsiteX197" fmla="*/ 92279 w 486688"/>
              <a:gd name="connsiteY197" fmla="*/ 368947 h 486745"/>
              <a:gd name="connsiteX198" fmla="*/ 98673 w 486688"/>
              <a:gd name="connsiteY198" fmla="*/ 365721 h 486745"/>
              <a:gd name="connsiteX199" fmla="*/ 101957 w 486688"/>
              <a:gd name="connsiteY199" fmla="*/ 358981 h 486745"/>
              <a:gd name="connsiteX200" fmla="*/ 90148 w 486688"/>
              <a:gd name="connsiteY200" fmla="*/ 363532 h 486745"/>
              <a:gd name="connsiteX201" fmla="*/ 89514 w 486688"/>
              <a:gd name="connsiteY201" fmla="*/ 367161 h 486745"/>
              <a:gd name="connsiteX202" fmla="*/ 84618 w 486688"/>
              <a:gd name="connsiteY202" fmla="*/ 360076 h 486745"/>
              <a:gd name="connsiteX203" fmla="*/ 92970 w 486688"/>
              <a:gd name="connsiteY203" fmla="*/ 357253 h 486745"/>
              <a:gd name="connsiteX204" fmla="*/ 96542 w 486688"/>
              <a:gd name="connsiteY204" fmla="*/ 354488 h 486745"/>
              <a:gd name="connsiteX205" fmla="*/ 97521 w 486688"/>
              <a:gd name="connsiteY205" fmla="*/ 350917 h 486745"/>
              <a:gd name="connsiteX206" fmla="*/ 82610 w 486688"/>
              <a:gd name="connsiteY206" fmla="*/ 344473 h 486745"/>
              <a:gd name="connsiteX207" fmla="*/ 78628 w 486688"/>
              <a:gd name="connsiteY207" fmla="*/ 347922 h 486745"/>
              <a:gd name="connsiteX208" fmla="*/ 82891 w 486688"/>
              <a:gd name="connsiteY208" fmla="*/ 351147 h 486745"/>
              <a:gd name="connsiteX209" fmla="*/ 87845 w 486688"/>
              <a:gd name="connsiteY209" fmla="*/ 347461 h 486745"/>
              <a:gd name="connsiteX210" fmla="*/ 82610 w 486688"/>
              <a:gd name="connsiteY210" fmla="*/ 344473 h 486745"/>
              <a:gd name="connsiteX211" fmla="*/ 391527 w 486688"/>
              <a:gd name="connsiteY211" fmla="*/ 340663 h 486745"/>
              <a:gd name="connsiteX212" fmla="*/ 395214 w 486688"/>
              <a:gd name="connsiteY212" fmla="*/ 340893 h 486745"/>
              <a:gd name="connsiteX213" fmla="*/ 392161 w 486688"/>
              <a:gd name="connsiteY213" fmla="*/ 344465 h 486745"/>
              <a:gd name="connsiteX214" fmla="*/ 396539 w 486688"/>
              <a:gd name="connsiteY214" fmla="*/ 350916 h 486745"/>
              <a:gd name="connsiteX215" fmla="*/ 403739 w 486688"/>
              <a:gd name="connsiteY215" fmla="*/ 352817 h 486745"/>
              <a:gd name="connsiteX216" fmla="*/ 399015 w 486688"/>
              <a:gd name="connsiteY216" fmla="*/ 359960 h 486745"/>
              <a:gd name="connsiteX217" fmla="*/ 398439 w 486688"/>
              <a:gd name="connsiteY217" fmla="*/ 358117 h 486745"/>
              <a:gd name="connsiteX218" fmla="*/ 390951 w 486688"/>
              <a:gd name="connsiteY218" fmla="*/ 350168 h 486745"/>
              <a:gd name="connsiteX219" fmla="*/ 386458 w 486688"/>
              <a:gd name="connsiteY219" fmla="*/ 350168 h 486745"/>
              <a:gd name="connsiteX220" fmla="*/ 388013 w 486688"/>
              <a:gd name="connsiteY220" fmla="*/ 344695 h 486745"/>
              <a:gd name="connsiteX221" fmla="*/ 390951 w 486688"/>
              <a:gd name="connsiteY221" fmla="*/ 345617 h 486745"/>
              <a:gd name="connsiteX222" fmla="*/ 391527 w 486688"/>
              <a:gd name="connsiteY222" fmla="*/ 340663 h 486745"/>
              <a:gd name="connsiteX223" fmla="*/ 90580 w 486688"/>
              <a:gd name="connsiteY223" fmla="*/ 338726 h 486745"/>
              <a:gd name="connsiteX224" fmla="*/ 95391 w 486688"/>
              <a:gd name="connsiteY224" fmla="*/ 345214 h 486745"/>
              <a:gd name="connsiteX225" fmla="*/ 91416 w 486688"/>
              <a:gd name="connsiteY225" fmla="*/ 350744 h 486745"/>
              <a:gd name="connsiteX226" fmla="*/ 85310 w 486688"/>
              <a:gd name="connsiteY226" fmla="*/ 355122 h 486745"/>
              <a:gd name="connsiteX227" fmla="*/ 87096 w 486688"/>
              <a:gd name="connsiteY227" fmla="*/ 357599 h 486745"/>
              <a:gd name="connsiteX228" fmla="*/ 81739 w 486688"/>
              <a:gd name="connsiteY228" fmla="*/ 352933 h 486745"/>
              <a:gd name="connsiteX229" fmla="*/ 76842 w 486688"/>
              <a:gd name="connsiteY229" fmla="*/ 347173 h 486745"/>
              <a:gd name="connsiteX230" fmla="*/ 83294 w 486688"/>
              <a:gd name="connsiteY230" fmla="*/ 343256 h 486745"/>
              <a:gd name="connsiteX231" fmla="*/ 90667 w 486688"/>
              <a:gd name="connsiteY231" fmla="*/ 347000 h 486745"/>
              <a:gd name="connsiteX232" fmla="*/ 92050 w 486688"/>
              <a:gd name="connsiteY232" fmla="*/ 341643 h 486745"/>
              <a:gd name="connsiteX233" fmla="*/ 86116 w 486688"/>
              <a:gd name="connsiteY233" fmla="*/ 341355 h 486745"/>
              <a:gd name="connsiteX234" fmla="*/ 90580 w 486688"/>
              <a:gd name="connsiteY234" fmla="*/ 338726 h 486745"/>
              <a:gd name="connsiteX235" fmla="*/ 412782 w 486688"/>
              <a:gd name="connsiteY235" fmla="*/ 333405 h 486745"/>
              <a:gd name="connsiteX236" fmla="*/ 410017 w 486688"/>
              <a:gd name="connsiteY236" fmla="*/ 346020 h 486745"/>
              <a:gd name="connsiteX237" fmla="*/ 405928 w 486688"/>
              <a:gd name="connsiteY237" fmla="*/ 341815 h 486745"/>
              <a:gd name="connsiteX238" fmla="*/ 412667 w 486688"/>
              <a:gd name="connsiteY238" fmla="*/ 337438 h 486745"/>
              <a:gd name="connsiteX239" fmla="*/ 400743 w 486688"/>
              <a:gd name="connsiteY239" fmla="*/ 338762 h 486745"/>
              <a:gd name="connsiteX240" fmla="*/ 401254 w 486688"/>
              <a:gd name="connsiteY240" fmla="*/ 335040 h 486745"/>
              <a:gd name="connsiteX241" fmla="*/ 406230 w 486688"/>
              <a:gd name="connsiteY241" fmla="*/ 334463 h 486745"/>
              <a:gd name="connsiteX242" fmla="*/ 412782 w 486688"/>
              <a:gd name="connsiteY242" fmla="*/ 333405 h 486745"/>
              <a:gd name="connsiteX243" fmla="*/ 401770 w 486688"/>
              <a:gd name="connsiteY243" fmla="*/ 331290 h 486745"/>
              <a:gd name="connsiteX244" fmla="*/ 401254 w 486688"/>
              <a:gd name="connsiteY244" fmla="*/ 335040 h 486745"/>
              <a:gd name="connsiteX245" fmla="*/ 400455 w 486688"/>
              <a:gd name="connsiteY245" fmla="*/ 335133 h 486745"/>
              <a:gd name="connsiteX246" fmla="*/ 89284 w 486688"/>
              <a:gd name="connsiteY246" fmla="*/ 327753 h 486745"/>
              <a:gd name="connsiteX247" fmla="*/ 91012 w 486688"/>
              <a:gd name="connsiteY247" fmla="*/ 329373 h 486745"/>
              <a:gd name="connsiteX248" fmla="*/ 90955 w 486688"/>
              <a:gd name="connsiteY248" fmla="*/ 331562 h 486745"/>
              <a:gd name="connsiteX249" fmla="*/ 83812 w 486688"/>
              <a:gd name="connsiteY249" fmla="*/ 331274 h 486745"/>
              <a:gd name="connsiteX250" fmla="*/ 87556 w 486688"/>
              <a:gd name="connsiteY250" fmla="*/ 330928 h 486745"/>
              <a:gd name="connsiteX251" fmla="*/ 89284 w 486688"/>
              <a:gd name="connsiteY251" fmla="*/ 327753 h 486745"/>
              <a:gd name="connsiteX252" fmla="*/ 403969 w 486688"/>
              <a:gd name="connsiteY252" fmla="*/ 326781 h 486745"/>
              <a:gd name="connsiteX253" fmla="*/ 407252 w 486688"/>
              <a:gd name="connsiteY253" fmla="*/ 331044 h 486745"/>
              <a:gd name="connsiteX254" fmla="*/ 401975 w 486688"/>
              <a:gd name="connsiteY254" fmla="*/ 330691 h 486745"/>
              <a:gd name="connsiteX255" fmla="*/ 401770 w 486688"/>
              <a:gd name="connsiteY255" fmla="*/ 331290 h 486745"/>
              <a:gd name="connsiteX256" fmla="*/ 402183 w 486688"/>
              <a:gd name="connsiteY256" fmla="*/ 328279 h 486745"/>
              <a:gd name="connsiteX257" fmla="*/ 402990 w 486688"/>
              <a:gd name="connsiteY257" fmla="*/ 327530 h 486745"/>
              <a:gd name="connsiteX258" fmla="*/ 409845 w 486688"/>
              <a:gd name="connsiteY258" fmla="*/ 314512 h 486745"/>
              <a:gd name="connsiteX259" fmla="*/ 425801 w 486688"/>
              <a:gd name="connsiteY259" fmla="*/ 322404 h 486745"/>
              <a:gd name="connsiteX260" fmla="*/ 421827 w 486688"/>
              <a:gd name="connsiteY260" fmla="*/ 329258 h 486745"/>
              <a:gd name="connsiteX261" fmla="*/ 420905 w 486688"/>
              <a:gd name="connsiteY261" fmla="*/ 327242 h 486745"/>
              <a:gd name="connsiteX262" fmla="*/ 410709 w 486688"/>
              <a:gd name="connsiteY262" fmla="*/ 319639 h 486745"/>
              <a:gd name="connsiteX263" fmla="*/ 409787 w 486688"/>
              <a:gd name="connsiteY263" fmla="*/ 319927 h 486745"/>
              <a:gd name="connsiteX264" fmla="*/ 409327 w 486688"/>
              <a:gd name="connsiteY264" fmla="*/ 320215 h 486745"/>
              <a:gd name="connsiteX265" fmla="*/ 408405 w 486688"/>
              <a:gd name="connsiteY265" fmla="*/ 320964 h 486745"/>
              <a:gd name="connsiteX266" fmla="*/ 73213 w 486688"/>
              <a:gd name="connsiteY266" fmla="*/ 311747 h 486745"/>
              <a:gd name="connsiteX267" fmla="*/ 77246 w 486688"/>
              <a:gd name="connsiteY267" fmla="*/ 315722 h 486745"/>
              <a:gd name="connsiteX268" fmla="*/ 69124 w 486688"/>
              <a:gd name="connsiteY268" fmla="*/ 320157 h 486745"/>
              <a:gd name="connsiteX269" fmla="*/ 64861 w 486688"/>
              <a:gd name="connsiteY269" fmla="*/ 322173 h 486745"/>
              <a:gd name="connsiteX270" fmla="*/ 62730 w 486688"/>
              <a:gd name="connsiteY270" fmla="*/ 325687 h 486745"/>
              <a:gd name="connsiteX271" fmla="*/ 59331 w 486688"/>
              <a:gd name="connsiteY271" fmla="*/ 318141 h 486745"/>
              <a:gd name="connsiteX272" fmla="*/ 67511 w 486688"/>
              <a:gd name="connsiteY272" fmla="*/ 317104 h 486745"/>
              <a:gd name="connsiteX273" fmla="*/ 71773 w 486688"/>
              <a:gd name="connsiteY273" fmla="*/ 315030 h 486745"/>
              <a:gd name="connsiteX274" fmla="*/ 73213 w 486688"/>
              <a:gd name="connsiteY274" fmla="*/ 311747 h 486745"/>
              <a:gd name="connsiteX275" fmla="*/ 84330 w 486688"/>
              <a:gd name="connsiteY275" fmla="*/ 310306 h 486745"/>
              <a:gd name="connsiteX276" fmla="*/ 84791 w 486688"/>
              <a:gd name="connsiteY276" fmla="*/ 313359 h 486745"/>
              <a:gd name="connsiteX277" fmla="*/ 81277 w 486688"/>
              <a:gd name="connsiteY277" fmla="*/ 313475 h 486745"/>
              <a:gd name="connsiteX278" fmla="*/ 84330 w 486688"/>
              <a:gd name="connsiteY278" fmla="*/ 310306 h 486745"/>
              <a:gd name="connsiteX279" fmla="*/ 413186 w 486688"/>
              <a:gd name="connsiteY279" fmla="*/ 300111 h 486745"/>
              <a:gd name="connsiteX280" fmla="*/ 417737 w 486688"/>
              <a:gd name="connsiteY280" fmla="*/ 302761 h 486745"/>
              <a:gd name="connsiteX281" fmla="*/ 418485 w 486688"/>
              <a:gd name="connsiteY281" fmla="*/ 302012 h 486745"/>
              <a:gd name="connsiteX282" fmla="*/ 419177 w 486688"/>
              <a:gd name="connsiteY282" fmla="*/ 301263 h 486745"/>
              <a:gd name="connsiteX283" fmla="*/ 420790 w 486688"/>
              <a:gd name="connsiteY283" fmla="*/ 300226 h 486745"/>
              <a:gd name="connsiteX284" fmla="*/ 419580 w 486688"/>
              <a:gd name="connsiteY284" fmla="*/ 304028 h 486745"/>
              <a:gd name="connsiteX285" fmla="*/ 430236 w 486688"/>
              <a:gd name="connsiteY285" fmla="*/ 311056 h 486745"/>
              <a:gd name="connsiteX286" fmla="*/ 430812 w 486688"/>
              <a:gd name="connsiteY286" fmla="*/ 310019 h 486745"/>
              <a:gd name="connsiteX287" fmla="*/ 431043 w 486688"/>
              <a:gd name="connsiteY287" fmla="*/ 309500 h 486745"/>
              <a:gd name="connsiteX288" fmla="*/ 431677 w 486688"/>
              <a:gd name="connsiteY288" fmla="*/ 307772 h 486745"/>
              <a:gd name="connsiteX289" fmla="*/ 424073 w 486688"/>
              <a:gd name="connsiteY289" fmla="*/ 311574 h 486745"/>
              <a:gd name="connsiteX290" fmla="*/ 417794 w 486688"/>
              <a:gd name="connsiteY290" fmla="*/ 306908 h 486745"/>
              <a:gd name="connsiteX291" fmla="*/ 415490 w 486688"/>
              <a:gd name="connsiteY291" fmla="*/ 308694 h 486745"/>
              <a:gd name="connsiteX292" fmla="*/ 413186 w 486688"/>
              <a:gd name="connsiteY292" fmla="*/ 300111 h 486745"/>
              <a:gd name="connsiteX293" fmla="*/ 70448 w 486688"/>
              <a:gd name="connsiteY293" fmla="*/ 278279 h 486745"/>
              <a:gd name="connsiteX294" fmla="*/ 74710 w 486688"/>
              <a:gd name="connsiteY294" fmla="*/ 289339 h 486745"/>
              <a:gd name="connsiteX295" fmla="*/ 70966 w 486688"/>
              <a:gd name="connsiteY295" fmla="*/ 287841 h 486745"/>
              <a:gd name="connsiteX296" fmla="*/ 66531 w 486688"/>
              <a:gd name="connsiteY296" fmla="*/ 294696 h 486745"/>
              <a:gd name="connsiteX297" fmla="*/ 75344 w 486688"/>
              <a:gd name="connsiteY297" fmla="*/ 297115 h 486745"/>
              <a:gd name="connsiteX298" fmla="*/ 75805 w 486688"/>
              <a:gd name="connsiteY298" fmla="*/ 294293 h 486745"/>
              <a:gd name="connsiteX299" fmla="*/ 79318 w 486688"/>
              <a:gd name="connsiteY299" fmla="*/ 302645 h 486745"/>
              <a:gd name="connsiteX300" fmla="*/ 76611 w 486688"/>
              <a:gd name="connsiteY300" fmla="*/ 300629 h 486745"/>
              <a:gd name="connsiteX301" fmla="*/ 64918 w 486688"/>
              <a:gd name="connsiteY301" fmla="*/ 296366 h 486745"/>
              <a:gd name="connsiteX302" fmla="*/ 57602 w 486688"/>
              <a:gd name="connsiteY302" fmla="*/ 307138 h 486745"/>
              <a:gd name="connsiteX303" fmla="*/ 56796 w 486688"/>
              <a:gd name="connsiteY303" fmla="*/ 309097 h 486745"/>
              <a:gd name="connsiteX304" fmla="*/ 55932 w 486688"/>
              <a:gd name="connsiteY304" fmla="*/ 311343 h 486745"/>
              <a:gd name="connsiteX305" fmla="*/ 55644 w 486688"/>
              <a:gd name="connsiteY305" fmla="*/ 311919 h 486745"/>
              <a:gd name="connsiteX306" fmla="*/ 52245 w 486688"/>
              <a:gd name="connsiteY306" fmla="*/ 301493 h 486745"/>
              <a:gd name="connsiteX307" fmla="*/ 54895 w 486688"/>
              <a:gd name="connsiteY307" fmla="*/ 303336 h 486745"/>
              <a:gd name="connsiteX308" fmla="*/ 61174 w 486688"/>
              <a:gd name="connsiteY308" fmla="*/ 295041 h 486745"/>
              <a:gd name="connsiteX309" fmla="*/ 51669 w 486688"/>
              <a:gd name="connsiteY309" fmla="*/ 291873 h 486745"/>
              <a:gd name="connsiteX310" fmla="*/ 50229 w 486688"/>
              <a:gd name="connsiteY310" fmla="*/ 294753 h 486745"/>
              <a:gd name="connsiteX311" fmla="*/ 46888 w 486688"/>
              <a:gd name="connsiteY311" fmla="*/ 286401 h 486745"/>
              <a:gd name="connsiteX312" fmla="*/ 62786 w 486688"/>
              <a:gd name="connsiteY312" fmla="*/ 293429 h 486745"/>
              <a:gd name="connsiteX313" fmla="*/ 67279 w 486688"/>
              <a:gd name="connsiteY313" fmla="*/ 286862 h 486745"/>
              <a:gd name="connsiteX314" fmla="*/ 70448 w 486688"/>
              <a:gd name="connsiteY314" fmla="*/ 278279 h 486745"/>
              <a:gd name="connsiteX315" fmla="*/ 426549 w 486688"/>
              <a:gd name="connsiteY315" fmla="*/ 278222 h 486745"/>
              <a:gd name="connsiteX316" fmla="*/ 433289 w 486688"/>
              <a:gd name="connsiteY316" fmla="*/ 286978 h 486745"/>
              <a:gd name="connsiteX317" fmla="*/ 440720 w 486688"/>
              <a:gd name="connsiteY317" fmla="*/ 294927 h 486745"/>
              <a:gd name="connsiteX318" fmla="*/ 440720 w 486688"/>
              <a:gd name="connsiteY318" fmla="*/ 304547 h 486745"/>
              <a:gd name="connsiteX319" fmla="*/ 440605 w 486688"/>
              <a:gd name="connsiteY319" fmla="*/ 299650 h 486745"/>
              <a:gd name="connsiteX320" fmla="*/ 438012 w 486688"/>
              <a:gd name="connsiteY320" fmla="*/ 294178 h 486745"/>
              <a:gd name="connsiteX321" fmla="*/ 419061 w 486688"/>
              <a:gd name="connsiteY321" fmla="*/ 295618 h 486745"/>
              <a:gd name="connsiteX322" fmla="*/ 421941 w 486688"/>
              <a:gd name="connsiteY322" fmla="*/ 288303 h 486745"/>
              <a:gd name="connsiteX323" fmla="*/ 426665 w 486688"/>
              <a:gd name="connsiteY323" fmla="*/ 290895 h 486745"/>
              <a:gd name="connsiteX324" fmla="*/ 434095 w 486688"/>
              <a:gd name="connsiteY324" fmla="*/ 290491 h 486745"/>
              <a:gd name="connsiteX325" fmla="*/ 429890 w 486688"/>
              <a:gd name="connsiteY325" fmla="*/ 285480 h 486745"/>
              <a:gd name="connsiteX326" fmla="*/ 424648 w 486688"/>
              <a:gd name="connsiteY326" fmla="*/ 283061 h 486745"/>
              <a:gd name="connsiteX327" fmla="*/ 404372 w 486688"/>
              <a:gd name="connsiteY327" fmla="*/ 174940 h 486745"/>
              <a:gd name="connsiteX328" fmla="*/ 416757 w 486688"/>
              <a:gd name="connsiteY328" fmla="*/ 182889 h 486745"/>
              <a:gd name="connsiteX329" fmla="*/ 425973 w 486688"/>
              <a:gd name="connsiteY329" fmla="*/ 194122 h 486745"/>
              <a:gd name="connsiteX330" fmla="*/ 413473 w 486688"/>
              <a:gd name="connsiteY330" fmla="*/ 188189 h 486745"/>
              <a:gd name="connsiteX331" fmla="*/ 413589 w 486688"/>
              <a:gd name="connsiteY331" fmla="*/ 186576 h 486745"/>
              <a:gd name="connsiteX332" fmla="*/ 410881 w 486688"/>
              <a:gd name="connsiteY332" fmla="*/ 185539 h 486745"/>
              <a:gd name="connsiteX333" fmla="*/ 394061 w 486688"/>
              <a:gd name="connsiteY333" fmla="*/ 193834 h 486745"/>
              <a:gd name="connsiteX334" fmla="*/ 394061 w 486688"/>
              <a:gd name="connsiteY334" fmla="*/ 177878 h 486745"/>
              <a:gd name="connsiteX335" fmla="*/ 397345 w 486688"/>
              <a:gd name="connsiteY335" fmla="*/ 186921 h 486745"/>
              <a:gd name="connsiteX336" fmla="*/ 407195 w 486688"/>
              <a:gd name="connsiteY336" fmla="*/ 184041 h 486745"/>
              <a:gd name="connsiteX337" fmla="*/ 404372 w 486688"/>
              <a:gd name="connsiteY337" fmla="*/ 174940 h 486745"/>
              <a:gd name="connsiteX338" fmla="*/ 396020 w 486688"/>
              <a:gd name="connsiteY338" fmla="*/ 159617 h 486745"/>
              <a:gd name="connsiteX339" fmla="*/ 404776 w 486688"/>
              <a:gd name="connsiteY339" fmla="*/ 165550 h 486745"/>
              <a:gd name="connsiteX340" fmla="*/ 429200 w 486688"/>
              <a:gd name="connsiteY340" fmla="*/ 184444 h 486745"/>
              <a:gd name="connsiteX341" fmla="*/ 423497 w 486688"/>
              <a:gd name="connsiteY341" fmla="*/ 183810 h 486745"/>
              <a:gd name="connsiteX342" fmla="*/ 421193 w 486688"/>
              <a:gd name="connsiteY342" fmla="*/ 182658 h 486745"/>
              <a:gd name="connsiteX343" fmla="*/ 419983 w 486688"/>
              <a:gd name="connsiteY343" fmla="*/ 181679 h 486745"/>
              <a:gd name="connsiteX344" fmla="*/ 418889 w 486688"/>
              <a:gd name="connsiteY344" fmla="*/ 180239 h 486745"/>
              <a:gd name="connsiteX345" fmla="*/ 424591 w 486688"/>
              <a:gd name="connsiteY345" fmla="*/ 180584 h 486745"/>
              <a:gd name="connsiteX346" fmla="*/ 408866 w 486688"/>
              <a:gd name="connsiteY346" fmla="*/ 171944 h 486745"/>
              <a:gd name="connsiteX347" fmla="*/ 396020 w 486688"/>
              <a:gd name="connsiteY347" fmla="*/ 159617 h 486745"/>
              <a:gd name="connsiteX348" fmla="*/ 420904 w 486688"/>
              <a:gd name="connsiteY348" fmla="*/ 159214 h 486745"/>
              <a:gd name="connsiteX349" fmla="*/ 423266 w 486688"/>
              <a:gd name="connsiteY349" fmla="*/ 165032 h 486745"/>
              <a:gd name="connsiteX350" fmla="*/ 428681 w 486688"/>
              <a:gd name="connsiteY350" fmla="*/ 159848 h 486745"/>
              <a:gd name="connsiteX351" fmla="*/ 428277 w 486688"/>
              <a:gd name="connsiteY351" fmla="*/ 167855 h 486745"/>
              <a:gd name="connsiteX352" fmla="*/ 434498 w 486688"/>
              <a:gd name="connsiteY352" fmla="*/ 169467 h 486745"/>
              <a:gd name="connsiteX353" fmla="*/ 433692 w 486688"/>
              <a:gd name="connsiteY353" fmla="*/ 168776 h 486745"/>
              <a:gd name="connsiteX354" fmla="*/ 431445 w 486688"/>
              <a:gd name="connsiteY354" fmla="*/ 166587 h 486745"/>
              <a:gd name="connsiteX355" fmla="*/ 433692 w 486688"/>
              <a:gd name="connsiteY355" fmla="*/ 163650 h 486745"/>
              <a:gd name="connsiteX356" fmla="*/ 444982 w 486688"/>
              <a:gd name="connsiteY356" fmla="*/ 168373 h 486745"/>
              <a:gd name="connsiteX357" fmla="*/ 449994 w 486688"/>
              <a:gd name="connsiteY357" fmla="*/ 169525 h 486745"/>
              <a:gd name="connsiteX358" fmla="*/ 439913 w 486688"/>
              <a:gd name="connsiteY358" fmla="*/ 170908 h 486745"/>
              <a:gd name="connsiteX359" fmla="*/ 446768 w 486688"/>
              <a:gd name="connsiteY359" fmla="*/ 181967 h 486745"/>
              <a:gd name="connsiteX360" fmla="*/ 433519 w 486688"/>
              <a:gd name="connsiteY360" fmla="*/ 181564 h 486745"/>
              <a:gd name="connsiteX361" fmla="*/ 430754 w 486688"/>
              <a:gd name="connsiteY361" fmla="*/ 178511 h 486745"/>
              <a:gd name="connsiteX362" fmla="*/ 444118 w 486688"/>
              <a:gd name="connsiteY362" fmla="*/ 179836 h 486745"/>
              <a:gd name="connsiteX363" fmla="*/ 430409 w 486688"/>
              <a:gd name="connsiteY363" fmla="*/ 173154 h 486745"/>
              <a:gd name="connsiteX364" fmla="*/ 427471 w 486688"/>
              <a:gd name="connsiteY364" fmla="*/ 176495 h 486745"/>
              <a:gd name="connsiteX365" fmla="*/ 426261 w 486688"/>
              <a:gd name="connsiteY365" fmla="*/ 173615 h 486745"/>
              <a:gd name="connsiteX366" fmla="*/ 425455 w 486688"/>
              <a:gd name="connsiteY366" fmla="*/ 172232 h 486745"/>
              <a:gd name="connsiteX367" fmla="*/ 421135 w 486688"/>
              <a:gd name="connsiteY367" fmla="*/ 170159 h 486745"/>
              <a:gd name="connsiteX368" fmla="*/ 421653 w 486688"/>
              <a:gd name="connsiteY368" fmla="*/ 170043 h 486745"/>
              <a:gd name="connsiteX369" fmla="*/ 422171 w 486688"/>
              <a:gd name="connsiteY369" fmla="*/ 169928 h 486745"/>
              <a:gd name="connsiteX370" fmla="*/ 425340 w 486688"/>
              <a:gd name="connsiteY370" fmla="*/ 168719 h 486745"/>
              <a:gd name="connsiteX371" fmla="*/ 415259 w 486688"/>
              <a:gd name="connsiteY371" fmla="*/ 164917 h 486745"/>
              <a:gd name="connsiteX372" fmla="*/ 420904 w 486688"/>
              <a:gd name="connsiteY372" fmla="*/ 159214 h 486745"/>
              <a:gd name="connsiteX373" fmla="*/ 76957 w 486688"/>
              <a:gd name="connsiteY373" fmla="*/ 158522 h 486745"/>
              <a:gd name="connsiteX374" fmla="*/ 79146 w 486688"/>
              <a:gd name="connsiteY374" fmla="*/ 168430 h 486745"/>
              <a:gd name="connsiteX375" fmla="*/ 84849 w 486688"/>
              <a:gd name="connsiteY375" fmla="*/ 172693 h 486745"/>
              <a:gd name="connsiteX376" fmla="*/ 76957 w 486688"/>
              <a:gd name="connsiteY376" fmla="*/ 158522 h 486745"/>
              <a:gd name="connsiteX377" fmla="*/ 64169 w 486688"/>
              <a:gd name="connsiteY377" fmla="*/ 154260 h 486745"/>
              <a:gd name="connsiteX378" fmla="*/ 63305 w 486688"/>
              <a:gd name="connsiteY378" fmla="*/ 159617 h 486745"/>
              <a:gd name="connsiteX379" fmla="*/ 66128 w 486688"/>
              <a:gd name="connsiteY379" fmla="*/ 157831 h 486745"/>
              <a:gd name="connsiteX380" fmla="*/ 64169 w 486688"/>
              <a:gd name="connsiteY380" fmla="*/ 154260 h 486745"/>
              <a:gd name="connsiteX381" fmla="*/ 64968 w 486688"/>
              <a:gd name="connsiteY381" fmla="*/ 134775 h 486745"/>
              <a:gd name="connsiteX382" fmla="*/ 67453 w 486688"/>
              <a:gd name="connsiteY382" fmla="*/ 141242 h 486745"/>
              <a:gd name="connsiteX383" fmla="*/ 66992 w 486688"/>
              <a:gd name="connsiteY383" fmla="*/ 158350 h 486745"/>
              <a:gd name="connsiteX384" fmla="*/ 71139 w 486688"/>
              <a:gd name="connsiteY384" fmla="*/ 158983 h 486745"/>
              <a:gd name="connsiteX385" fmla="*/ 72579 w 486688"/>
              <a:gd name="connsiteY385" fmla="*/ 160193 h 486745"/>
              <a:gd name="connsiteX386" fmla="*/ 74135 w 486688"/>
              <a:gd name="connsiteY386" fmla="*/ 160423 h 486745"/>
              <a:gd name="connsiteX387" fmla="*/ 81220 w 486688"/>
              <a:gd name="connsiteY387" fmla="*/ 151783 h 486745"/>
              <a:gd name="connsiteX388" fmla="*/ 86807 w 486688"/>
              <a:gd name="connsiteY388" fmla="*/ 162094 h 486745"/>
              <a:gd name="connsiteX389" fmla="*/ 90552 w 486688"/>
              <a:gd name="connsiteY389" fmla="*/ 172578 h 486745"/>
              <a:gd name="connsiteX390" fmla="*/ 85828 w 486688"/>
              <a:gd name="connsiteY390" fmla="*/ 179087 h 486745"/>
              <a:gd name="connsiteX391" fmla="*/ 92683 w 486688"/>
              <a:gd name="connsiteY391" fmla="*/ 174363 h 486745"/>
              <a:gd name="connsiteX392" fmla="*/ 93317 w 486688"/>
              <a:gd name="connsiteY392" fmla="*/ 182543 h 486745"/>
              <a:gd name="connsiteX393" fmla="*/ 90667 w 486688"/>
              <a:gd name="connsiteY393" fmla="*/ 180700 h 486745"/>
              <a:gd name="connsiteX394" fmla="*/ 88881 w 486688"/>
              <a:gd name="connsiteY394" fmla="*/ 184847 h 486745"/>
              <a:gd name="connsiteX395" fmla="*/ 82314 w 486688"/>
              <a:gd name="connsiteY395" fmla="*/ 180296 h 486745"/>
              <a:gd name="connsiteX396" fmla="*/ 77418 w 486688"/>
              <a:gd name="connsiteY396" fmla="*/ 181909 h 486745"/>
              <a:gd name="connsiteX397" fmla="*/ 77418 w 486688"/>
              <a:gd name="connsiteY397" fmla="*/ 188706 h 486745"/>
              <a:gd name="connsiteX398" fmla="*/ 86404 w 486688"/>
              <a:gd name="connsiteY398" fmla="*/ 195734 h 486745"/>
              <a:gd name="connsiteX399" fmla="*/ 72003 w 486688"/>
              <a:gd name="connsiteY399" fmla="*/ 188937 h 486745"/>
              <a:gd name="connsiteX400" fmla="*/ 75287 w 486688"/>
              <a:gd name="connsiteY400" fmla="*/ 187670 h 486745"/>
              <a:gd name="connsiteX401" fmla="*/ 73040 w 486688"/>
              <a:gd name="connsiteY401" fmla="*/ 178683 h 486745"/>
              <a:gd name="connsiteX402" fmla="*/ 67395 w 486688"/>
              <a:gd name="connsiteY402" fmla="*/ 174018 h 486745"/>
              <a:gd name="connsiteX403" fmla="*/ 73155 w 486688"/>
              <a:gd name="connsiteY403" fmla="*/ 167451 h 486745"/>
              <a:gd name="connsiteX404" fmla="*/ 62326 w 486688"/>
              <a:gd name="connsiteY404" fmla="*/ 164801 h 486745"/>
              <a:gd name="connsiteX405" fmla="*/ 61404 w 486688"/>
              <a:gd name="connsiteY405" fmla="*/ 169928 h 486745"/>
              <a:gd name="connsiteX406" fmla="*/ 56105 w 486688"/>
              <a:gd name="connsiteY406" fmla="*/ 170043 h 486745"/>
              <a:gd name="connsiteX407" fmla="*/ 60713 w 486688"/>
              <a:gd name="connsiteY407" fmla="*/ 147751 h 486745"/>
              <a:gd name="connsiteX408" fmla="*/ 61059 w 486688"/>
              <a:gd name="connsiteY408" fmla="*/ 138937 h 486745"/>
              <a:gd name="connsiteX409" fmla="*/ 64968 w 486688"/>
              <a:gd name="connsiteY409" fmla="*/ 134775 h 486745"/>
              <a:gd name="connsiteX410" fmla="*/ 369580 w 486688"/>
              <a:gd name="connsiteY410" fmla="*/ 124076 h 486745"/>
              <a:gd name="connsiteX411" fmla="*/ 364741 w 486688"/>
              <a:gd name="connsiteY411" fmla="*/ 129030 h 486745"/>
              <a:gd name="connsiteX412" fmla="*/ 367276 w 486688"/>
              <a:gd name="connsiteY412" fmla="*/ 128281 h 486745"/>
              <a:gd name="connsiteX413" fmla="*/ 369580 w 486688"/>
              <a:gd name="connsiteY413" fmla="*/ 124076 h 486745"/>
              <a:gd name="connsiteX414" fmla="*/ 242624 w 486688"/>
              <a:gd name="connsiteY414" fmla="*/ 108409 h 486745"/>
              <a:gd name="connsiteX415" fmla="*/ 350456 w 486688"/>
              <a:gd name="connsiteY415" fmla="*/ 160712 h 486745"/>
              <a:gd name="connsiteX416" fmla="*/ 362726 w 486688"/>
              <a:gd name="connsiteY416" fmla="*/ 180470 h 486745"/>
              <a:gd name="connsiteX417" fmla="*/ 376320 w 486688"/>
              <a:gd name="connsiteY417" fmla="*/ 231333 h 486745"/>
              <a:gd name="connsiteX418" fmla="*/ 282254 w 486688"/>
              <a:gd name="connsiteY418" fmla="*/ 230412 h 486745"/>
              <a:gd name="connsiteX419" fmla="*/ 282254 w 486688"/>
              <a:gd name="connsiteY419" fmla="*/ 256621 h 486745"/>
              <a:gd name="connsiteX420" fmla="*/ 376378 w 486688"/>
              <a:gd name="connsiteY420" fmla="*/ 255469 h 486745"/>
              <a:gd name="connsiteX421" fmla="*/ 352530 w 486688"/>
              <a:gd name="connsiteY421" fmla="*/ 323268 h 486745"/>
              <a:gd name="connsiteX422" fmla="*/ 303049 w 486688"/>
              <a:gd name="connsiteY422" fmla="*/ 365087 h 486745"/>
              <a:gd name="connsiteX423" fmla="*/ 255354 w 486688"/>
              <a:gd name="connsiteY423" fmla="*/ 378221 h 486745"/>
              <a:gd name="connsiteX424" fmla="*/ 254893 w 486688"/>
              <a:gd name="connsiteY424" fmla="*/ 350629 h 486745"/>
              <a:gd name="connsiteX425" fmla="*/ 340549 w 486688"/>
              <a:gd name="connsiteY425" fmla="*/ 282715 h 486745"/>
              <a:gd name="connsiteX426" fmla="*/ 290665 w 486688"/>
              <a:gd name="connsiteY426" fmla="*/ 283867 h 486745"/>
              <a:gd name="connsiteX427" fmla="*/ 281909 w 486688"/>
              <a:gd name="connsiteY427" fmla="*/ 287208 h 486745"/>
              <a:gd name="connsiteX428" fmla="*/ 282139 w 486688"/>
              <a:gd name="connsiteY428" fmla="*/ 291586 h 486745"/>
              <a:gd name="connsiteX429" fmla="*/ 293487 w 486688"/>
              <a:gd name="connsiteY429" fmla="*/ 291816 h 486745"/>
              <a:gd name="connsiteX430" fmla="*/ 293429 w 486688"/>
              <a:gd name="connsiteY430" fmla="*/ 306505 h 486745"/>
              <a:gd name="connsiteX431" fmla="*/ 282082 w 486688"/>
              <a:gd name="connsiteY431" fmla="*/ 306620 h 486745"/>
              <a:gd name="connsiteX432" fmla="*/ 282024 w 486688"/>
              <a:gd name="connsiteY432" fmla="*/ 312381 h 486745"/>
              <a:gd name="connsiteX433" fmla="*/ 293026 w 486688"/>
              <a:gd name="connsiteY433" fmla="*/ 312496 h 486745"/>
              <a:gd name="connsiteX434" fmla="*/ 293084 w 486688"/>
              <a:gd name="connsiteY434" fmla="*/ 327127 h 486745"/>
              <a:gd name="connsiteX435" fmla="*/ 252819 w 486688"/>
              <a:gd name="connsiteY435" fmla="*/ 327357 h 486745"/>
              <a:gd name="connsiteX436" fmla="*/ 252416 w 486688"/>
              <a:gd name="connsiteY436" fmla="*/ 171484 h 486745"/>
              <a:gd name="connsiteX437" fmla="*/ 252359 w 486688"/>
              <a:gd name="connsiteY437" fmla="*/ 166588 h 486745"/>
              <a:gd name="connsiteX438" fmla="*/ 252877 w 486688"/>
              <a:gd name="connsiteY438" fmla="*/ 162152 h 486745"/>
              <a:gd name="connsiteX439" fmla="*/ 253107 w 486688"/>
              <a:gd name="connsiteY439" fmla="*/ 161634 h 486745"/>
              <a:gd name="connsiteX440" fmla="*/ 293141 w 486688"/>
              <a:gd name="connsiteY440" fmla="*/ 161288 h 486745"/>
              <a:gd name="connsiteX441" fmla="*/ 293314 w 486688"/>
              <a:gd name="connsiteY441" fmla="*/ 176034 h 486745"/>
              <a:gd name="connsiteX442" fmla="*/ 282254 w 486688"/>
              <a:gd name="connsiteY442" fmla="*/ 176207 h 486745"/>
              <a:gd name="connsiteX443" fmla="*/ 282312 w 486688"/>
              <a:gd name="connsiteY443" fmla="*/ 181968 h 486745"/>
              <a:gd name="connsiteX444" fmla="*/ 293602 w 486688"/>
              <a:gd name="connsiteY444" fmla="*/ 182025 h 486745"/>
              <a:gd name="connsiteX445" fmla="*/ 293718 w 486688"/>
              <a:gd name="connsiteY445" fmla="*/ 196887 h 486745"/>
              <a:gd name="connsiteX446" fmla="*/ 282543 w 486688"/>
              <a:gd name="connsiteY446" fmla="*/ 196887 h 486745"/>
              <a:gd name="connsiteX447" fmla="*/ 282254 w 486688"/>
              <a:gd name="connsiteY447" fmla="*/ 203741 h 486745"/>
              <a:gd name="connsiteX448" fmla="*/ 340664 w 486688"/>
              <a:gd name="connsiteY448" fmla="*/ 203972 h 486745"/>
              <a:gd name="connsiteX449" fmla="*/ 306160 w 486688"/>
              <a:gd name="connsiteY449" fmla="*/ 155931 h 486745"/>
              <a:gd name="connsiteX450" fmla="*/ 243315 w 486688"/>
              <a:gd name="connsiteY450" fmla="*/ 135712 h 486745"/>
              <a:gd name="connsiteX451" fmla="*/ 180931 w 486688"/>
              <a:gd name="connsiteY451" fmla="*/ 156392 h 486745"/>
              <a:gd name="connsiteX452" fmla="*/ 145966 w 486688"/>
              <a:gd name="connsiteY452" fmla="*/ 204606 h 486745"/>
              <a:gd name="connsiteX453" fmla="*/ 204606 w 486688"/>
              <a:gd name="connsiteY453" fmla="*/ 203914 h 486745"/>
              <a:gd name="connsiteX454" fmla="*/ 204548 w 486688"/>
              <a:gd name="connsiteY454" fmla="*/ 197002 h 486745"/>
              <a:gd name="connsiteX455" fmla="*/ 193200 w 486688"/>
              <a:gd name="connsiteY455" fmla="*/ 196656 h 486745"/>
              <a:gd name="connsiteX456" fmla="*/ 193200 w 486688"/>
              <a:gd name="connsiteY456" fmla="*/ 181910 h 486745"/>
              <a:gd name="connsiteX457" fmla="*/ 204490 w 486688"/>
              <a:gd name="connsiteY457" fmla="*/ 181852 h 486745"/>
              <a:gd name="connsiteX458" fmla="*/ 204606 w 486688"/>
              <a:gd name="connsiteY458" fmla="*/ 176034 h 486745"/>
              <a:gd name="connsiteX459" fmla="*/ 193661 w 486688"/>
              <a:gd name="connsiteY459" fmla="*/ 175977 h 486745"/>
              <a:gd name="connsiteX460" fmla="*/ 193546 w 486688"/>
              <a:gd name="connsiteY460" fmla="*/ 161461 h 486745"/>
              <a:gd name="connsiteX461" fmla="*/ 233926 w 486688"/>
              <a:gd name="connsiteY461" fmla="*/ 161230 h 486745"/>
              <a:gd name="connsiteX462" fmla="*/ 233926 w 486688"/>
              <a:gd name="connsiteY462" fmla="*/ 327934 h 486745"/>
              <a:gd name="connsiteX463" fmla="*/ 193661 w 486688"/>
              <a:gd name="connsiteY463" fmla="*/ 328049 h 486745"/>
              <a:gd name="connsiteX464" fmla="*/ 193546 w 486688"/>
              <a:gd name="connsiteY464" fmla="*/ 313475 h 486745"/>
              <a:gd name="connsiteX465" fmla="*/ 204606 w 486688"/>
              <a:gd name="connsiteY465" fmla="*/ 313187 h 486745"/>
              <a:gd name="connsiteX466" fmla="*/ 204548 w 486688"/>
              <a:gd name="connsiteY466" fmla="*/ 307427 h 486745"/>
              <a:gd name="connsiteX467" fmla="*/ 193258 w 486688"/>
              <a:gd name="connsiteY467" fmla="*/ 307427 h 486745"/>
              <a:gd name="connsiteX468" fmla="*/ 193143 w 486688"/>
              <a:gd name="connsiteY468" fmla="*/ 292681 h 486745"/>
              <a:gd name="connsiteX469" fmla="*/ 204490 w 486688"/>
              <a:gd name="connsiteY469" fmla="*/ 292508 h 486745"/>
              <a:gd name="connsiteX470" fmla="*/ 204606 w 486688"/>
              <a:gd name="connsiteY470" fmla="*/ 284155 h 486745"/>
              <a:gd name="connsiteX471" fmla="*/ 147464 w 486688"/>
              <a:gd name="connsiteY471" fmla="*/ 282254 h 486745"/>
              <a:gd name="connsiteX472" fmla="*/ 217394 w 486688"/>
              <a:gd name="connsiteY472" fmla="*/ 346712 h 486745"/>
              <a:gd name="connsiteX473" fmla="*/ 233062 w 486688"/>
              <a:gd name="connsiteY473" fmla="*/ 350687 h 486745"/>
              <a:gd name="connsiteX474" fmla="*/ 233004 w 486688"/>
              <a:gd name="connsiteY474" fmla="*/ 377818 h 486745"/>
              <a:gd name="connsiteX475" fmla="*/ 149307 w 486688"/>
              <a:gd name="connsiteY475" fmla="*/ 339454 h 486745"/>
              <a:gd name="connsiteX476" fmla="*/ 111807 w 486688"/>
              <a:gd name="connsiteY476" fmla="*/ 255296 h 486745"/>
              <a:gd name="connsiteX477" fmla="*/ 204548 w 486688"/>
              <a:gd name="connsiteY477" fmla="*/ 256045 h 486745"/>
              <a:gd name="connsiteX478" fmla="*/ 204548 w 486688"/>
              <a:gd name="connsiteY478" fmla="*/ 231103 h 486745"/>
              <a:gd name="connsiteX479" fmla="*/ 110252 w 486688"/>
              <a:gd name="connsiteY479" fmla="*/ 232255 h 486745"/>
              <a:gd name="connsiteX480" fmla="*/ 143028 w 486688"/>
              <a:gd name="connsiteY480" fmla="*/ 152878 h 486745"/>
              <a:gd name="connsiteX481" fmla="*/ 242624 w 486688"/>
              <a:gd name="connsiteY481" fmla="*/ 108409 h 486745"/>
              <a:gd name="connsiteX482" fmla="*/ 396077 w 486688"/>
              <a:gd name="connsiteY482" fmla="*/ 96945 h 486745"/>
              <a:gd name="connsiteX483" fmla="*/ 391527 w 486688"/>
              <a:gd name="connsiteY483" fmla="*/ 109790 h 486745"/>
              <a:gd name="connsiteX484" fmla="*/ 378796 w 486688"/>
              <a:gd name="connsiteY484" fmla="*/ 115666 h 486745"/>
              <a:gd name="connsiteX485" fmla="*/ 385766 w 486688"/>
              <a:gd name="connsiteY485" fmla="*/ 115608 h 486745"/>
              <a:gd name="connsiteX486" fmla="*/ 377759 w 486688"/>
              <a:gd name="connsiteY486" fmla="*/ 118719 h 486745"/>
              <a:gd name="connsiteX487" fmla="*/ 342852 w 486688"/>
              <a:gd name="connsiteY487" fmla="*/ 112901 h 486745"/>
              <a:gd name="connsiteX488" fmla="*/ 354142 w 486688"/>
              <a:gd name="connsiteY488" fmla="*/ 114111 h 486745"/>
              <a:gd name="connsiteX489" fmla="*/ 365605 w 486688"/>
              <a:gd name="connsiteY489" fmla="*/ 112210 h 486745"/>
              <a:gd name="connsiteX490" fmla="*/ 357541 w 486688"/>
              <a:gd name="connsiteY490" fmla="*/ 103569 h 486745"/>
              <a:gd name="connsiteX491" fmla="*/ 379660 w 486688"/>
              <a:gd name="connsiteY491" fmla="*/ 109733 h 486745"/>
              <a:gd name="connsiteX492" fmla="*/ 396077 w 486688"/>
              <a:gd name="connsiteY492" fmla="*/ 96945 h 486745"/>
              <a:gd name="connsiteX493" fmla="*/ 244064 w 486688"/>
              <a:gd name="connsiteY493" fmla="*/ 95044 h 486745"/>
              <a:gd name="connsiteX494" fmla="*/ 253854 w 486688"/>
              <a:gd name="connsiteY494" fmla="*/ 96983 h 486745"/>
              <a:gd name="connsiteX495" fmla="*/ 241561 w 486688"/>
              <a:gd name="connsiteY495" fmla="*/ 95556 h 486745"/>
              <a:gd name="connsiteX496" fmla="*/ 228524 w 486688"/>
              <a:gd name="connsiteY496" fmla="*/ 94041 h 486745"/>
              <a:gd name="connsiteX497" fmla="*/ 241561 w 486688"/>
              <a:gd name="connsiteY497" fmla="*/ 95556 h 486745"/>
              <a:gd name="connsiteX498" fmla="*/ 186057 w 486688"/>
              <a:gd name="connsiteY498" fmla="*/ 106910 h 486745"/>
              <a:gd name="connsiteX499" fmla="*/ 94987 w 486688"/>
              <a:gd name="connsiteY499" fmla="*/ 242738 h 486745"/>
              <a:gd name="connsiteX500" fmla="*/ 244697 w 486688"/>
              <a:gd name="connsiteY500" fmla="*/ 391872 h 486745"/>
              <a:gd name="connsiteX501" fmla="*/ 367622 w 486688"/>
              <a:gd name="connsiteY501" fmla="*/ 324189 h 486745"/>
              <a:gd name="connsiteX502" fmla="*/ 378048 w 486688"/>
              <a:gd name="connsiteY502" fmla="*/ 181449 h 486745"/>
              <a:gd name="connsiteX503" fmla="*/ 351896 w 486688"/>
              <a:gd name="connsiteY503" fmla="*/ 142567 h 486745"/>
              <a:gd name="connsiteX504" fmla="*/ 349189 w 486688"/>
              <a:gd name="connsiteY504" fmla="*/ 139859 h 486745"/>
              <a:gd name="connsiteX505" fmla="*/ 347346 w 486688"/>
              <a:gd name="connsiteY505" fmla="*/ 137958 h 486745"/>
              <a:gd name="connsiteX506" fmla="*/ 299053 w 486688"/>
              <a:gd name="connsiteY506" fmla="*/ 105938 h 486745"/>
              <a:gd name="connsiteX507" fmla="*/ 253854 w 486688"/>
              <a:gd name="connsiteY507" fmla="*/ 96983 h 486745"/>
              <a:gd name="connsiteX508" fmla="*/ 292460 w 486688"/>
              <a:gd name="connsiteY508" fmla="*/ 101468 h 486745"/>
              <a:gd name="connsiteX509" fmla="*/ 348613 w 486688"/>
              <a:gd name="connsiteY509" fmla="*/ 136634 h 486745"/>
              <a:gd name="connsiteX510" fmla="*/ 350514 w 486688"/>
              <a:gd name="connsiteY510" fmla="*/ 138650 h 486745"/>
              <a:gd name="connsiteX511" fmla="*/ 353048 w 486688"/>
              <a:gd name="connsiteY511" fmla="*/ 141242 h 486745"/>
              <a:gd name="connsiteX512" fmla="*/ 379661 w 486688"/>
              <a:gd name="connsiteY512" fmla="*/ 180700 h 486745"/>
              <a:gd name="connsiteX513" fmla="*/ 369120 w 486688"/>
              <a:gd name="connsiteY513" fmla="*/ 325111 h 486745"/>
              <a:gd name="connsiteX514" fmla="*/ 244697 w 486688"/>
              <a:gd name="connsiteY514" fmla="*/ 393601 h 486745"/>
              <a:gd name="connsiteX515" fmla="*/ 137210 w 486688"/>
              <a:gd name="connsiteY515" fmla="*/ 349649 h 486745"/>
              <a:gd name="connsiteX516" fmla="*/ 93259 w 486688"/>
              <a:gd name="connsiteY516" fmla="*/ 242681 h 486745"/>
              <a:gd name="connsiteX517" fmla="*/ 185366 w 486688"/>
              <a:gd name="connsiteY517" fmla="*/ 105240 h 486745"/>
              <a:gd name="connsiteX518" fmla="*/ 228524 w 486688"/>
              <a:gd name="connsiteY518" fmla="*/ 94041 h 486745"/>
              <a:gd name="connsiteX519" fmla="*/ 132486 w 486688"/>
              <a:gd name="connsiteY519" fmla="*/ 93604 h 486745"/>
              <a:gd name="connsiteX520" fmla="*/ 132890 w 486688"/>
              <a:gd name="connsiteY520" fmla="*/ 98731 h 486745"/>
              <a:gd name="connsiteX521" fmla="*/ 136000 w 486688"/>
              <a:gd name="connsiteY521" fmla="*/ 102475 h 486745"/>
              <a:gd name="connsiteX522" fmla="*/ 132486 w 486688"/>
              <a:gd name="connsiteY522" fmla="*/ 93604 h 486745"/>
              <a:gd name="connsiteX523" fmla="*/ 132083 w 486688"/>
              <a:gd name="connsiteY523" fmla="*/ 70908 h 486745"/>
              <a:gd name="connsiteX524" fmla="*/ 129203 w 486688"/>
              <a:gd name="connsiteY524" fmla="*/ 74825 h 486745"/>
              <a:gd name="connsiteX525" fmla="*/ 131104 w 486688"/>
              <a:gd name="connsiteY525" fmla="*/ 79376 h 486745"/>
              <a:gd name="connsiteX526" fmla="*/ 132083 w 486688"/>
              <a:gd name="connsiteY526" fmla="*/ 70908 h 486745"/>
              <a:gd name="connsiteX527" fmla="*/ 320330 w 486688"/>
              <a:gd name="connsiteY527" fmla="*/ 67510 h 486745"/>
              <a:gd name="connsiteX528" fmla="*/ 317738 w 486688"/>
              <a:gd name="connsiteY528" fmla="*/ 74537 h 486745"/>
              <a:gd name="connsiteX529" fmla="*/ 317968 w 486688"/>
              <a:gd name="connsiteY529" fmla="*/ 80413 h 486745"/>
              <a:gd name="connsiteX530" fmla="*/ 306966 w 486688"/>
              <a:gd name="connsiteY530" fmla="*/ 87037 h 486745"/>
              <a:gd name="connsiteX531" fmla="*/ 319293 w 486688"/>
              <a:gd name="connsiteY531" fmla="*/ 92106 h 486745"/>
              <a:gd name="connsiteX532" fmla="*/ 302876 w 486688"/>
              <a:gd name="connsiteY532" fmla="*/ 89802 h 486745"/>
              <a:gd name="connsiteX533" fmla="*/ 309385 w 486688"/>
              <a:gd name="connsiteY533" fmla="*/ 81335 h 486745"/>
              <a:gd name="connsiteX534" fmla="*/ 311517 w 486688"/>
              <a:gd name="connsiteY534" fmla="*/ 78627 h 486745"/>
              <a:gd name="connsiteX535" fmla="*/ 309385 w 486688"/>
              <a:gd name="connsiteY535" fmla="*/ 77590 h 486745"/>
              <a:gd name="connsiteX536" fmla="*/ 315664 w 486688"/>
              <a:gd name="connsiteY536" fmla="*/ 70044 h 486745"/>
              <a:gd name="connsiteX537" fmla="*/ 306160 w 486688"/>
              <a:gd name="connsiteY537" fmla="*/ 71196 h 486745"/>
              <a:gd name="connsiteX538" fmla="*/ 312323 w 486688"/>
              <a:gd name="connsiteY538" fmla="*/ 68201 h 486745"/>
              <a:gd name="connsiteX539" fmla="*/ 320330 w 486688"/>
              <a:gd name="connsiteY539" fmla="*/ 67510 h 486745"/>
              <a:gd name="connsiteX540" fmla="*/ 127388 w 486688"/>
              <a:gd name="connsiteY540" fmla="*/ 64723 h 486745"/>
              <a:gd name="connsiteX541" fmla="*/ 128397 w 486688"/>
              <a:gd name="connsiteY541" fmla="*/ 69756 h 486745"/>
              <a:gd name="connsiteX542" fmla="*/ 136807 w 486688"/>
              <a:gd name="connsiteY542" fmla="*/ 66876 h 486745"/>
              <a:gd name="connsiteX543" fmla="*/ 136173 w 486688"/>
              <a:gd name="connsiteY543" fmla="*/ 76150 h 486745"/>
              <a:gd name="connsiteX544" fmla="*/ 130586 w 486688"/>
              <a:gd name="connsiteY544" fmla="*/ 80355 h 486745"/>
              <a:gd name="connsiteX545" fmla="*/ 131853 w 486688"/>
              <a:gd name="connsiteY545" fmla="*/ 87728 h 486745"/>
              <a:gd name="connsiteX546" fmla="*/ 147751 w 486688"/>
              <a:gd name="connsiteY546" fmla="*/ 74768 h 486745"/>
              <a:gd name="connsiteX547" fmla="*/ 134906 w 486688"/>
              <a:gd name="connsiteY547" fmla="*/ 91357 h 486745"/>
              <a:gd name="connsiteX548" fmla="*/ 139456 w 486688"/>
              <a:gd name="connsiteY548" fmla="*/ 93489 h 486745"/>
              <a:gd name="connsiteX549" fmla="*/ 140666 w 486688"/>
              <a:gd name="connsiteY549" fmla="*/ 99134 h 486745"/>
              <a:gd name="connsiteX550" fmla="*/ 145159 w 486688"/>
              <a:gd name="connsiteY550" fmla="*/ 100920 h 486745"/>
              <a:gd name="connsiteX551" fmla="*/ 140896 w 486688"/>
              <a:gd name="connsiteY551" fmla="*/ 108811 h 486745"/>
              <a:gd name="connsiteX552" fmla="*/ 138996 w 486688"/>
              <a:gd name="connsiteY552" fmla="*/ 119468 h 486745"/>
              <a:gd name="connsiteX553" fmla="*/ 126035 w 486688"/>
              <a:gd name="connsiteY553" fmla="*/ 129836 h 486745"/>
              <a:gd name="connsiteX554" fmla="*/ 134042 w 486688"/>
              <a:gd name="connsiteY554" fmla="*/ 122175 h 486745"/>
              <a:gd name="connsiteX555" fmla="*/ 136634 w 486688"/>
              <a:gd name="connsiteY555" fmla="*/ 107256 h 486745"/>
              <a:gd name="connsiteX556" fmla="*/ 129433 w 486688"/>
              <a:gd name="connsiteY556" fmla="*/ 97809 h 486745"/>
              <a:gd name="connsiteX557" fmla="*/ 118835 w 486688"/>
              <a:gd name="connsiteY557" fmla="*/ 114975 h 486745"/>
              <a:gd name="connsiteX558" fmla="*/ 112383 w 486688"/>
              <a:gd name="connsiteY558" fmla="*/ 112843 h 486745"/>
              <a:gd name="connsiteX559" fmla="*/ 117682 w 486688"/>
              <a:gd name="connsiteY559" fmla="*/ 105643 h 486745"/>
              <a:gd name="connsiteX560" fmla="*/ 127475 w 486688"/>
              <a:gd name="connsiteY560" fmla="*/ 85828 h 486745"/>
              <a:gd name="connsiteX561" fmla="*/ 125459 w 486688"/>
              <a:gd name="connsiteY561" fmla="*/ 81680 h 486745"/>
              <a:gd name="connsiteX562" fmla="*/ 122867 w 486688"/>
              <a:gd name="connsiteY562" fmla="*/ 92682 h 486745"/>
              <a:gd name="connsiteX563" fmla="*/ 118086 w 486688"/>
              <a:gd name="connsiteY563" fmla="*/ 86922 h 486745"/>
              <a:gd name="connsiteX564" fmla="*/ 115033 w 486688"/>
              <a:gd name="connsiteY564" fmla="*/ 79434 h 486745"/>
              <a:gd name="connsiteX565" fmla="*/ 121715 w 486688"/>
              <a:gd name="connsiteY565" fmla="*/ 83120 h 486745"/>
              <a:gd name="connsiteX566" fmla="*/ 122233 w 486688"/>
              <a:gd name="connsiteY566" fmla="*/ 68892 h 486745"/>
              <a:gd name="connsiteX567" fmla="*/ 119295 w 486688"/>
              <a:gd name="connsiteY567" fmla="*/ 64745 h 486745"/>
              <a:gd name="connsiteX568" fmla="*/ 127388 w 486688"/>
              <a:gd name="connsiteY568" fmla="*/ 64723 h 486745"/>
              <a:gd name="connsiteX569" fmla="*/ 233695 w 486688"/>
              <a:gd name="connsiteY569" fmla="*/ 60598 h 486745"/>
              <a:gd name="connsiteX570" fmla="*/ 228511 w 486688"/>
              <a:gd name="connsiteY570" fmla="*/ 68087 h 486745"/>
              <a:gd name="connsiteX571" fmla="*/ 222577 w 486688"/>
              <a:gd name="connsiteY571" fmla="*/ 73616 h 486745"/>
              <a:gd name="connsiteX572" fmla="*/ 226782 w 486688"/>
              <a:gd name="connsiteY572" fmla="*/ 66128 h 486745"/>
              <a:gd name="connsiteX573" fmla="*/ 210078 w 486688"/>
              <a:gd name="connsiteY573" fmla="*/ 77764 h 486745"/>
              <a:gd name="connsiteX574" fmla="*/ 206045 w 486688"/>
              <a:gd name="connsiteY574" fmla="*/ 80529 h 486745"/>
              <a:gd name="connsiteX575" fmla="*/ 202589 w 486688"/>
              <a:gd name="connsiteY575" fmla="*/ 83582 h 486745"/>
              <a:gd name="connsiteX576" fmla="*/ 190723 w 486688"/>
              <a:gd name="connsiteY576" fmla="*/ 84561 h 486745"/>
              <a:gd name="connsiteX577" fmla="*/ 195619 w 486688"/>
              <a:gd name="connsiteY577" fmla="*/ 80529 h 486745"/>
              <a:gd name="connsiteX578" fmla="*/ 211575 w 486688"/>
              <a:gd name="connsiteY578" fmla="*/ 71370 h 486745"/>
              <a:gd name="connsiteX579" fmla="*/ 233695 w 486688"/>
              <a:gd name="connsiteY579" fmla="*/ 60598 h 486745"/>
              <a:gd name="connsiteX580" fmla="*/ 326723 w 486688"/>
              <a:gd name="connsiteY580" fmla="*/ 50633 h 486745"/>
              <a:gd name="connsiteX581" fmla="*/ 335940 w 486688"/>
              <a:gd name="connsiteY581" fmla="*/ 52995 h 486745"/>
              <a:gd name="connsiteX582" fmla="*/ 323497 w 486688"/>
              <a:gd name="connsiteY582" fmla="*/ 59273 h 486745"/>
              <a:gd name="connsiteX583" fmla="*/ 326493 w 486688"/>
              <a:gd name="connsiteY583" fmla="*/ 61866 h 486745"/>
              <a:gd name="connsiteX584" fmla="*/ 317219 w 486688"/>
              <a:gd name="connsiteY584" fmla="*/ 62730 h 486745"/>
              <a:gd name="connsiteX585" fmla="*/ 315433 w 486688"/>
              <a:gd name="connsiteY585" fmla="*/ 56739 h 486745"/>
              <a:gd name="connsiteX586" fmla="*/ 318256 w 486688"/>
              <a:gd name="connsiteY586" fmla="*/ 55184 h 486745"/>
              <a:gd name="connsiteX587" fmla="*/ 319638 w 486688"/>
              <a:gd name="connsiteY587" fmla="*/ 58237 h 486745"/>
              <a:gd name="connsiteX588" fmla="*/ 330295 w 486688"/>
              <a:gd name="connsiteY588" fmla="*/ 53571 h 486745"/>
              <a:gd name="connsiteX589" fmla="*/ 327126 w 486688"/>
              <a:gd name="connsiteY589" fmla="*/ 51151 h 486745"/>
              <a:gd name="connsiteX590" fmla="*/ 326723 w 486688"/>
              <a:gd name="connsiteY590" fmla="*/ 50633 h 486745"/>
              <a:gd name="connsiteX591" fmla="*/ 309069 w 486688"/>
              <a:gd name="connsiteY591" fmla="*/ 45383 h 486745"/>
              <a:gd name="connsiteX592" fmla="*/ 313072 w 486688"/>
              <a:gd name="connsiteY592" fmla="*/ 48674 h 486745"/>
              <a:gd name="connsiteX593" fmla="*/ 300975 w 486688"/>
              <a:gd name="connsiteY593" fmla="*/ 53628 h 486745"/>
              <a:gd name="connsiteX594" fmla="*/ 290952 w 486688"/>
              <a:gd name="connsiteY594" fmla="*/ 59734 h 486745"/>
              <a:gd name="connsiteX595" fmla="*/ 303913 w 486688"/>
              <a:gd name="connsiteY595" fmla="*/ 55298 h 486745"/>
              <a:gd name="connsiteX596" fmla="*/ 299708 w 486688"/>
              <a:gd name="connsiteY596" fmla="*/ 62038 h 486745"/>
              <a:gd name="connsiteX597" fmla="*/ 294696 w 486688"/>
              <a:gd name="connsiteY597" fmla="*/ 72291 h 486745"/>
              <a:gd name="connsiteX598" fmla="*/ 312035 w 486688"/>
              <a:gd name="connsiteY598" fmla="*/ 61519 h 486745"/>
              <a:gd name="connsiteX599" fmla="*/ 302934 w 486688"/>
              <a:gd name="connsiteY599" fmla="*/ 69411 h 486745"/>
              <a:gd name="connsiteX600" fmla="*/ 293199 w 486688"/>
              <a:gd name="connsiteY600" fmla="*/ 77648 h 486745"/>
              <a:gd name="connsiteX601" fmla="*/ 288130 w 486688"/>
              <a:gd name="connsiteY601" fmla="*/ 84100 h 486745"/>
              <a:gd name="connsiteX602" fmla="*/ 286862 w 486688"/>
              <a:gd name="connsiteY602" fmla="*/ 80643 h 486745"/>
              <a:gd name="connsiteX603" fmla="*/ 277300 w 486688"/>
              <a:gd name="connsiteY603" fmla="*/ 83869 h 486745"/>
              <a:gd name="connsiteX604" fmla="*/ 279489 w 486688"/>
              <a:gd name="connsiteY604" fmla="*/ 77475 h 486745"/>
              <a:gd name="connsiteX605" fmla="*/ 291183 w 486688"/>
              <a:gd name="connsiteY605" fmla="*/ 69641 h 486745"/>
              <a:gd name="connsiteX606" fmla="*/ 294236 w 486688"/>
              <a:gd name="connsiteY606" fmla="*/ 63363 h 486745"/>
              <a:gd name="connsiteX607" fmla="*/ 288533 w 486688"/>
              <a:gd name="connsiteY607" fmla="*/ 58639 h 486745"/>
              <a:gd name="connsiteX608" fmla="*/ 296943 w 486688"/>
              <a:gd name="connsiteY608" fmla="*/ 53109 h 486745"/>
              <a:gd name="connsiteX609" fmla="*/ 309069 w 486688"/>
              <a:gd name="connsiteY609" fmla="*/ 45383 h 486745"/>
              <a:gd name="connsiteX610" fmla="*/ 219006 w 486688"/>
              <a:gd name="connsiteY610" fmla="*/ 39688 h 486745"/>
              <a:gd name="connsiteX611" fmla="*/ 225285 w 486688"/>
              <a:gd name="connsiteY611" fmla="*/ 42511 h 486745"/>
              <a:gd name="connsiteX612" fmla="*/ 218718 w 486688"/>
              <a:gd name="connsiteY612" fmla="*/ 56911 h 486745"/>
              <a:gd name="connsiteX613" fmla="*/ 209674 w 486688"/>
              <a:gd name="connsiteY613" fmla="*/ 67568 h 486745"/>
              <a:gd name="connsiteX614" fmla="*/ 219409 w 486688"/>
              <a:gd name="connsiteY614" fmla="*/ 43432 h 486745"/>
              <a:gd name="connsiteX615" fmla="*/ 203453 w 486688"/>
              <a:gd name="connsiteY615" fmla="*/ 44584 h 486745"/>
              <a:gd name="connsiteX616" fmla="*/ 205757 w 486688"/>
              <a:gd name="connsiteY616" fmla="*/ 43951 h 486745"/>
              <a:gd name="connsiteX617" fmla="*/ 208119 w 486688"/>
              <a:gd name="connsiteY617" fmla="*/ 43490 h 486745"/>
              <a:gd name="connsiteX618" fmla="*/ 211229 w 486688"/>
              <a:gd name="connsiteY618" fmla="*/ 41474 h 486745"/>
              <a:gd name="connsiteX619" fmla="*/ 219006 w 486688"/>
              <a:gd name="connsiteY619" fmla="*/ 39688 h 486745"/>
              <a:gd name="connsiteX620" fmla="*/ 235135 w 486688"/>
              <a:gd name="connsiteY620" fmla="*/ 21600 h 486745"/>
              <a:gd name="connsiteX621" fmla="*/ 111807 w 486688"/>
              <a:gd name="connsiteY621" fmla="*/ 64687 h 486745"/>
              <a:gd name="connsiteX622" fmla="*/ 96369 w 486688"/>
              <a:gd name="connsiteY622" fmla="*/ 77072 h 486745"/>
              <a:gd name="connsiteX623" fmla="*/ 38478 w 486688"/>
              <a:gd name="connsiteY623" fmla="*/ 158004 h 486745"/>
              <a:gd name="connsiteX624" fmla="*/ 61865 w 486688"/>
              <a:gd name="connsiteY624" fmla="*/ 370790 h 486745"/>
              <a:gd name="connsiteX625" fmla="*/ 252473 w 486688"/>
              <a:gd name="connsiteY625" fmla="*/ 465143 h 486745"/>
              <a:gd name="connsiteX626" fmla="*/ 375167 w 486688"/>
              <a:gd name="connsiteY626" fmla="*/ 421768 h 486745"/>
              <a:gd name="connsiteX627" fmla="*/ 379545 w 486688"/>
              <a:gd name="connsiteY627" fmla="*/ 418312 h 486745"/>
              <a:gd name="connsiteX628" fmla="*/ 404545 w 486688"/>
              <a:gd name="connsiteY628" fmla="*/ 395674 h 486745"/>
              <a:gd name="connsiteX629" fmla="*/ 409211 w 486688"/>
              <a:gd name="connsiteY629" fmla="*/ 390432 h 486745"/>
              <a:gd name="connsiteX630" fmla="*/ 417506 w 486688"/>
              <a:gd name="connsiteY630" fmla="*/ 380813 h 486745"/>
              <a:gd name="connsiteX631" fmla="*/ 465143 w 486688"/>
              <a:gd name="connsiteY631" fmla="*/ 234501 h 486745"/>
              <a:gd name="connsiteX632" fmla="*/ 364568 w 486688"/>
              <a:gd name="connsiteY632" fmla="*/ 57602 h 486745"/>
              <a:gd name="connsiteX633" fmla="*/ 235135 w 486688"/>
              <a:gd name="connsiteY633" fmla="*/ 21600 h 486745"/>
              <a:gd name="connsiteX634" fmla="*/ 235019 w 486688"/>
              <a:gd name="connsiteY634" fmla="*/ 19815 h 486745"/>
              <a:gd name="connsiteX635" fmla="*/ 365490 w 486688"/>
              <a:gd name="connsiteY635" fmla="*/ 56105 h 486745"/>
              <a:gd name="connsiteX636" fmla="*/ 466871 w 486688"/>
              <a:gd name="connsiteY636" fmla="*/ 234386 h 486745"/>
              <a:gd name="connsiteX637" fmla="*/ 418888 w 486688"/>
              <a:gd name="connsiteY637" fmla="*/ 381907 h 486745"/>
              <a:gd name="connsiteX638" fmla="*/ 410478 w 486688"/>
              <a:gd name="connsiteY638" fmla="*/ 391642 h 486745"/>
              <a:gd name="connsiteX639" fmla="*/ 405870 w 486688"/>
              <a:gd name="connsiteY639" fmla="*/ 396826 h 486745"/>
              <a:gd name="connsiteX640" fmla="*/ 380582 w 486688"/>
              <a:gd name="connsiteY640" fmla="*/ 419752 h 486745"/>
              <a:gd name="connsiteX641" fmla="*/ 376204 w 486688"/>
              <a:gd name="connsiteY641" fmla="*/ 423208 h 486745"/>
              <a:gd name="connsiteX642" fmla="*/ 252531 w 486688"/>
              <a:gd name="connsiteY642" fmla="*/ 466929 h 486745"/>
              <a:gd name="connsiteX643" fmla="*/ 242508 w 486688"/>
              <a:gd name="connsiteY643" fmla="*/ 467159 h 486745"/>
              <a:gd name="connsiteX644" fmla="*/ 60482 w 486688"/>
              <a:gd name="connsiteY644" fmla="*/ 371711 h 486745"/>
              <a:gd name="connsiteX645" fmla="*/ 36865 w 486688"/>
              <a:gd name="connsiteY645" fmla="*/ 157255 h 486745"/>
              <a:gd name="connsiteX646" fmla="*/ 95217 w 486688"/>
              <a:gd name="connsiteY646" fmla="*/ 75690 h 486745"/>
              <a:gd name="connsiteX647" fmla="*/ 110712 w 486688"/>
              <a:gd name="connsiteY647" fmla="*/ 63247 h 486745"/>
              <a:gd name="connsiteX648" fmla="*/ 235019 w 486688"/>
              <a:gd name="connsiteY648" fmla="*/ 19815 h 486745"/>
              <a:gd name="connsiteX649" fmla="*/ 230066 w 486688"/>
              <a:gd name="connsiteY649" fmla="*/ 9965 h 486745"/>
              <a:gd name="connsiteX650" fmla="*/ 101900 w 486688"/>
              <a:gd name="connsiteY650" fmla="*/ 57373 h 486745"/>
              <a:gd name="connsiteX651" fmla="*/ 71601 w 486688"/>
              <a:gd name="connsiteY651" fmla="*/ 84964 h 486745"/>
              <a:gd name="connsiteX652" fmla="*/ 46140 w 486688"/>
              <a:gd name="connsiteY652" fmla="*/ 118029 h 486745"/>
              <a:gd name="connsiteX653" fmla="*/ 9850 w 486688"/>
              <a:gd name="connsiteY653" fmla="*/ 256621 h 486745"/>
              <a:gd name="connsiteX654" fmla="*/ 63766 w 486688"/>
              <a:gd name="connsiteY654" fmla="*/ 392910 h 486745"/>
              <a:gd name="connsiteX655" fmla="*/ 100748 w 486688"/>
              <a:gd name="connsiteY655" fmla="*/ 428451 h 486745"/>
              <a:gd name="connsiteX656" fmla="*/ 256621 w 486688"/>
              <a:gd name="connsiteY656" fmla="*/ 476722 h 486745"/>
              <a:gd name="connsiteX657" fmla="*/ 476722 w 486688"/>
              <a:gd name="connsiteY657" fmla="*/ 230239 h 486745"/>
              <a:gd name="connsiteX658" fmla="*/ 230066 w 486688"/>
              <a:gd name="connsiteY658" fmla="*/ 9965 h 486745"/>
              <a:gd name="connsiteX659" fmla="*/ 232082 w 486688"/>
              <a:gd name="connsiteY659" fmla="*/ 0 h 486745"/>
              <a:gd name="connsiteX660" fmla="*/ 254490 w 486688"/>
              <a:gd name="connsiteY660" fmla="*/ 0 h 486745"/>
              <a:gd name="connsiteX661" fmla="*/ 346943 w 486688"/>
              <a:gd name="connsiteY661" fmla="*/ 23272 h 486745"/>
              <a:gd name="connsiteX662" fmla="*/ 421827 w 486688"/>
              <a:gd name="connsiteY662" fmla="*/ 78110 h 486745"/>
              <a:gd name="connsiteX663" fmla="*/ 441181 w 486688"/>
              <a:gd name="connsiteY663" fmla="*/ 102015 h 486745"/>
              <a:gd name="connsiteX664" fmla="*/ 478278 w 486688"/>
              <a:gd name="connsiteY664" fmla="*/ 179952 h 486745"/>
              <a:gd name="connsiteX665" fmla="*/ 483347 w 486688"/>
              <a:gd name="connsiteY665" fmla="*/ 203396 h 486745"/>
              <a:gd name="connsiteX666" fmla="*/ 486688 w 486688"/>
              <a:gd name="connsiteY666" fmla="*/ 229029 h 486745"/>
              <a:gd name="connsiteX667" fmla="*/ 486688 w 486688"/>
              <a:gd name="connsiteY667" fmla="*/ 256564 h 486745"/>
              <a:gd name="connsiteX668" fmla="*/ 483462 w 486688"/>
              <a:gd name="connsiteY668" fmla="*/ 282715 h 486745"/>
              <a:gd name="connsiteX669" fmla="*/ 306736 w 486688"/>
              <a:gd name="connsiteY669" fmla="*/ 478335 h 486745"/>
              <a:gd name="connsiteX670" fmla="*/ 283291 w 486688"/>
              <a:gd name="connsiteY670" fmla="*/ 483462 h 486745"/>
              <a:gd name="connsiteX671" fmla="*/ 257773 w 486688"/>
              <a:gd name="connsiteY671" fmla="*/ 486745 h 486745"/>
              <a:gd name="connsiteX672" fmla="*/ 232140 w 486688"/>
              <a:gd name="connsiteY672" fmla="*/ 486745 h 486745"/>
              <a:gd name="connsiteX673" fmla="*/ 205931 w 486688"/>
              <a:gd name="connsiteY673" fmla="*/ 483807 h 486745"/>
              <a:gd name="connsiteX674" fmla="*/ 181680 w 486688"/>
              <a:gd name="connsiteY674" fmla="*/ 478738 h 486745"/>
              <a:gd name="connsiteX675" fmla="*/ 138881 w 486688"/>
              <a:gd name="connsiteY675" fmla="*/ 462955 h 486745"/>
              <a:gd name="connsiteX676" fmla="*/ 60022 w 486688"/>
              <a:gd name="connsiteY676" fmla="*/ 403048 h 486745"/>
              <a:gd name="connsiteX677" fmla="*/ 56854 w 486688"/>
              <a:gd name="connsiteY677" fmla="*/ 399246 h 486745"/>
              <a:gd name="connsiteX678" fmla="*/ 50287 w 486688"/>
              <a:gd name="connsiteY678" fmla="*/ 391124 h 486745"/>
              <a:gd name="connsiteX679" fmla="*/ 22868 w 486688"/>
              <a:gd name="connsiteY679" fmla="*/ 346021 h 486745"/>
              <a:gd name="connsiteX680" fmla="*/ 2592 w 486688"/>
              <a:gd name="connsiteY680" fmla="*/ 278453 h 486745"/>
              <a:gd name="connsiteX681" fmla="*/ 0 w 486688"/>
              <a:gd name="connsiteY681" fmla="*/ 252704 h 486745"/>
              <a:gd name="connsiteX682" fmla="*/ 0 w 486688"/>
              <a:gd name="connsiteY682" fmla="*/ 230815 h 486745"/>
              <a:gd name="connsiteX683" fmla="*/ 3226 w 486688"/>
              <a:gd name="connsiteY683" fmla="*/ 204606 h 486745"/>
              <a:gd name="connsiteX684" fmla="*/ 8237 w 486688"/>
              <a:gd name="connsiteY684" fmla="*/ 180989 h 486745"/>
              <a:gd name="connsiteX685" fmla="*/ 58121 w 486688"/>
              <a:gd name="connsiteY685" fmla="*/ 85886 h 486745"/>
              <a:gd name="connsiteX686" fmla="*/ 83352 w 486688"/>
              <a:gd name="connsiteY686" fmla="*/ 60253 h 486745"/>
              <a:gd name="connsiteX687" fmla="*/ 206507 w 486688"/>
              <a:gd name="connsiteY687" fmla="*/ 2823 h 486745"/>
              <a:gd name="connsiteX688" fmla="*/ 232082 w 486688"/>
              <a:gd name="connsiteY688" fmla="*/ 0 h 486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</a:cxnLst>
            <a:rect l="l" t="t" r="r" b="b"/>
            <a:pathLst>
              <a:path w="486688" h="486745">
                <a:moveTo>
                  <a:pt x="204778" y="430927"/>
                </a:moveTo>
                <a:cubicBezTo>
                  <a:pt x="203597" y="431302"/>
                  <a:pt x="202704" y="432425"/>
                  <a:pt x="201566" y="433131"/>
                </a:cubicBezTo>
                <a:lnTo>
                  <a:pt x="201212" y="433108"/>
                </a:lnTo>
                <a:close/>
                <a:moveTo>
                  <a:pt x="217652" y="420898"/>
                </a:moveTo>
                <a:cubicBezTo>
                  <a:pt x="221483" y="421150"/>
                  <a:pt x="224594" y="423814"/>
                  <a:pt x="222463" y="427356"/>
                </a:cubicBezTo>
                <a:cubicBezTo>
                  <a:pt x="216357" y="426838"/>
                  <a:pt x="221944" y="423209"/>
                  <a:pt x="217336" y="422172"/>
                </a:cubicBezTo>
                <a:cubicBezTo>
                  <a:pt x="213995" y="421423"/>
                  <a:pt x="212440" y="425052"/>
                  <a:pt x="212094" y="427587"/>
                </a:cubicBezTo>
                <a:cubicBezTo>
                  <a:pt x="210942" y="436112"/>
                  <a:pt x="217221" y="438704"/>
                  <a:pt x="222117" y="432598"/>
                </a:cubicBezTo>
                <a:cubicBezTo>
                  <a:pt x="222175" y="435939"/>
                  <a:pt x="218373" y="439453"/>
                  <a:pt x="214110" y="438762"/>
                </a:cubicBezTo>
                <a:cubicBezTo>
                  <a:pt x="210020" y="438128"/>
                  <a:pt x="207947" y="433635"/>
                  <a:pt x="208523" y="428912"/>
                </a:cubicBezTo>
                <a:cubicBezTo>
                  <a:pt x="209271" y="422806"/>
                  <a:pt x="213822" y="420646"/>
                  <a:pt x="217652" y="420898"/>
                </a:cubicBezTo>
                <a:close/>
                <a:moveTo>
                  <a:pt x="249767" y="420156"/>
                </a:moveTo>
                <a:lnTo>
                  <a:pt x="249997" y="423036"/>
                </a:lnTo>
                <a:cubicBezTo>
                  <a:pt x="255815" y="418025"/>
                  <a:pt x="259962" y="419522"/>
                  <a:pt x="259847" y="429488"/>
                </a:cubicBezTo>
                <a:cubicBezTo>
                  <a:pt x="259732" y="439799"/>
                  <a:pt x="260538" y="435421"/>
                  <a:pt x="262266" y="438416"/>
                </a:cubicBezTo>
                <a:lnTo>
                  <a:pt x="254029" y="438359"/>
                </a:lnTo>
                <a:cubicBezTo>
                  <a:pt x="255066" y="436458"/>
                  <a:pt x="254260" y="437898"/>
                  <a:pt x="256506" y="436573"/>
                </a:cubicBezTo>
                <a:lnTo>
                  <a:pt x="255988" y="423324"/>
                </a:lnTo>
                <a:cubicBezTo>
                  <a:pt x="248326" y="421596"/>
                  <a:pt x="249248" y="431389"/>
                  <a:pt x="249939" y="434960"/>
                </a:cubicBezTo>
                <a:cubicBezTo>
                  <a:pt x="250803" y="439338"/>
                  <a:pt x="250803" y="435536"/>
                  <a:pt x="252359" y="438359"/>
                </a:cubicBezTo>
                <a:lnTo>
                  <a:pt x="244179" y="438416"/>
                </a:lnTo>
                <a:cubicBezTo>
                  <a:pt x="245619" y="435651"/>
                  <a:pt x="244985" y="438819"/>
                  <a:pt x="246195" y="435997"/>
                </a:cubicBezTo>
                <a:lnTo>
                  <a:pt x="246541" y="425455"/>
                </a:lnTo>
                <a:cubicBezTo>
                  <a:pt x="246253" y="423785"/>
                  <a:pt x="246771" y="424822"/>
                  <a:pt x="245734" y="423612"/>
                </a:cubicBezTo>
                <a:lnTo>
                  <a:pt x="244409" y="422575"/>
                </a:lnTo>
                <a:cubicBezTo>
                  <a:pt x="244294" y="422460"/>
                  <a:pt x="244064" y="422345"/>
                  <a:pt x="243891" y="422230"/>
                </a:cubicBezTo>
                <a:close/>
                <a:moveTo>
                  <a:pt x="269524" y="419349"/>
                </a:moveTo>
                <a:cubicBezTo>
                  <a:pt x="269812" y="422460"/>
                  <a:pt x="270043" y="433807"/>
                  <a:pt x="271943" y="435823"/>
                </a:cubicBezTo>
                <a:lnTo>
                  <a:pt x="273614" y="437206"/>
                </a:lnTo>
                <a:lnTo>
                  <a:pt x="265319" y="437782"/>
                </a:lnTo>
                <a:cubicBezTo>
                  <a:pt x="268142" y="434671"/>
                  <a:pt x="267738" y="437897"/>
                  <a:pt x="267047" y="428162"/>
                </a:cubicBezTo>
                <a:cubicBezTo>
                  <a:pt x="266644" y="422460"/>
                  <a:pt x="266126" y="423324"/>
                  <a:pt x="264973" y="422344"/>
                </a:cubicBezTo>
                <a:lnTo>
                  <a:pt x="263879" y="421596"/>
                </a:lnTo>
                <a:close/>
                <a:moveTo>
                  <a:pt x="199766" y="419255"/>
                </a:moveTo>
                <a:cubicBezTo>
                  <a:pt x="198053" y="419104"/>
                  <a:pt x="196166" y="420559"/>
                  <a:pt x="195389" y="423208"/>
                </a:cubicBezTo>
                <a:lnTo>
                  <a:pt x="203107" y="424936"/>
                </a:lnTo>
                <a:cubicBezTo>
                  <a:pt x="203021" y="421163"/>
                  <a:pt x="201480" y="419406"/>
                  <a:pt x="199766" y="419255"/>
                </a:cubicBezTo>
                <a:close/>
                <a:moveTo>
                  <a:pt x="199291" y="418096"/>
                </a:moveTo>
                <a:cubicBezTo>
                  <a:pt x="202848" y="418082"/>
                  <a:pt x="206074" y="420818"/>
                  <a:pt x="205642" y="426665"/>
                </a:cubicBezTo>
                <a:lnTo>
                  <a:pt x="194179" y="424706"/>
                </a:lnTo>
                <a:cubicBezTo>
                  <a:pt x="193776" y="428565"/>
                  <a:pt x="194525" y="431388"/>
                  <a:pt x="196886" y="432828"/>
                </a:cubicBezTo>
                <a:lnTo>
                  <a:pt x="201212" y="433108"/>
                </a:lnTo>
                <a:lnTo>
                  <a:pt x="195921" y="436342"/>
                </a:lnTo>
                <a:cubicBezTo>
                  <a:pt x="192624" y="435262"/>
                  <a:pt x="189974" y="431561"/>
                  <a:pt x="190953" y="426031"/>
                </a:cubicBezTo>
                <a:cubicBezTo>
                  <a:pt x="191846" y="420876"/>
                  <a:pt x="195734" y="418111"/>
                  <a:pt x="199291" y="418096"/>
                </a:cubicBezTo>
                <a:close/>
                <a:moveTo>
                  <a:pt x="283241" y="416627"/>
                </a:moveTo>
                <a:cubicBezTo>
                  <a:pt x="287050" y="415979"/>
                  <a:pt x="290780" y="417880"/>
                  <a:pt x="289455" y="421135"/>
                </a:cubicBezTo>
                <a:cubicBezTo>
                  <a:pt x="288187" y="421941"/>
                  <a:pt x="290952" y="421941"/>
                  <a:pt x="287899" y="421653"/>
                </a:cubicBezTo>
                <a:cubicBezTo>
                  <a:pt x="284443" y="421365"/>
                  <a:pt x="287554" y="418024"/>
                  <a:pt x="283118" y="418139"/>
                </a:cubicBezTo>
                <a:cubicBezTo>
                  <a:pt x="277588" y="418254"/>
                  <a:pt x="278625" y="431042"/>
                  <a:pt x="284558" y="431618"/>
                </a:cubicBezTo>
                <a:cubicBezTo>
                  <a:pt x="288879" y="432079"/>
                  <a:pt x="288706" y="429545"/>
                  <a:pt x="290549" y="427010"/>
                </a:cubicBezTo>
                <a:cubicBezTo>
                  <a:pt x="291989" y="436227"/>
                  <a:pt x="278222" y="438876"/>
                  <a:pt x="276552" y="427413"/>
                </a:cubicBezTo>
                <a:cubicBezTo>
                  <a:pt x="275544" y="420472"/>
                  <a:pt x="279432" y="417275"/>
                  <a:pt x="283241" y="416627"/>
                </a:cubicBezTo>
                <a:close/>
                <a:moveTo>
                  <a:pt x="229892" y="411515"/>
                </a:moveTo>
                <a:lnTo>
                  <a:pt x="230296" y="423669"/>
                </a:lnTo>
                <a:cubicBezTo>
                  <a:pt x="232600" y="421596"/>
                  <a:pt x="237899" y="418543"/>
                  <a:pt x="239743" y="424015"/>
                </a:cubicBezTo>
                <a:cubicBezTo>
                  <a:pt x="240722" y="426837"/>
                  <a:pt x="239915" y="433865"/>
                  <a:pt x="240376" y="435766"/>
                </a:cubicBezTo>
                <a:cubicBezTo>
                  <a:pt x="240837" y="437724"/>
                  <a:pt x="240779" y="436860"/>
                  <a:pt x="241010" y="437264"/>
                </a:cubicBezTo>
                <a:lnTo>
                  <a:pt x="242623" y="438704"/>
                </a:lnTo>
                <a:lnTo>
                  <a:pt x="234155" y="438704"/>
                </a:lnTo>
                <a:cubicBezTo>
                  <a:pt x="235134" y="437436"/>
                  <a:pt x="237784" y="439049"/>
                  <a:pt x="236862" y="427356"/>
                </a:cubicBezTo>
                <a:cubicBezTo>
                  <a:pt x="236344" y="421135"/>
                  <a:pt x="232657" y="423496"/>
                  <a:pt x="230238" y="425397"/>
                </a:cubicBezTo>
                <a:cubicBezTo>
                  <a:pt x="230008" y="433001"/>
                  <a:pt x="229144" y="435939"/>
                  <a:pt x="232427" y="438416"/>
                </a:cubicBezTo>
                <a:cubicBezTo>
                  <a:pt x="232542" y="438473"/>
                  <a:pt x="232773" y="438588"/>
                  <a:pt x="232888" y="438704"/>
                </a:cubicBezTo>
                <a:lnTo>
                  <a:pt x="224305" y="438704"/>
                </a:lnTo>
                <a:cubicBezTo>
                  <a:pt x="224420" y="438588"/>
                  <a:pt x="224708" y="438243"/>
                  <a:pt x="224766" y="438358"/>
                </a:cubicBezTo>
                <a:cubicBezTo>
                  <a:pt x="224823" y="438416"/>
                  <a:pt x="225918" y="437897"/>
                  <a:pt x="226552" y="436284"/>
                </a:cubicBezTo>
                <a:cubicBezTo>
                  <a:pt x="226609" y="436054"/>
                  <a:pt x="228107" y="417045"/>
                  <a:pt x="225630" y="414453"/>
                </a:cubicBezTo>
                <a:cubicBezTo>
                  <a:pt x="225515" y="414338"/>
                  <a:pt x="225342" y="414222"/>
                  <a:pt x="225227" y="414107"/>
                </a:cubicBezTo>
                <a:lnTo>
                  <a:pt x="224305" y="413473"/>
                </a:lnTo>
                <a:close/>
                <a:moveTo>
                  <a:pt x="189167" y="411285"/>
                </a:moveTo>
                <a:lnTo>
                  <a:pt x="187612" y="416239"/>
                </a:lnTo>
                <a:lnTo>
                  <a:pt x="190953" y="418197"/>
                </a:lnTo>
                <a:cubicBezTo>
                  <a:pt x="189801" y="419292"/>
                  <a:pt x="190838" y="419234"/>
                  <a:pt x="186863" y="418313"/>
                </a:cubicBezTo>
                <a:cubicBezTo>
                  <a:pt x="185941" y="421366"/>
                  <a:pt x="182831" y="428163"/>
                  <a:pt x="183177" y="431158"/>
                </a:cubicBezTo>
                <a:lnTo>
                  <a:pt x="186690" y="431331"/>
                </a:lnTo>
                <a:cubicBezTo>
                  <a:pt x="185538" y="433808"/>
                  <a:pt x="183465" y="434211"/>
                  <a:pt x="180700" y="433001"/>
                </a:cubicBezTo>
                <a:cubicBezTo>
                  <a:pt x="177647" y="429488"/>
                  <a:pt x="182024" y="421942"/>
                  <a:pt x="183522" y="417679"/>
                </a:cubicBezTo>
                <a:lnTo>
                  <a:pt x="181448" y="415548"/>
                </a:lnTo>
                <a:cubicBezTo>
                  <a:pt x="186518" y="413877"/>
                  <a:pt x="185884" y="412783"/>
                  <a:pt x="189167" y="411285"/>
                </a:cubicBezTo>
                <a:close/>
                <a:moveTo>
                  <a:pt x="265722" y="410939"/>
                </a:moveTo>
                <a:cubicBezTo>
                  <a:pt x="266701" y="410766"/>
                  <a:pt x="268833" y="410536"/>
                  <a:pt x="268833" y="411688"/>
                </a:cubicBezTo>
                <a:cubicBezTo>
                  <a:pt x="268833" y="411688"/>
                  <a:pt x="270042" y="415202"/>
                  <a:pt x="265895" y="413934"/>
                </a:cubicBezTo>
                <a:close/>
                <a:moveTo>
                  <a:pt x="164111" y="406043"/>
                </a:moveTo>
                <a:lnTo>
                  <a:pt x="171369" y="409326"/>
                </a:lnTo>
                <a:lnTo>
                  <a:pt x="168661" y="410306"/>
                </a:lnTo>
                <a:lnTo>
                  <a:pt x="168604" y="421365"/>
                </a:lnTo>
                <a:lnTo>
                  <a:pt x="173615" y="416930"/>
                </a:lnTo>
                <a:cubicBezTo>
                  <a:pt x="178223" y="412783"/>
                  <a:pt x="175286" y="413647"/>
                  <a:pt x="176322" y="411630"/>
                </a:cubicBezTo>
                <a:cubicBezTo>
                  <a:pt x="178396" y="412725"/>
                  <a:pt x="179087" y="412610"/>
                  <a:pt x="180643" y="414165"/>
                </a:cubicBezTo>
                <a:cubicBezTo>
                  <a:pt x="176207" y="416469"/>
                  <a:pt x="172290" y="420847"/>
                  <a:pt x="169180" y="423670"/>
                </a:cubicBezTo>
                <a:cubicBezTo>
                  <a:pt x="163247" y="429027"/>
                  <a:pt x="161864" y="432828"/>
                  <a:pt x="155355" y="430351"/>
                </a:cubicBezTo>
                <a:cubicBezTo>
                  <a:pt x="153742" y="421826"/>
                  <a:pt x="162037" y="433059"/>
                  <a:pt x="165032" y="425052"/>
                </a:cubicBezTo>
                <a:cubicBezTo>
                  <a:pt x="166300" y="421711"/>
                  <a:pt x="165032" y="408520"/>
                  <a:pt x="164111" y="406043"/>
                </a:cubicBezTo>
                <a:close/>
                <a:moveTo>
                  <a:pt x="147334" y="394500"/>
                </a:moveTo>
                <a:cubicBezTo>
                  <a:pt x="144669" y="393960"/>
                  <a:pt x="140867" y="395818"/>
                  <a:pt x="138592" y="400801"/>
                </a:cubicBezTo>
                <a:cubicBezTo>
                  <a:pt x="134099" y="410535"/>
                  <a:pt x="145389" y="410535"/>
                  <a:pt x="149249" y="402586"/>
                </a:cubicBezTo>
                <a:cubicBezTo>
                  <a:pt x="151524" y="397978"/>
                  <a:pt x="149998" y="395040"/>
                  <a:pt x="147334" y="394500"/>
                </a:cubicBezTo>
                <a:close/>
                <a:moveTo>
                  <a:pt x="161173" y="394177"/>
                </a:moveTo>
                <a:lnTo>
                  <a:pt x="165320" y="395156"/>
                </a:lnTo>
                <a:cubicBezTo>
                  <a:pt x="166876" y="395847"/>
                  <a:pt x="166069" y="395502"/>
                  <a:pt x="166876" y="396020"/>
                </a:cubicBezTo>
                <a:lnTo>
                  <a:pt x="155355" y="413359"/>
                </a:lnTo>
                <a:cubicBezTo>
                  <a:pt x="152993" y="416700"/>
                  <a:pt x="153396" y="415893"/>
                  <a:pt x="154491" y="419407"/>
                </a:cubicBezTo>
                <a:cubicBezTo>
                  <a:pt x="152705" y="418601"/>
                  <a:pt x="149364" y="416354"/>
                  <a:pt x="147809" y="414799"/>
                </a:cubicBezTo>
                <a:cubicBezTo>
                  <a:pt x="147924" y="414741"/>
                  <a:pt x="148097" y="414626"/>
                  <a:pt x="148155" y="414741"/>
                </a:cubicBezTo>
                <a:cubicBezTo>
                  <a:pt x="148155" y="414741"/>
                  <a:pt x="150056" y="415375"/>
                  <a:pt x="152417" y="411803"/>
                </a:cubicBezTo>
                <a:lnTo>
                  <a:pt x="162037" y="397115"/>
                </a:lnTo>
                <a:close/>
                <a:moveTo>
                  <a:pt x="146592" y="392988"/>
                </a:moveTo>
                <a:cubicBezTo>
                  <a:pt x="150761" y="393945"/>
                  <a:pt x="153943" y="397690"/>
                  <a:pt x="151899" y="403681"/>
                </a:cubicBezTo>
                <a:cubicBezTo>
                  <a:pt x="148327" y="414222"/>
                  <a:pt x="131046" y="410881"/>
                  <a:pt x="135367" y="399015"/>
                </a:cubicBezTo>
                <a:cubicBezTo>
                  <a:pt x="137267" y="393859"/>
                  <a:pt x="142423" y="392030"/>
                  <a:pt x="146592" y="392988"/>
                </a:cubicBezTo>
                <a:close/>
                <a:moveTo>
                  <a:pt x="330525" y="388186"/>
                </a:moveTo>
                <a:cubicBezTo>
                  <a:pt x="327702" y="393889"/>
                  <a:pt x="328336" y="391585"/>
                  <a:pt x="334903" y="403508"/>
                </a:cubicBezTo>
                <a:cubicBezTo>
                  <a:pt x="338705" y="410363"/>
                  <a:pt x="336919" y="415202"/>
                  <a:pt x="331216" y="418312"/>
                </a:cubicBezTo>
                <a:cubicBezTo>
                  <a:pt x="321366" y="423669"/>
                  <a:pt x="318716" y="414856"/>
                  <a:pt x="313359" y="405525"/>
                </a:cubicBezTo>
                <a:cubicBezTo>
                  <a:pt x="310249" y="400167"/>
                  <a:pt x="309327" y="402817"/>
                  <a:pt x="307311" y="401608"/>
                </a:cubicBezTo>
                <a:cubicBezTo>
                  <a:pt x="310422" y="400398"/>
                  <a:pt x="313993" y="397114"/>
                  <a:pt x="316988" y="396884"/>
                </a:cubicBezTo>
                <a:cubicBezTo>
                  <a:pt x="313475" y="400859"/>
                  <a:pt x="314396" y="399476"/>
                  <a:pt x="320156" y="409845"/>
                </a:cubicBezTo>
                <a:cubicBezTo>
                  <a:pt x="322288" y="413762"/>
                  <a:pt x="325226" y="420444"/>
                  <a:pt x="331907" y="415663"/>
                </a:cubicBezTo>
                <a:cubicBezTo>
                  <a:pt x="338762" y="410824"/>
                  <a:pt x="332253" y="403048"/>
                  <a:pt x="328451" y="395962"/>
                </a:cubicBezTo>
                <a:cubicBezTo>
                  <a:pt x="327818" y="394695"/>
                  <a:pt x="327299" y="393716"/>
                  <a:pt x="326378" y="393255"/>
                </a:cubicBezTo>
                <a:cubicBezTo>
                  <a:pt x="324650" y="392333"/>
                  <a:pt x="324189" y="393428"/>
                  <a:pt x="322806" y="392506"/>
                </a:cubicBezTo>
                <a:close/>
                <a:moveTo>
                  <a:pt x="344891" y="386328"/>
                </a:moveTo>
                <a:cubicBezTo>
                  <a:pt x="346611" y="385824"/>
                  <a:pt x="348584" y="386804"/>
                  <a:pt x="350341" y="389454"/>
                </a:cubicBezTo>
                <a:cubicBezTo>
                  <a:pt x="355929" y="397806"/>
                  <a:pt x="351954" y="396135"/>
                  <a:pt x="358348" y="398785"/>
                </a:cubicBezTo>
                <a:cubicBezTo>
                  <a:pt x="356793" y="400340"/>
                  <a:pt x="353279" y="402587"/>
                  <a:pt x="351032" y="402760"/>
                </a:cubicBezTo>
                <a:cubicBezTo>
                  <a:pt x="354028" y="400283"/>
                  <a:pt x="351436" y="397979"/>
                  <a:pt x="349765" y="394868"/>
                </a:cubicBezTo>
                <a:cubicBezTo>
                  <a:pt x="348498" y="392564"/>
                  <a:pt x="347115" y="388013"/>
                  <a:pt x="343544" y="390030"/>
                </a:cubicBezTo>
                <a:cubicBezTo>
                  <a:pt x="339339" y="392334"/>
                  <a:pt x="344984" y="402241"/>
                  <a:pt x="348037" y="403566"/>
                </a:cubicBezTo>
                <a:cubicBezTo>
                  <a:pt x="348210" y="403624"/>
                  <a:pt x="348440" y="403681"/>
                  <a:pt x="348555" y="403739"/>
                </a:cubicBezTo>
                <a:cubicBezTo>
                  <a:pt x="349304" y="404027"/>
                  <a:pt x="349708" y="404200"/>
                  <a:pt x="349996" y="404257"/>
                </a:cubicBezTo>
                <a:lnTo>
                  <a:pt x="342680" y="408232"/>
                </a:lnTo>
                <a:cubicBezTo>
                  <a:pt x="344984" y="404833"/>
                  <a:pt x="343198" y="403912"/>
                  <a:pt x="341125" y="400110"/>
                </a:cubicBezTo>
                <a:cubicBezTo>
                  <a:pt x="340491" y="398958"/>
                  <a:pt x="340030" y="397748"/>
                  <a:pt x="339166" y="396481"/>
                </a:cubicBezTo>
                <a:cubicBezTo>
                  <a:pt x="337611" y="394235"/>
                  <a:pt x="336747" y="394811"/>
                  <a:pt x="335422" y="393947"/>
                </a:cubicBezTo>
                <a:cubicBezTo>
                  <a:pt x="336459" y="392622"/>
                  <a:pt x="337381" y="391412"/>
                  <a:pt x="338417" y="390030"/>
                </a:cubicBezTo>
                <a:lnTo>
                  <a:pt x="340952" y="392103"/>
                </a:lnTo>
                <a:cubicBezTo>
                  <a:pt x="341701" y="388820"/>
                  <a:pt x="343170" y="386832"/>
                  <a:pt x="344891" y="386328"/>
                </a:cubicBezTo>
                <a:close/>
                <a:moveTo>
                  <a:pt x="357023" y="377875"/>
                </a:moveTo>
                <a:cubicBezTo>
                  <a:pt x="360364" y="380986"/>
                  <a:pt x="362899" y="388474"/>
                  <a:pt x="366873" y="390432"/>
                </a:cubicBezTo>
                <a:cubicBezTo>
                  <a:pt x="367046" y="390548"/>
                  <a:pt x="367219" y="390605"/>
                  <a:pt x="367392" y="390663"/>
                </a:cubicBezTo>
                <a:cubicBezTo>
                  <a:pt x="367565" y="390778"/>
                  <a:pt x="367737" y="390836"/>
                  <a:pt x="367910" y="390893"/>
                </a:cubicBezTo>
                <a:cubicBezTo>
                  <a:pt x="368083" y="391008"/>
                  <a:pt x="368371" y="391066"/>
                  <a:pt x="368544" y="391066"/>
                </a:cubicBezTo>
                <a:cubicBezTo>
                  <a:pt x="368659" y="391124"/>
                  <a:pt x="368889" y="391181"/>
                  <a:pt x="369062" y="391297"/>
                </a:cubicBezTo>
                <a:cubicBezTo>
                  <a:pt x="366931" y="392333"/>
                  <a:pt x="364800" y="394810"/>
                  <a:pt x="362092" y="395271"/>
                </a:cubicBezTo>
                <a:cubicBezTo>
                  <a:pt x="363936" y="392449"/>
                  <a:pt x="363014" y="391988"/>
                  <a:pt x="360998" y="389165"/>
                </a:cubicBezTo>
                <a:cubicBezTo>
                  <a:pt x="359212" y="386688"/>
                  <a:pt x="358406" y="385191"/>
                  <a:pt x="356793" y="382886"/>
                </a:cubicBezTo>
                <a:cubicBezTo>
                  <a:pt x="353221" y="382080"/>
                  <a:pt x="354546" y="383923"/>
                  <a:pt x="353567" y="382714"/>
                </a:cubicBezTo>
                <a:cubicBezTo>
                  <a:pt x="354719" y="380237"/>
                  <a:pt x="355237" y="379200"/>
                  <a:pt x="357023" y="377875"/>
                </a:cubicBezTo>
                <a:close/>
                <a:moveTo>
                  <a:pt x="138074" y="373036"/>
                </a:moveTo>
                <a:cubicBezTo>
                  <a:pt x="135713" y="374189"/>
                  <a:pt x="130067" y="380871"/>
                  <a:pt x="129146" y="382771"/>
                </a:cubicBezTo>
                <a:cubicBezTo>
                  <a:pt x="131623" y="386285"/>
                  <a:pt x="137383" y="390490"/>
                  <a:pt x="141991" y="385997"/>
                </a:cubicBezTo>
                <a:cubicBezTo>
                  <a:pt x="147636" y="380525"/>
                  <a:pt x="141588" y="374649"/>
                  <a:pt x="138074" y="373036"/>
                </a:cubicBezTo>
                <a:close/>
                <a:moveTo>
                  <a:pt x="350456" y="371423"/>
                </a:moveTo>
                <a:cubicBezTo>
                  <a:pt x="354085" y="369810"/>
                  <a:pt x="355237" y="374591"/>
                  <a:pt x="351090" y="374706"/>
                </a:cubicBezTo>
                <a:cubicBezTo>
                  <a:pt x="349650" y="373209"/>
                  <a:pt x="349189" y="373670"/>
                  <a:pt x="350456" y="371423"/>
                </a:cubicBezTo>
                <a:close/>
                <a:moveTo>
                  <a:pt x="133120" y="367449"/>
                </a:moveTo>
                <a:cubicBezTo>
                  <a:pt x="134388" y="367852"/>
                  <a:pt x="148443" y="376550"/>
                  <a:pt x="146888" y="384615"/>
                </a:cubicBezTo>
                <a:cubicBezTo>
                  <a:pt x="146139" y="388359"/>
                  <a:pt x="142164" y="391239"/>
                  <a:pt x="137556" y="390375"/>
                </a:cubicBezTo>
                <a:cubicBezTo>
                  <a:pt x="132948" y="389511"/>
                  <a:pt x="131508" y="385940"/>
                  <a:pt x="127303" y="383923"/>
                </a:cubicBezTo>
                <a:cubicBezTo>
                  <a:pt x="123040" y="391527"/>
                  <a:pt x="118144" y="390721"/>
                  <a:pt x="121715" y="395790"/>
                </a:cubicBezTo>
                <a:cubicBezTo>
                  <a:pt x="119699" y="395847"/>
                  <a:pt x="114515" y="392045"/>
                  <a:pt x="114630" y="389396"/>
                </a:cubicBezTo>
                <a:cubicBezTo>
                  <a:pt x="116012" y="390375"/>
                  <a:pt x="115782" y="390317"/>
                  <a:pt x="118028" y="390548"/>
                </a:cubicBezTo>
                <a:cubicBezTo>
                  <a:pt x="123558" y="380986"/>
                  <a:pt x="137556" y="372633"/>
                  <a:pt x="133120" y="367449"/>
                </a:cubicBezTo>
                <a:close/>
                <a:moveTo>
                  <a:pt x="379370" y="362259"/>
                </a:moveTo>
                <a:lnTo>
                  <a:pt x="379514" y="363296"/>
                </a:lnTo>
                <a:lnTo>
                  <a:pt x="379257" y="363532"/>
                </a:lnTo>
                <a:close/>
                <a:moveTo>
                  <a:pt x="375686" y="361343"/>
                </a:moveTo>
                <a:cubicBezTo>
                  <a:pt x="375110" y="368083"/>
                  <a:pt x="379085" y="373958"/>
                  <a:pt x="380237" y="381043"/>
                </a:cubicBezTo>
                <a:cubicBezTo>
                  <a:pt x="373267" y="379258"/>
                  <a:pt x="369523" y="373958"/>
                  <a:pt x="361516" y="373440"/>
                </a:cubicBezTo>
                <a:cubicBezTo>
                  <a:pt x="362438" y="372518"/>
                  <a:pt x="362783" y="371884"/>
                  <a:pt x="363935" y="370905"/>
                </a:cubicBezTo>
                <a:cubicBezTo>
                  <a:pt x="365145" y="369868"/>
                  <a:pt x="366182" y="369292"/>
                  <a:pt x="367449" y="368313"/>
                </a:cubicBezTo>
                <a:cubicBezTo>
                  <a:pt x="367795" y="368947"/>
                  <a:pt x="365318" y="372000"/>
                  <a:pt x="377126" y="375974"/>
                </a:cubicBezTo>
                <a:lnTo>
                  <a:pt x="373958" y="365318"/>
                </a:lnTo>
                <a:lnTo>
                  <a:pt x="371193" y="365087"/>
                </a:lnTo>
                <a:cubicBezTo>
                  <a:pt x="373325" y="363359"/>
                  <a:pt x="373094" y="362553"/>
                  <a:pt x="375686" y="361343"/>
                </a:cubicBezTo>
                <a:close/>
                <a:moveTo>
                  <a:pt x="388762" y="356332"/>
                </a:moveTo>
                <a:lnTo>
                  <a:pt x="380755" y="365030"/>
                </a:lnTo>
                <a:cubicBezTo>
                  <a:pt x="386227" y="369120"/>
                  <a:pt x="393427" y="368947"/>
                  <a:pt x="391238" y="359788"/>
                </a:cubicBezTo>
                <a:cubicBezTo>
                  <a:pt x="398266" y="362783"/>
                  <a:pt x="390259" y="378509"/>
                  <a:pt x="380236" y="368486"/>
                </a:cubicBezTo>
                <a:lnTo>
                  <a:pt x="379514" y="363296"/>
                </a:lnTo>
                <a:lnTo>
                  <a:pt x="385536" y="357772"/>
                </a:lnTo>
                <a:cubicBezTo>
                  <a:pt x="382858" y="356389"/>
                  <a:pt x="380899" y="356303"/>
                  <a:pt x="379805" y="357325"/>
                </a:cubicBezTo>
                <a:lnTo>
                  <a:pt x="379370" y="362259"/>
                </a:lnTo>
                <a:lnTo>
                  <a:pt x="378624" y="356900"/>
                </a:lnTo>
                <a:cubicBezTo>
                  <a:pt x="380640" y="353869"/>
                  <a:pt x="384615" y="352674"/>
                  <a:pt x="388762" y="356332"/>
                </a:cubicBezTo>
                <a:close/>
                <a:moveTo>
                  <a:pt x="97521" y="350917"/>
                </a:moveTo>
                <a:lnTo>
                  <a:pt x="101611" y="353740"/>
                </a:lnTo>
                <a:lnTo>
                  <a:pt x="100920" y="356274"/>
                </a:lnTo>
                <a:cubicBezTo>
                  <a:pt x="100920" y="356332"/>
                  <a:pt x="100804" y="356447"/>
                  <a:pt x="100804" y="356562"/>
                </a:cubicBezTo>
                <a:cubicBezTo>
                  <a:pt x="103109" y="357599"/>
                  <a:pt x="105125" y="357714"/>
                  <a:pt x="105989" y="360018"/>
                </a:cubicBezTo>
                <a:cubicBezTo>
                  <a:pt x="107083" y="363302"/>
                  <a:pt x="105125" y="365203"/>
                  <a:pt x="103569" y="366355"/>
                </a:cubicBezTo>
                <a:lnTo>
                  <a:pt x="96311" y="371712"/>
                </a:lnTo>
                <a:cubicBezTo>
                  <a:pt x="95217" y="373094"/>
                  <a:pt x="96139" y="371827"/>
                  <a:pt x="95505" y="373152"/>
                </a:cubicBezTo>
                <a:lnTo>
                  <a:pt x="94871" y="374822"/>
                </a:lnTo>
                <a:cubicBezTo>
                  <a:pt x="94814" y="374995"/>
                  <a:pt x="94756" y="375225"/>
                  <a:pt x="94641" y="375398"/>
                </a:cubicBezTo>
                <a:lnTo>
                  <a:pt x="90378" y="368486"/>
                </a:lnTo>
                <a:cubicBezTo>
                  <a:pt x="93489" y="368832"/>
                  <a:pt x="89687" y="368832"/>
                  <a:pt x="92279" y="368947"/>
                </a:cubicBezTo>
                <a:cubicBezTo>
                  <a:pt x="95159" y="369062"/>
                  <a:pt x="93489" y="369292"/>
                  <a:pt x="98673" y="365721"/>
                </a:cubicBezTo>
                <a:cubicBezTo>
                  <a:pt x="100574" y="364454"/>
                  <a:pt x="104952" y="361977"/>
                  <a:pt x="101957" y="358981"/>
                </a:cubicBezTo>
                <a:cubicBezTo>
                  <a:pt x="98270" y="355295"/>
                  <a:pt x="90148" y="363532"/>
                  <a:pt x="90148" y="363532"/>
                </a:cubicBezTo>
                <a:cubicBezTo>
                  <a:pt x="88017" y="366412"/>
                  <a:pt x="90148" y="364742"/>
                  <a:pt x="89514" y="367161"/>
                </a:cubicBezTo>
                <a:cubicBezTo>
                  <a:pt x="87613" y="364972"/>
                  <a:pt x="86173" y="362553"/>
                  <a:pt x="84618" y="360076"/>
                </a:cubicBezTo>
                <a:cubicBezTo>
                  <a:pt x="89111" y="361113"/>
                  <a:pt x="89284" y="359845"/>
                  <a:pt x="92970" y="357253"/>
                </a:cubicBezTo>
                <a:cubicBezTo>
                  <a:pt x="93834" y="356620"/>
                  <a:pt x="95966" y="355180"/>
                  <a:pt x="96542" y="354488"/>
                </a:cubicBezTo>
                <a:cubicBezTo>
                  <a:pt x="99537" y="350687"/>
                  <a:pt x="94814" y="353164"/>
                  <a:pt x="97521" y="350917"/>
                </a:cubicBezTo>
                <a:close/>
                <a:moveTo>
                  <a:pt x="82610" y="344473"/>
                </a:moveTo>
                <a:cubicBezTo>
                  <a:pt x="80860" y="344307"/>
                  <a:pt x="79319" y="345214"/>
                  <a:pt x="78628" y="347922"/>
                </a:cubicBezTo>
                <a:cubicBezTo>
                  <a:pt x="80011" y="350514"/>
                  <a:pt x="80183" y="350283"/>
                  <a:pt x="82891" y="351147"/>
                </a:cubicBezTo>
                <a:lnTo>
                  <a:pt x="87845" y="347461"/>
                </a:lnTo>
                <a:cubicBezTo>
                  <a:pt x="86318" y="345877"/>
                  <a:pt x="84360" y="344638"/>
                  <a:pt x="82610" y="344473"/>
                </a:cubicBezTo>
                <a:close/>
                <a:moveTo>
                  <a:pt x="391527" y="340663"/>
                </a:moveTo>
                <a:cubicBezTo>
                  <a:pt x="392219" y="339597"/>
                  <a:pt x="393428" y="339395"/>
                  <a:pt x="395214" y="340893"/>
                </a:cubicBezTo>
                <a:cubicBezTo>
                  <a:pt x="394638" y="345041"/>
                  <a:pt x="395098" y="341988"/>
                  <a:pt x="392161" y="344465"/>
                </a:cubicBezTo>
                <a:cubicBezTo>
                  <a:pt x="392391" y="348094"/>
                  <a:pt x="394465" y="349304"/>
                  <a:pt x="396539" y="350916"/>
                </a:cubicBezTo>
                <a:cubicBezTo>
                  <a:pt x="399476" y="353221"/>
                  <a:pt x="399880" y="354776"/>
                  <a:pt x="403739" y="352817"/>
                </a:cubicBezTo>
                <a:cubicBezTo>
                  <a:pt x="402529" y="356389"/>
                  <a:pt x="400571" y="356734"/>
                  <a:pt x="399015" y="359960"/>
                </a:cubicBezTo>
                <a:lnTo>
                  <a:pt x="398439" y="358117"/>
                </a:lnTo>
                <a:cubicBezTo>
                  <a:pt x="397633" y="355352"/>
                  <a:pt x="393486" y="352011"/>
                  <a:pt x="390951" y="350168"/>
                </a:cubicBezTo>
                <a:cubicBezTo>
                  <a:pt x="388705" y="348555"/>
                  <a:pt x="388762" y="349188"/>
                  <a:pt x="386458" y="350168"/>
                </a:cubicBezTo>
                <a:lnTo>
                  <a:pt x="388013" y="344695"/>
                </a:lnTo>
                <a:lnTo>
                  <a:pt x="390951" y="345617"/>
                </a:lnTo>
                <a:cubicBezTo>
                  <a:pt x="390663" y="343658"/>
                  <a:pt x="390836" y="341728"/>
                  <a:pt x="391527" y="340663"/>
                </a:cubicBezTo>
                <a:close/>
                <a:moveTo>
                  <a:pt x="90580" y="338726"/>
                </a:moveTo>
                <a:cubicBezTo>
                  <a:pt x="92827" y="339684"/>
                  <a:pt x="95131" y="342161"/>
                  <a:pt x="95391" y="345214"/>
                </a:cubicBezTo>
                <a:cubicBezTo>
                  <a:pt x="95679" y="348728"/>
                  <a:pt x="93605" y="349304"/>
                  <a:pt x="91416" y="350744"/>
                </a:cubicBezTo>
                <a:cubicBezTo>
                  <a:pt x="89400" y="352127"/>
                  <a:pt x="87441" y="353740"/>
                  <a:pt x="85310" y="355122"/>
                </a:cubicBezTo>
                <a:cubicBezTo>
                  <a:pt x="85656" y="357541"/>
                  <a:pt x="84849" y="355410"/>
                  <a:pt x="87096" y="357599"/>
                </a:cubicBezTo>
                <a:cubicBezTo>
                  <a:pt x="79838" y="358233"/>
                  <a:pt x="82603" y="355007"/>
                  <a:pt x="81739" y="352933"/>
                </a:cubicBezTo>
                <a:cubicBezTo>
                  <a:pt x="80702" y="350571"/>
                  <a:pt x="76612" y="352242"/>
                  <a:pt x="76842" y="347173"/>
                </a:cubicBezTo>
                <a:cubicBezTo>
                  <a:pt x="77015" y="344062"/>
                  <a:pt x="79780" y="342334"/>
                  <a:pt x="83294" y="343256"/>
                </a:cubicBezTo>
                <a:cubicBezTo>
                  <a:pt x="86232" y="344062"/>
                  <a:pt x="87729" y="346251"/>
                  <a:pt x="90667" y="347000"/>
                </a:cubicBezTo>
                <a:cubicBezTo>
                  <a:pt x="91762" y="345963"/>
                  <a:pt x="94584" y="344005"/>
                  <a:pt x="92050" y="341643"/>
                </a:cubicBezTo>
                <a:cubicBezTo>
                  <a:pt x="89169" y="338936"/>
                  <a:pt x="89803" y="343602"/>
                  <a:pt x="86116" y="341355"/>
                </a:cubicBezTo>
                <a:cubicBezTo>
                  <a:pt x="86145" y="338331"/>
                  <a:pt x="88334" y="337769"/>
                  <a:pt x="90580" y="338726"/>
                </a:cubicBezTo>
                <a:close/>
                <a:moveTo>
                  <a:pt x="412782" y="333405"/>
                </a:moveTo>
                <a:cubicBezTo>
                  <a:pt x="419579" y="338532"/>
                  <a:pt x="413243" y="342622"/>
                  <a:pt x="410017" y="346020"/>
                </a:cubicBezTo>
                <a:cubicBezTo>
                  <a:pt x="407137" y="344408"/>
                  <a:pt x="406331" y="343601"/>
                  <a:pt x="405928" y="341815"/>
                </a:cubicBezTo>
                <a:cubicBezTo>
                  <a:pt x="412725" y="344292"/>
                  <a:pt x="415605" y="339857"/>
                  <a:pt x="412667" y="337438"/>
                </a:cubicBezTo>
                <a:cubicBezTo>
                  <a:pt x="409211" y="335191"/>
                  <a:pt x="406907" y="339742"/>
                  <a:pt x="400743" y="338762"/>
                </a:cubicBezTo>
                <a:lnTo>
                  <a:pt x="401254" y="335040"/>
                </a:lnTo>
                <a:lnTo>
                  <a:pt x="406230" y="334463"/>
                </a:lnTo>
                <a:cubicBezTo>
                  <a:pt x="407814" y="333650"/>
                  <a:pt x="409528" y="332771"/>
                  <a:pt x="412782" y="333405"/>
                </a:cubicBezTo>
                <a:close/>
                <a:moveTo>
                  <a:pt x="401770" y="331290"/>
                </a:moveTo>
                <a:lnTo>
                  <a:pt x="401254" y="335040"/>
                </a:lnTo>
                <a:lnTo>
                  <a:pt x="400455" y="335133"/>
                </a:lnTo>
                <a:close/>
                <a:moveTo>
                  <a:pt x="89284" y="327753"/>
                </a:moveTo>
                <a:cubicBezTo>
                  <a:pt x="90076" y="327890"/>
                  <a:pt x="90868" y="328826"/>
                  <a:pt x="91012" y="329373"/>
                </a:cubicBezTo>
                <a:cubicBezTo>
                  <a:pt x="91243" y="330352"/>
                  <a:pt x="91070" y="330640"/>
                  <a:pt x="90955" y="331562"/>
                </a:cubicBezTo>
                <a:cubicBezTo>
                  <a:pt x="87902" y="332368"/>
                  <a:pt x="86519" y="332887"/>
                  <a:pt x="83812" y="331274"/>
                </a:cubicBezTo>
                <a:lnTo>
                  <a:pt x="87556" y="330928"/>
                </a:lnTo>
                <a:cubicBezTo>
                  <a:pt x="87700" y="328278"/>
                  <a:pt x="88492" y="327616"/>
                  <a:pt x="89284" y="327753"/>
                </a:cubicBezTo>
                <a:close/>
                <a:moveTo>
                  <a:pt x="403969" y="326781"/>
                </a:moveTo>
                <a:cubicBezTo>
                  <a:pt x="405697" y="330064"/>
                  <a:pt x="406216" y="327933"/>
                  <a:pt x="407252" y="331044"/>
                </a:cubicBezTo>
                <a:cubicBezTo>
                  <a:pt x="405323" y="330439"/>
                  <a:pt x="403335" y="330165"/>
                  <a:pt x="401975" y="330691"/>
                </a:cubicBezTo>
                <a:lnTo>
                  <a:pt x="401770" y="331290"/>
                </a:lnTo>
                <a:lnTo>
                  <a:pt x="402183" y="328279"/>
                </a:lnTo>
                <a:cubicBezTo>
                  <a:pt x="402356" y="328163"/>
                  <a:pt x="402817" y="327645"/>
                  <a:pt x="402990" y="327530"/>
                </a:cubicBezTo>
                <a:close/>
                <a:moveTo>
                  <a:pt x="409845" y="314512"/>
                </a:moveTo>
                <a:cubicBezTo>
                  <a:pt x="418197" y="318256"/>
                  <a:pt x="419292" y="324593"/>
                  <a:pt x="425801" y="322404"/>
                </a:cubicBezTo>
                <a:cubicBezTo>
                  <a:pt x="424649" y="325226"/>
                  <a:pt x="423094" y="326493"/>
                  <a:pt x="421827" y="329258"/>
                </a:cubicBezTo>
                <a:lnTo>
                  <a:pt x="420905" y="327242"/>
                </a:lnTo>
                <a:cubicBezTo>
                  <a:pt x="419695" y="324938"/>
                  <a:pt x="412092" y="319523"/>
                  <a:pt x="410709" y="319639"/>
                </a:cubicBezTo>
                <a:lnTo>
                  <a:pt x="409787" y="319927"/>
                </a:lnTo>
                <a:cubicBezTo>
                  <a:pt x="409672" y="319984"/>
                  <a:pt x="409442" y="320157"/>
                  <a:pt x="409327" y="320215"/>
                </a:cubicBezTo>
                <a:lnTo>
                  <a:pt x="408405" y="320964"/>
                </a:lnTo>
                <a:close/>
                <a:moveTo>
                  <a:pt x="73213" y="311747"/>
                </a:moveTo>
                <a:lnTo>
                  <a:pt x="77246" y="315722"/>
                </a:lnTo>
                <a:cubicBezTo>
                  <a:pt x="75345" y="317738"/>
                  <a:pt x="71773" y="318775"/>
                  <a:pt x="69124" y="320157"/>
                </a:cubicBezTo>
                <a:cubicBezTo>
                  <a:pt x="67856" y="320791"/>
                  <a:pt x="65955" y="321540"/>
                  <a:pt x="64861" y="322173"/>
                </a:cubicBezTo>
                <a:cubicBezTo>
                  <a:pt x="61808" y="323959"/>
                  <a:pt x="63709" y="323383"/>
                  <a:pt x="62730" y="325687"/>
                </a:cubicBezTo>
                <a:cubicBezTo>
                  <a:pt x="61232" y="323959"/>
                  <a:pt x="59792" y="320848"/>
                  <a:pt x="59331" y="318141"/>
                </a:cubicBezTo>
                <a:cubicBezTo>
                  <a:pt x="62269" y="320503"/>
                  <a:pt x="61981" y="319754"/>
                  <a:pt x="67511" y="317104"/>
                </a:cubicBezTo>
                <a:cubicBezTo>
                  <a:pt x="68547" y="316586"/>
                  <a:pt x="70967" y="315664"/>
                  <a:pt x="71773" y="315030"/>
                </a:cubicBezTo>
                <a:cubicBezTo>
                  <a:pt x="75287" y="312208"/>
                  <a:pt x="70679" y="312093"/>
                  <a:pt x="73213" y="311747"/>
                </a:cubicBezTo>
                <a:close/>
                <a:moveTo>
                  <a:pt x="84330" y="310306"/>
                </a:moveTo>
                <a:lnTo>
                  <a:pt x="84791" y="313359"/>
                </a:lnTo>
                <a:lnTo>
                  <a:pt x="81277" y="313475"/>
                </a:lnTo>
                <a:cubicBezTo>
                  <a:pt x="80932" y="310882"/>
                  <a:pt x="80989" y="308693"/>
                  <a:pt x="84330" y="310306"/>
                </a:cubicBezTo>
                <a:close/>
                <a:moveTo>
                  <a:pt x="413186" y="300111"/>
                </a:moveTo>
                <a:cubicBezTo>
                  <a:pt x="415087" y="300802"/>
                  <a:pt x="415836" y="301724"/>
                  <a:pt x="417737" y="302761"/>
                </a:cubicBezTo>
                <a:lnTo>
                  <a:pt x="418485" y="302012"/>
                </a:lnTo>
                <a:cubicBezTo>
                  <a:pt x="418543" y="301897"/>
                  <a:pt x="419061" y="301378"/>
                  <a:pt x="419177" y="301263"/>
                </a:cubicBezTo>
                <a:cubicBezTo>
                  <a:pt x="420674" y="299938"/>
                  <a:pt x="419292" y="300572"/>
                  <a:pt x="420790" y="300226"/>
                </a:cubicBezTo>
                <a:cubicBezTo>
                  <a:pt x="421020" y="302588"/>
                  <a:pt x="420559" y="301263"/>
                  <a:pt x="419580" y="304028"/>
                </a:cubicBezTo>
                <a:cubicBezTo>
                  <a:pt x="421596" y="305929"/>
                  <a:pt x="427356" y="310480"/>
                  <a:pt x="430236" y="311056"/>
                </a:cubicBezTo>
                <a:lnTo>
                  <a:pt x="430812" y="310019"/>
                </a:lnTo>
                <a:cubicBezTo>
                  <a:pt x="430870" y="309904"/>
                  <a:pt x="430985" y="309616"/>
                  <a:pt x="431043" y="309500"/>
                </a:cubicBezTo>
                <a:cubicBezTo>
                  <a:pt x="431504" y="308406"/>
                  <a:pt x="431100" y="308867"/>
                  <a:pt x="431677" y="307772"/>
                </a:cubicBezTo>
                <a:cubicBezTo>
                  <a:pt x="433981" y="310537"/>
                  <a:pt x="433635" y="318486"/>
                  <a:pt x="424073" y="311574"/>
                </a:cubicBezTo>
                <a:cubicBezTo>
                  <a:pt x="421769" y="309846"/>
                  <a:pt x="419580" y="308521"/>
                  <a:pt x="417794" y="306908"/>
                </a:cubicBezTo>
                <a:lnTo>
                  <a:pt x="415490" y="308694"/>
                </a:lnTo>
                <a:cubicBezTo>
                  <a:pt x="415087" y="305065"/>
                  <a:pt x="414223" y="302358"/>
                  <a:pt x="413186" y="300111"/>
                </a:cubicBezTo>
                <a:close/>
                <a:moveTo>
                  <a:pt x="70448" y="278279"/>
                </a:moveTo>
                <a:lnTo>
                  <a:pt x="74710" y="289339"/>
                </a:lnTo>
                <a:cubicBezTo>
                  <a:pt x="71542" y="287668"/>
                  <a:pt x="74998" y="288244"/>
                  <a:pt x="70966" y="287841"/>
                </a:cubicBezTo>
                <a:cubicBezTo>
                  <a:pt x="69756" y="289972"/>
                  <a:pt x="67567" y="292449"/>
                  <a:pt x="66531" y="294696"/>
                </a:cubicBezTo>
                <a:cubicBezTo>
                  <a:pt x="69468" y="295790"/>
                  <a:pt x="72061" y="297115"/>
                  <a:pt x="75344" y="297115"/>
                </a:cubicBezTo>
                <a:lnTo>
                  <a:pt x="75805" y="294293"/>
                </a:lnTo>
                <a:cubicBezTo>
                  <a:pt x="77475" y="296078"/>
                  <a:pt x="78685" y="299995"/>
                  <a:pt x="79318" y="302645"/>
                </a:cubicBezTo>
                <a:cubicBezTo>
                  <a:pt x="77130" y="301781"/>
                  <a:pt x="78685" y="302127"/>
                  <a:pt x="76611" y="300629"/>
                </a:cubicBezTo>
                <a:cubicBezTo>
                  <a:pt x="74422" y="299131"/>
                  <a:pt x="67395" y="296942"/>
                  <a:pt x="64918" y="296366"/>
                </a:cubicBezTo>
                <a:lnTo>
                  <a:pt x="57602" y="307138"/>
                </a:lnTo>
                <a:cubicBezTo>
                  <a:pt x="56969" y="308348"/>
                  <a:pt x="57199" y="308060"/>
                  <a:pt x="56796" y="309097"/>
                </a:cubicBezTo>
                <a:lnTo>
                  <a:pt x="55932" y="311343"/>
                </a:lnTo>
                <a:cubicBezTo>
                  <a:pt x="55874" y="311516"/>
                  <a:pt x="55759" y="311746"/>
                  <a:pt x="55644" y="311919"/>
                </a:cubicBezTo>
                <a:lnTo>
                  <a:pt x="52245" y="301493"/>
                </a:lnTo>
                <a:lnTo>
                  <a:pt x="54895" y="303336"/>
                </a:lnTo>
                <a:cubicBezTo>
                  <a:pt x="56911" y="301378"/>
                  <a:pt x="60194" y="297288"/>
                  <a:pt x="61174" y="295041"/>
                </a:cubicBezTo>
                <a:lnTo>
                  <a:pt x="51669" y="291873"/>
                </a:lnTo>
                <a:lnTo>
                  <a:pt x="50229" y="294753"/>
                </a:lnTo>
                <a:cubicBezTo>
                  <a:pt x="48731" y="292968"/>
                  <a:pt x="47579" y="288936"/>
                  <a:pt x="46888" y="286401"/>
                </a:cubicBezTo>
                <a:cubicBezTo>
                  <a:pt x="48098" y="286977"/>
                  <a:pt x="52130" y="291528"/>
                  <a:pt x="62786" y="293429"/>
                </a:cubicBezTo>
                <a:cubicBezTo>
                  <a:pt x="63823" y="291297"/>
                  <a:pt x="65667" y="289051"/>
                  <a:pt x="67279" y="286862"/>
                </a:cubicBezTo>
                <a:cubicBezTo>
                  <a:pt x="70044" y="283002"/>
                  <a:pt x="69008" y="281505"/>
                  <a:pt x="70448" y="278279"/>
                </a:cubicBezTo>
                <a:close/>
                <a:moveTo>
                  <a:pt x="426549" y="278222"/>
                </a:moveTo>
                <a:lnTo>
                  <a:pt x="433289" y="286978"/>
                </a:lnTo>
                <a:cubicBezTo>
                  <a:pt x="436400" y="289973"/>
                  <a:pt x="437494" y="291586"/>
                  <a:pt x="440720" y="294927"/>
                </a:cubicBezTo>
                <a:cubicBezTo>
                  <a:pt x="442909" y="297173"/>
                  <a:pt x="445846" y="305526"/>
                  <a:pt x="440720" y="304547"/>
                </a:cubicBezTo>
                <a:cubicBezTo>
                  <a:pt x="437552" y="303913"/>
                  <a:pt x="440317" y="301148"/>
                  <a:pt x="440605" y="299650"/>
                </a:cubicBezTo>
                <a:cubicBezTo>
                  <a:pt x="441065" y="297231"/>
                  <a:pt x="439107" y="295906"/>
                  <a:pt x="438012" y="294178"/>
                </a:cubicBezTo>
                <a:cubicBezTo>
                  <a:pt x="431849" y="293775"/>
                  <a:pt x="424245" y="293602"/>
                  <a:pt x="419061" y="295618"/>
                </a:cubicBezTo>
                <a:lnTo>
                  <a:pt x="421941" y="288303"/>
                </a:lnTo>
                <a:cubicBezTo>
                  <a:pt x="421941" y="288303"/>
                  <a:pt x="422056" y="290779"/>
                  <a:pt x="426665" y="290895"/>
                </a:cubicBezTo>
                <a:cubicBezTo>
                  <a:pt x="429084" y="290952"/>
                  <a:pt x="431734" y="290895"/>
                  <a:pt x="434095" y="290491"/>
                </a:cubicBezTo>
                <a:cubicBezTo>
                  <a:pt x="432598" y="288879"/>
                  <a:pt x="431446" y="287323"/>
                  <a:pt x="429890" y="285480"/>
                </a:cubicBezTo>
                <a:cubicBezTo>
                  <a:pt x="425973" y="280872"/>
                  <a:pt x="426434" y="283406"/>
                  <a:pt x="424648" y="283061"/>
                </a:cubicBezTo>
                <a:close/>
                <a:moveTo>
                  <a:pt x="404372" y="174940"/>
                </a:moveTo>
                <a:cubicBezTo>
                  <a:pt x="408404" y="175113"/>
                  <a:pt x="413128" y="180527"/>
                  <a:pt x="416757" y="182889"/>
                </a:cubicBezTo>
                <a:cubicBezTo>
                  <a:pt x="421135" y="185769"/>
                  <a:pt x="426780" y="187785"/>
                  <a:pt x="425973" y="194122"/>
                </a:cubicBezTo>
                <a:cubicBezTo>
                  <a:pt x="420789" y="193661"/>
                  <a:pt x="417218" y="190205"/>
                  <a:pt x="413473" y="188189"/>
                </a:cubicBezTo>
                <a:cubicBezTo>
                  <a:pt x="412840" y="185481"/>
                  <a:pt x="415317" y="188938"/>
                  <a:pt x="413589" y="186576"/>
                </a:cubicBezTo>
                <a:cubicBezTo>
                  <a:pt x="413128" y="185942"/>
                  <a:pt x="411976" y="185481"/>
                  <a:pt x="410881" y="185539"/>
                </a:cubicBezTo>
                <a:cubicBezTo>
                  <a:pt x="407022" y="185769"/>
                  <a:pt x="397345" y="196887"/>
                  <a:pt x="394061" y="193834"/>
                </a:cubicBezTo>
                <a:cubicBezTo>
                  <a:pt x="393082" y="192912"/>
                  <a:pt x="392967" y="179203"/>
                  <a:pt x="394061" y="177878"/>
                </a:cubicBezTo>
                <a:cubicBezTo>
                  <a:pt x="395098" y="179260"/>
                  <a:pt x="396308" y="184790"/>
                  <a:pt x="397345" y="186921"/>
                </a:cubicBezTo>
                <a:cubicBezTo>
                  <a:pt x="400455" y="187037"/>
                  <a:pt x="404718" y="185654"/>
                  <a:pt x="407195" y="184041"/>
                </a:cubicBezTo>
                <a:cubicBezTo>
                  <a:pt x="407368" y="179030"/>
                  <a:pt x="403623" y="181104"/>
                  <a:pt x="404372" y="174940"/>
                </a:cubicBezTo>
                <a:close/>
                <a:moveTo>
                  <a:pt x="396020" y="159617"/>
                </a:moveTo>
                <a:cubicBezTo>
                  <a:pt x="399649" y="159617"/>
                  <a:pt x="398901" y="160999"/>
                  <a:pt x="404776" y="165550"/>
                </a:cubicBezTo>
                <a:cubicBezTo>
                  <a:pt x="414050" y="172693"/>
                  <a:pt x="429257" y="177474"/>
                  <a:pt x="429200" y="184444"/>
                </a:cubicBezTo>
                <a:cubicBezTo>
                  <a:pt x="427529" y="185078"/>
                  <a:pt x="426377" y="185078"/>
                  <a:pt x="423497" y="183810"/>
                </a:cubicBezTo>
                <a:cubicBezTo>
                  <a:pt x="423324" y="183753"/>
                  <a:pt x="421250" y="182716"/>
                  <a:pt x="421193" y="182658"/>
                </a:cubicBezTo>
                <a:cubicBezTo>
                  <a:pt x="421078" y="182601"/>
                  <a:pt x="420041" y="181737"/>
                  <a:pt x="419983" y="181679"/>
                </a:cubicBezTo>
                <a:cubicBezTo>
                  <a:pt x="418831" y="180469"/>
                  <a:pt x="419926" y="182025"/>
                  <a:pt x="418889" y="180239"/>
                </a:cubicBezTo>
                <a:cubicBezTo>
                  <a:pt x="421538" y="180584"/>
                  <a:pt x="422748" y="181449"/>
                  <a:pt x="424591" y="180584"/>
                </a:cubicBezTo>
                <a:cubicBezTo>
                  <a:pt x="423612" y="178396"/>
                  <a:pt x="411861" y="173269"/>
                  <a:pt x="408866" y="171944"/>
                </a:cubicBezTo>
                <a:cubicBezTo>
                  <a:pt x="402702" y="169237"/>
                  <a:pt x="395272" y="168488"/>
                  <a:pt x="396020" y="159617"/>
                </a:cubicBezTo>
                <a:close/>
                <a:moveTo>
                  <a:pt x="420904" y="159214"/>
                </a:moveTo>
                <a:cubicBezTo>
                  <a:pt x="421883" y="163477"/>
                  <a:pt x="418197" y="163534"/>
                  <a:pt x="423266" y="165032"/>
                </a:cubicBezTo>
                <a:cubicBezTo>
                  <a:pt x="425743" y="163362"/>
                  <a:pt x="424936" y="160942"/>
                  <a:pt x="428681" y="159848"/>
                </a:cubicBezTo>
                <a:cubicBezTo>
                  <a:pt x="430466" y="162901"/>
                  <a:pt x="428047" y="163650"/>
                  <a:pt x="428277" y="167855"/>
                </a:cubicBezTo>
                <a:cubicBezTo>
                  <a:pt x="430178" y="168719"/>
                  <a:pt x="431733" y="169525"/>
                  <a:pt x="434498" y="169467"/>
                </a:cubicBezTo>
                <a:lnTo>
                  <a:pt x="433692" y="168776"/>
                </a:lnTo>
                <a:cubicBezTo>
                  <a:pt x="431273" y="166587"/>
                  <a:pt x="432540" y="168488"/>
                  <a:pt x="431445" y="166587"/>
                </a:cubicBezTo>
                <a:cubicBezTo>
                  <a:pt x="432252" y="165666"/>
                  <a:pt x="432886" y="164744"/>
                  <a:pt x="433692" y="163650"/>
                </a:cubicBezTo>
                <a:cubicBezTo>
                  <a:pt x="438070" y="165838"/>
                  <a:pt x="433692" y="167739"/>
                  <a:pt x="444982" y="168373"/>
                </a:cubicBezTo>
                <a:cubicBezTo>
                  <a:pt x="446653" y="168488"/>
                  <a:pt x="448669" y="168488"/>
                  <a:pt x="449994" y="169525"/>
                </a:cubicBezTo>
                <a:cubicBezTo>
                  <a:pt x="448496" y="173327"/>
                  <a:pt x="446077" y="171368"/>
                  <a:pt x="439913" y="170908"/>
                </a:cubicBezTo>
                <a:cubicBezTo>
                  <a:pt x="440547" y="177359"/>
                  <a:pt x="448323" y="175516"/>
                  <a:pt x="446768" y="181967"/>
                </a:cubicBezTo>
                <a:cubicBezTo>
                  <a:pt x="443657" y="183407"/>
                  <a:pt x="436630" y="182543"/>
                  <a:pt x="433519" y="181564"/>
                </a:cubicBezTo>
                <a:cubicBezTo>
                  <a:pt x="431157" y="180758"/>
                  <a:pt x="431273" y="181046"/>
                  <a:pt x="430754" y="178511"/>
                </a:cubicBezTo>
                <a:cubicBezTo>
                  <a:pt x="435938" y="176034"/>
                  <a:pt x="437091" y="180297"/>
                  <a:pt x="444118" y="179836"/>
                </a:cubicBezTo>
                <a:cubicBezTo>
                  <a:pt x="443657" y="175285"/>
                  <a:pt x="435478" y="172751"/>
                  <a:pt x="430409" y="173154"/>
                </a:cubicBezTo>
                <a:cubicBezTo>
                  <a:pt x="429429" y="175055"/>
                  <a:pt x="430005" y="175804"/>
                  <a:pt x="427471" y="176495"/>
                </a:cubicBezTo>
                <a:cubicBezTo>
                  <a:pt x="426434" y="175343"/>
                  <a:pt x="426780" y="174825"/>
                  <a:pt x="426261" y="173615"/>
                </a:cubicBezTo>
                <a:cubicBezTo>
                  <a:pt x="425570" y="172060"/>
                  <a:pt x="426319" y="173096"/>
                  <a:pt x="425455" y="172232"/>
                </a:cubicBezTo>
                <a:cubicBezTo>
                  <a:pt x="424303" y="171080"/>
                  <a:pt x="422863" y="171599"/>
                  <a:pt x="421135" y="170159"/>
                </a:cubicBezTo>
                <a:cubicBezTo>
                  <a:pt x="421307" y="170043"/>
                  <a:pt x="421538" y="169871"/>
                  <a:pt x="421653" y="170043"/>
                </a:cubicBezTo>
                <a:cubicBezTo>
                  <a:pt x="421711" y="170216"/>
                  <a:pt x="422056" y="169986"/>
                  <a:pt x="422171" y="169928"/>
                </a:cubicBezTo>
                <a:lnTo>
                  <a:pt x="425340" y="168719"/>
                </a:lnTo>
                <a:cubicBezTo>
                  <a:pt x="422171" y="166126"/>
                  <a:pt x="418024" y="166991"/>
                  <a:pt x="415259" y="164917"/>
                </a:cubicBezTo>
                <a:cubicBezTo>
                  <a:pt x="415259" y="162209"/>
                  <a:pt x="418312" y="159099"/>
                  <a:pt x="420904" y="159214"/>
                </a:cubicBezTo>
                <a:close/>
                <a:moveTo>
                  <a:pt x="76957" y="158522"/>
                </a:moveTo>
                <a:cubicBezTo>
                  <a:pt x="75748" y="163361"/>
                  <a:pt x="77418" y="164974"/>
                  <a:pt x="79146" y="168430"/>
                </a:cubicBezTo>
                <a:cubicBezTo>
                  <a:pt x="80644" y="171656"/>
                  <a:pt x="81450" y="174018"/>
                  <a:pt x="84849" y="172693"/>
                </a:cubicBezTo>
                <a:cubicBezTo>
                  <a:pt x="85483" y="169467"/>
                  <a:pt x="79837" y="158926"/>
                  <a:pt x="76957" y="158522"/>
                </a:cubicBezTo>
                <a:close/>
                <a:moveTo>
                  <a:pt x="64169" y="154260"/>
                </a:moveTo>
                <a:cubicBezTo>
                  <a:pt x="62787" y="155930"/>
                  <a:pt x="63133" y="157025"/>
                  <a:pt x="63305" y="159617"/>
                </a:cubicBezTo>
                <a:cubicBezTo>
                  <a:pt x="65379" y="159502"/>
                  <a:pt x="66243" y="160078"/>
                  <a:pt x="66128" y="157831"/>
                </a:cubicBezTo>
                <a:cubicBezTo>
                  <a:pt x="66013" y="156218"/>
                  <a:pt x="65091" y="155066"/>
                  <a:pt x="64169" y="154260"/>
                </a:cubicBezTo>
                <a:close/>
                <a:moveTo>
                  <a:pt x="64968" y="134775"/>
                </a:moveTo>
                <a:cubicBezTo>
                  <a:pt x="66632" y="134588"/>
                  <a:pt x="68057" y="136172"/>
                  <a:pt x="67453" y="141242"/>
                </a:cubicBezTo>
                <a:cubicBezTo>
                  <a:pt x="66589" y="148615"/>
                  <a:pt x="66877" y="150976"/>
                  <a:pt x="66992" y="158350"/>
                </a:cubicBezTo>
                <a:cubicBezTo>
                  <a:pt x="69872" y="158177"/>
                  <a:pt x="69066" y="157716"/>
                  <a:pt x="71139" y="158983"/>
                </a:cubicBezTo>
                <a:cubicBezTo>
                  <a:pt x="72867" y="160020"/>
                  <a:pt x="71024" y="159386"/>
                  <a:pt x="72579" y="160193"/>
                </a:cubicBezTo>
                <a:lnTo>
                  <a:pt x="74135" y="160423"/>
                </a:lnTo>
                <a:cubicBezTo>
                  <a:pt x="76151" y="155066"/>
                  <a:pt x="71658" y="151207"/>
                  <a:pt x="81220" y="151783"/>
                </a:cubicBezTo>
                <a:cubicBezTo>
                  <a:pt x="82890" y="154951"/>
                  <a:pt x="84849" y="158465"/>
                  <a:pt x="86807" y="162094"/>
                </a:cubicBezTo>
                <a:cubicBezTo>
                  <a:pt x="88305" y="164859"/>
                  <a:pt x="92452" y="170101"/>
                  <a:pt x="90552" y="172578"/>
                </a:cubicBezTo>
                <a:cubicBezTo>
                  <a:pt x="88190" y="175631"/>
                  <a:pt x="80183" y="172866"/>
                  <a:pt x="85828" y="179087"/>
                </a:cubicBezTo>
                <a:cubicBezTo>
                  <a:pt x="90609" y="177877"/>
                  <a:pt x="87038" y="174248"/>
                  <a:pt x="92683" y="174363"/>
                </a:cubicBezTo>
                <a:cubicBezTo>
                  <a:pt x="93835" y="176610"/>
                  <a:pt x="93432" y="179490"/>
                  <a:pt x="93317" y="182543"/>
                </a:cubicBezTo>
                <a:cubicBezTo>
                  <a:pt x="91070" y="180757"/>
                  <a:pt x="93374" y="181448"/>
                  <a:pt x="90667" y="180700"/>
                </a:cubicBezTo>
                <a:lnTo>
                  <a:pt x="88881" y="184847"/>
                </a:lnTo>
                <a:cubicBezTo>
                  <a:pt x="84273" y="184962"/>
                  <a:pt x="84849" y="182716"/>
                  <a:pt x="82314" y="180296"/>
                </a:cubicBezTo>
                <a:cubicBezTo>
                  <a:pt x="80529" y="180584"/>
                  <a:pt x="78858" y="180872"/>
                  <a:pt x="77418" y="181909"/>
                </a:cubicBezTo>
                <a:lnTo>
                  <a:pt x="77418" y="188706"/>
                </a:lnTo>
                <a:cubicBezTo>
                  <a:pt x="82142" y="190722"/>
                  <a:pt x="87441" y="189052"/>
                  <a:pt x="86404" y="195734"/>
                </a:cubicBezTo>
                <a:cubicBezTo>
                  <a:pt x="80989" y="197750"/>
                  <a:pt x="74596" y="191587"/>
                  <a:pt x="72003" y="188937"/>
                </a:cubicBezTo>
                <a:lnTo>
                  <a:pt x="75287" y="187670"/>
                </a:lnTo>
                <a:cubicBezTo>
                  <a:pt x="75229" y="183522"/>
                  <a:pt x="75805" y="180584"/>
                  <a:pt x="73040" y="178683"/>
                </a:cubicBezTo>
                <a:cubicBezTo>
                  <a:pt x="70967" y="177243"/>
                  <a:pt x="67683" y="176552"/>
                  <a:pt x="67395" y="174018"/>
                </a:cubicBezTo>
                <a:cubicBezTo>
                  <a:pt x="70160" y="173154"/>
                  <a:pt x="78225" y="174421"/>
                  <a:pt x="73155" y="167451"/>
                </a:cubicBezTo>
                <a:cubicBezTo>
                  <a:pt x="70563" y="163880"/>
                  <a:pt x="66243" y="163419"/>
                  <a:pt x="62326" y="164801"/>
                </a:cubicBezTo>
                <a:lnTo>
                  <a:pt x="61404" y="169928"/>
                </a:lnTo>
                <a:lnTo>
                  <a:pt x="56105" y="170043"/>
                </a:lnTo>
                <a:lnTo>
                  <a:pt x="60713" y="147751"/>
                </a:lnTo>
                <a:cubicBezTo>
                  <a:pt x="61116" y="144871"/>
                  <a:pt x="60656" y="141472"/>
                  <a:pt x="61059" y="138937"/>
                </a:cubicBezTo>
                <a:cubicBezTo>
                  <a:pt x="61404" y="136921"/>
                  <a:pt x="63305" y="134962"/>
                  <a:pt x="64968" y="134775"/>
                </a:cubicBezTo>
                <a:close/>
                <a:moveTo>
                  <a:pt x="369580" y="124076"/>
                </a:moveTo>
                <a:cubicBezTo>
                  <a:pt x="372978" y="135021"/>
                  <a:pt x="364165" y="135251"/>
                  <a:pt x="364741" y="129030"/>
                </a:cubicBezTo>
                <a:lnTo>
                  <a:pt x="367276" y="128281"/>
                </a:lnTo>
                <a:cubicBezTo>
                  <a:pt x="367967" y="123730"/>
                  <a:pt x="367794" y="124652"/>
                  <a:pt x="369580" y="124076"/>
                </a:cubicBezTo>
                <a:close/>
                <a:moveTo>
                  <a:pt x="242624" y="108409"/>
                </a:moveTo>
                <a:cubicBezTo>
                  <a:pt x="288360" y="107602"/>
                  <a:pt x="326839" y="129491"/>
                  <a:pt x="350456" y="160712"/>
                </a:cubicBezTo>
                <a:cubicBezTo>
                  <a:pt x="355065" y="166760"/>
                  <a:pt x="358924" y="173039"/>
                  <a:pt x="362726" y="180470"/>
                </a:cubicBezTo>
                <a:cubicBezTo>
                  <a:pt x="368601" y="191818"/>
                  <a:pt x="376896" y="216299"/>
                  <a:pt x="376320" y="231333"/>
                </a:cubicBezTo>
                <a:lnTo>
                  <a:pt x="282254" y="230412"/>
                </a:lnTo>
                <a:lnTo>
                  <a:pt x="282254" y="256621"/>
                </a:lnTo>
                <a:lnTo>
                  <a:pt x="376378" y="255469"/>
                </a:lnTo>
                <a:cubicBezTo>
                  <a:pt x="375283" y="278856"/>
                  <a:pt x="365491" y="305468"/>
                  <a:pt x="352530" y="323268"/>
                </a:cubicBezTo>
                <a:cubicBezTo>
                  <a:pt x="339857" y="340721"/>
                  <a:pt x="324420" y="355525"/>
                  <a:pt x="303049" y="365087"/>
                </a:cubicBezTo>
                <a:cubicBezTo>
                  <a:pt x="290492" y="370733"/>
                  <a:pt x="270734" y="377414"/>
                  <a:pt x="255354" y="378221"/>
                </a:cubicBezTo>
                <a:lnTo>
                  <a:pt x="254893" y="350629"/>
                </a:lnTo>
                <a:cubicBezTo>
                  <a:pt x="292220" y="345330"/>
                  <a:pt x="331793" y="320560"/>
                  <a:pt x="340549" y="282715"/>
                </a:cubicBezTo>
                <a:lnTo>
                  <a:pt x="290665" y="283867"/>
                </a:lnTo>
                <a:cubicBezTo>
                  <a:pt x="281218" y="284040"/>
                  <a:pt x="282139" y="283118"/>
                  <a:pt x="281909" y="287208"/>
                </a:cubicBezTo>
                <a:cubicBezTo>
                  <a:pt x="281851" y="288245"/>
                  <a:pt x="282024" y="290492"/>
                  <a:pt x="282139" y="291586"/>
                </a:cubicBezTo>
                <a:lnTo>
                  <a:pt x="293487" y="291816"/>
                </a:lnTo>
                <a:lnTo>
                  <a:pt x="293429" y="306505"/>
                </a:lnTo>
                <a:lnTo>
                  <a:pt x="282082" y="306620"/>
                </a:lnTo>
                <a:lnTo>
                  <a:pt x="282024" y="312381"/>
                </a:lnTo>
                <a:lnTo>
                  <a:pt x="293026" y="312496"/>
                </a:lnTo>
                <a:lnTo>
                  <a:pt x="293084" y="327127"/>
                </a:lnTo>
                <a:lnTo>
                  <a:pt x="252819" y="327357"/>
                </a:lnTo>
                <a:cubicBezTo>
                  <a:pt x="250861" y="322922"/>
                  <a:pt x="252416" y="198269"/>
                  <a:pt x="252416" y="171484"/>
                </a:cubicBezTo>
                <a:cubicBezTo>
                  <a:pt x="252416" y="169871"/>
                  <a:pt x="252359" y="168200"/>
                  <a:pt x="252359" y="166588"/>
                </a:cubicBezTo>
                <a:lnTo>
                  <a:pt x="252877" y="162152"/>
                </a:lnTo>
                <a:cubicBezTo>
                  <a:pt x="252935" y="162037"/>
                  <a:pt x="252992" y="161807"/>
                  <a:pt x="253107" y="161634"/>
                </a:cubicBezTo>
                <a:lnTo>
                  <a:pt x="293141" y="161288"/>
                </a:lnTo>
                <a:lnTo>
                  <a:pt x="293314" y="176034"/>
                </a:lnTo>
                <a:lnTo>
                  <a:pt x="282254" y="176207"/>
                </a:lnTo>
                <a:lnTo>
                  <a:pt x="282312" y="181968"/>
                </a:lnTo>
                <a:lnTo>
                  <a:pt x="293602" y="182025"/>
                </a:lnTo>
                <a:lnTo>
                  <a:pt x="293718" y="196887"/>
                </a:lnTo>
                <a:lnTo>
                  <a:pt x="282543" y="196887"/>
                </a:lnTo>
                <a:lnTo>
                  <a:pt x="282254" y="203741"/>
                </a:lnTo>
                <a:lnTo>
                  <a:pt x="340664" y="203972"/>
                </a:lnTo>
                <a:cubicBezTo>
                  <a:pt x="334443" y="183408"/>
                  <a:pt x="323210" y="168085"/>
                  <a:pt x="306160" y="155931"/>
                </a:cubicBezTo>
                <a:cubicBezTo>
                  <a:pt x="290895" y="145102"/>
                  <a:pt x="266817" y="135482"/>
                  <a:pt x="243315" y="135712"/>
                </a:cubicBezTo>
                <a:cubicBezTo>
                  <a:pt x="221311" y="135943"/>
                  <a:pt x="194986" y="146484"/>
                  <a:pt x="180931" y="156392"/>
                </a:cubicBezTo>
                <a:cubicBezTo>
                  <a:pt x="166184" y="166818"/>
                  <a:pt x="152245" y="182313"/>
                  <a:pt x="145966" y="204606"/>
                </a:cubicBezTo>
                <a:cubicBezTo>
                  <a:pt x="150862" y="205239"/>
                  <a:pt x="201668" y="204778"/>
                  <a:pt x="204606" y="203914"/>
                </a:cubicBezTo>
                <a:lnTo>
                  <a:pt x="204548" y="197002"/>
                </a:lnTo>
                <a:lnTo>
                  <a:pt x="193200" y="196656"/>
                </a:lnTo>
                <a:lnTo>
                  <a:pt x="193200" y="181910"/>
                </a:lnTo>
                <a:lnTo>
                  <a:pt x="204490" y="181852"/>
                </a:lnTo>
                <a:lnTo>
                  <a:pt x="204606" y="176034"/>
                </a:lnTo>
                <a:lnTo>
                  <a:pt x="193661" y="175977"/>
                </a:lnTo>
                <a:lnTo>
                  <a:pt x="193546" y="161461"/>
                </a:lnTo>
                <a:lnTo>
                  <a:pt x="233926" y="161230"/>
                </a:lnTo>
                <a:cubicBezTo>
                  <a:pt x="235423" y="165148"/>
                  <a:pt x="235250" y="324593"/>
                  <a:pt x="233926" y="327934"/>
                </a:cubicBezTo>
                <a:lnTo>
                  <a:pt x="193661" y="328049"/>
                </a:lnTo>
                <a:lnTo>
                  <a:pt x="193546" y="313475"/>
                </a:lnTo>
                <a:lnTo>
                  <a:pt x="204606" y="313187"/>
                </a:lnTo>
                <a:lnTo>
                  <a:pt x="204548" y="307427"/>
                </a:lnTo>
                <a:lnTo>
                  <a:pt x="193258" y="307427"/>
                </a:lnTo>
                <a:lnTo>
                  <a:pt x="193143" y="292681"/>
                </a:lnTo>
                <a:lnTo>
                  <a:pt x="204490" y="292508"/>
                </a:lnTo>
                <a:lnTo>
                  <a:pt x="204606" y="284155"/>
                </a:lnTo>
                <a:cubicBezTo>
                  <a:pt x="200746" y="282773"/>
                  <a:pt x="155470" y="282427"/>
                  <a:pt x="147464" y="282254"/>
                </a:cubicBezTo>
                <a:cubicBezTo>
                  <a:pt x="156968" y="316989"/>
                  <a:pt x="185366" y="337496"/>
                  <a:pt x="217394" y="346712"/>
                </a:cubicBezTo>
                <a:cubicBezTo>
                  <a:pt x="222059" y="348037"/>
                  <a:pt x="229202" y="348728"/>
                  <a:pt x="233062" y="350687"/>
                </a:cubicBezTo>
                <a:lnTo>
                  <a:pt x="233004" y="377818"/>
                </a:lnTo>
                <a:cubicBezTo>
                  <a:pt x="204375" y="376550"/>
                  <a:pt x="168143" y="359154"/>
                  <a:pt x="149307" y="339454"/>
                </a:cubicBezTo>
                <a:cubicBezTo>
                  <a:pt x="132314" y="321712"/>
                  <a:pt x="113017" y="291528"/>
                  <a:pt x="111807" y="255296"/>
                </a:cubicBezTo>
                <a:lnTo>
                  <a:pt x="204548" y="256045"/>
                </a:lnTo>
                <a:lnTo>
                  <a:pt x="204548" y="231103"/>
                </a:lnTo>
                <a:lnTo>
                  <a:pt x="110252" y="232255"/>
                </a:lnTo>
                <a:cubicBezTo>
                  <a:pt x="110540" y="202993"/>
                  <a:pt x="125286" y="174306"/>
                  <a:pt x="143028" y="152878"/>
                </a:cubicBezTo>
                <a:cubicBezTo>
                  <a:pt x="165666" y="125632"/>
                  <a:pt x="207774" y="109042"/>
                  <a:pt x="242624" y="108409"/>
                </a:cubicBezTo>
                <a:close/>
                <a:moveTo>
                  <a:pt x="396077" y="96945"/>
                </a:moveTo>
                <a:cubicBezTo>
                  <a:pt x="397575" y="100401"/>
                  <a:pt x="396135" y="106565"/>
                  <a:pt x="391527" y="109790"/>
                </a:cubicBezTo>
                <a:cubicBezTo>
                  <a:pt x="383981" y="115090"/>
                  <a:pt x="380294" y="112843"/>
                  <a:pt x="378796" y="115666"/>
                </a:cubicBezTo>
                <a:cubicBezTo>
                  <a:pt x="381331" y="116818"/>
                  <a:pt x="382771" y="116069"/>
                  <a:pt x="385766" y="115608"/>
                </a:cubicBezTo>
                <a:cubicBezTo>
                  <a:pt x="385824" y="122866"/>
                  <a:pt x="383059" y="120447"/>
                  <a:pt x="377759" y="118719"/>
                </a:cubicBezTo>
                <a:cubicBezTo>
                  <a:pt x="367909" y="115551"/>
                  <a:pt x="345099" y="122751"/>
                  <a:pt x="342852" y="112901"/>
                </a:cubicBezTo>
                <a:cubicBezTo>
                  <a:pt x="344638" y="112210"/>
                  <a:pt x="348612" y="114687"/>
                  <a:pt x="354142" y="114111"/>
                </a:cubicBezTo>
                <a:lnTo>
                  <a:pt x="365605" y="112210"/>
                </a:lnTo>
                <a:cubicBezTo>
                  <a:pt x="362898" y="107659"/>
                  <a:pt x="357886" y="109560"/>
                  <a:pt x="357541" y="103569"/>
                </a:cubicBezTo>
                <a:cubicBezTo>
                  <a:pt x="363589" y="105125"/>
                  <a:pt x="366527" y="114226"/>
                  <a:pt x="379660" y="109733"/>
                </a:cubicBezTo>
                <a:cubicBezTo>
                  <a:pt x="394983" y="104491"/>
                  <a:pt x="390317" y="96715"/>
                  <a:pt x="396077" y="96945"/>
                </a:cubicBezTo>
                <a:close/>
                <a:moveTo>
                  <a:pt x="244064" y="95044"/>
                </a:moveTo>
                <a:lnTo>
                  <a:pt x="253854" y="96983"/>
                </a:lnTo>
                <a:lnTo>
                  <a:pt x="241561" y="95556"/>
                </a:lnTo>
                <a:close/>
                <a:moveTo>
                  <a:pt x="228524" y="94041"/>
                </a:moveTo>
                <a:lnTo>
                  <a:pt x="241561" y="95556"/>
                </a:lnTo>
                <a:lnTo>
                  <a:pt x="186057" y="106910"/>
                </a:lnTo>
                <a:cubicBezTo>
                  <a:pt x="129894" y="130528"/>
                  <a:pt x="94987" y="182601"/>
                  <a:pt x="94987" y="242738"/>
                </a:cubicBezTo>
                <a:cubicBezTo>
                  <a:pt x="94987" y="326378"/>
                  <a:pt x="160770" y="391872"/>
                  <a:pt x="244697" y="391872"/>
                </a:cubicBezTo>
                <a:cubicBezTo>
                  <a:pt x="294236" y="391872"/>
                  <a:pt x="340203" y="366585"/>
                  <a:pt x="367622" y="324189"/>
                </a:cubicBezTo>
                <a:cubicBezTo>
                  <a:pt x="395559" y="281044"/>
                  <a:pt x="399361" y="229029"/>
                  <a:pt x="378048" y="181449"/>
                </a:cubicBezTo>
                <a:cubicBezTo>
                  <a:pt x="373382" y="171023"/>
                  <a:pt x="360076" y="149652"/>
                  <a:pt x="351896" y="142567"/>
                </a:cubicBezTo>
                <a:cubicBezTo>
                  <a:pt x="350744" y="141587"/>
                  <a:pt x="349995" y="140781"/>
                  <a:pt x="349189" y="139859"/>
                </a:cubicBezTo>
                <a:cubicBezTo>
                  <a:pt x="348613" y="139283"/>
                  <a:pt x="348037" y="138650"/>
                  <a:pt x="347346" y="137958"/>
                </a:cubicBezTo>
                <a:cubicBezTo>
                  <a:pt x="332945" y="123874"/>
                  <a:pt x="316557" y="113146"/>
                  <a:pt x="299053" y="105938"/>
                </a:cubicBezTo>
                <a:lnTo>
                  <a:pt x="253854" y="96983"/>
                </a:lnTo>
                <a:lnTo>
                  <a:pt x="292460" y="101468"/>
                </a:lnTo>
                <a:cubicBezTo>
                  <a:pt x="312902" y="108649"/>
                  <a:pt x="332046" y="120455"/>
                  <a:pt x="348613" y="136634"/>
                </a:cubicBezTo>
                <a:cubicBezTo>
                  <a:pt x="349362" y="137382"/>
                  <a:pt x="349938" y="138016"/>
                  <a:pt x="350514" y="138650"/>
                </a:cubicBezTo>
                <a:cubicBezTo>
                  <a:pt x="351263" y="139514"/>
                  <a:pt x="352012" y="140320"/>
                  <a:pt x="353048" y="141242"/>
                </a:cubicBezTo>
                <a:cubicBezTo>
                  <a:pt x="361516" y="148615"/>
                  <a:pt x="374822" y="169928"/>
                  <a:pt x="379661" y="180700"/>
                </a:cubicBezTo>
                <a:cubicBezTo>
                  <a:pt x="401205" y="228856"/>
                  <a:pt x="397403" y="281505"/>
                  <a:pt x="369120" y="325111"/>
                </a:cubicBezTo>
                <a:cubicBezTo>
                  <a:pt x="341355" y="368025"/>
                  <a:pt x="294812" y="393601"/>
                  <a:pt x="244697" y="393601"/>
                </a:cubicBezTo>
                <a:cubicBezTo>
                  <a:pt x="203799" y="393601"/>
                  <a:pt x="165608" y="377990"/>
                  <a:pt x="137210" y="349649"/>
                </a:cubicBezTo>
                <a:cubicBezTo>
                  <a:pt x="108869" y="321366"/>
                  <a:pt x="93259" y="283348"/>
                  <a:pt x="93259" y="242681"/>
                </a:cubicBezTo>
                <a:cubicBezTo>
                  <a:pt x="93259" y="181794"/>
                  <a:pt x="128570" y="129145"/>
                  <a:pt x="185366" y="105240"/>
                </a:cubicBezTo>
                <a:cubicBezTo>
                  <a:pt x="199507" y="99292"/>
                  <a:pt x="214020" y="95584"/>
                  <a:pt x="228524" y="94041"/>
                </a:cubicBezTo>
                <a:close/>
                <a:moveTo>
                  <a:pt x="132486" y="93604"/>
                </a:moveTo>
                <a:cubicBezTo>
                  <a:pt x="131795" y="95332"/>
                  <a:pt x="132429" y="96715"/>
                  <a:pt x="132890" y="98731"/>
                </a:cubicBezTo>
                <a:cubicBezTo>
                  <a:pt x="133639" y="102187"/>
                  <a:pt x="133062" y="102532"/>
                  <a:pt x="136000" y="102475"/>
                </a:cubicBezTo>
                <a:cubicBezTo>
                  <a:pt x="137325" y="99249"/>
                  <a:pt x="136346" y="93834"/>
                  <a:pt x="132486" y="93604"/>
                </a:cubicBezTo>
                <a:close/>
                <a:moveTo>
                  <a:pt x="132083" y="70908"/>
                </a:moveTo>
                <a:cubicBezTo>
                  <a:pt x="130010" y="71888"/>
                  <a:pt x="129606" y="72003"/>
                  <a:pt x="129203" y="74825"/>
                </a:cubicBezTo>
                <a:cubicBezTo>
                  <a:pt x="128742" y="77878"/>
                  <a:pt x="129376" y="78282"/>
                  <a:pt x="131104" y="79376"/>
                </a:cubicBezTo>
                <a:cubicBezTo>
                  <a:pt x="133062" y="77072"/>
                  <a:pt x="132717" y="74422"/>
                  <a:pt x="132083" y="70908"/>
                </a:cubicBezTo>
                <a:close/>
                <a:moveTo>
                  <a:pt x="320330" y="67510"/>
                </a:moveTo>
                <a:cubicBezTo>
                  <a:pt x="319639" y="71484"/>
                  <a:pt x="319408" y="71312"/>
                  <a:pt x="317738" y="74537"/>
                </a:cubicBezTo>
                <a:cubicBezTo>
                  <a:pt x="315549" y="78685"/>
                  <a:pt x="318371" y="74768"/>
                  <a:pt x="317968" y="80413"/>
                </a:cubicBezTo>
                <a:cubicBezTo>
                  <a:pt x="315146" y="82947"/>
                  <a:pt x="309904" y="84445"/>
                  <a:pt x="306966" y="87037"/>
                </a:cubicBezTo>
                <a:cubicBezTo>
                  <a:pt x="312035" y="88708"/>
                  <a:pt x="319063" y="87440"/>
                  <a:pt x="319293" y="92106"/>
                </a:cubicBezTo>
                <a:cubicBezTo>
                  <a:pt x="317335" y="92740"/>
                  <a:pt x="305123" y="90724"/>
                  <a:pt x="302876" y="89802"/>
                </a:cubicBezTo>
                <a:cubicBezTo>
                  <a:pt x="302473" y="85424"/>
                  <a:pt x="303855" y="85712"/>
                  <a:pt x="309385" y="81335"/>
                </a:cubicBezTo>
                <a:cubicBezTo>
                  <a:pt x="311459" y="79664"/>
                  <a:pt x="310307" y="81219"/>
                  <a:pt x="311517" y="78627"/>
                </a:cubicBezTo>
                <a:lnTo>
                  <a:pt x="309385" y="77590"/>
                </a:lnTo>
                <a:cubicBezTo>
                  <a:pt x="313302" y="75517"/>
                  <a:pt x="312784" y="75574"/>
                  <a:pt x="315664" y="70044"/>
                </a:cubicBezTo>
                <a:cubicBezTo>
                  <a:pt x="312381" y="71081"/>
                  <a:pt x="309097" y="72694"/>
                  <a:pt x="306160" y="71196"/>
                </a:cubicBezTo>
                <a:cubicBezTo>
                  <a:pt x="306966" y="68892"/>
                  <a:pt x="304143" y="70505"/>
                  <a:pt x="312323" y="68201"/>
                </a:cubicBezTo>
                <a:cubicBezTo>
                  <a:pt x="315779" y="67222"/>
                  <a:pt x="317162" y="66243"/>
                  <a:pt x="320330" y="67510"/>
                </a:cubicBezTo>
                <a:close/>
                <a:moveTo>
                  <a:pt x="127388" y="64723"/>
                </a:moveTo>
                <a:cubicBezTo>
                  <a:pt x="128353" y="66401"/>
                  <a:pt x="128137" y="68921"/>
                  <a:pt x="128397" y="69756"/>
                </a:cubicBezTo>
                <a:cubicBezTo>
                  <a:pt x="132544" y="68835"/>
                  <a:pt x="129952" y="64169"/>
                  <a:pt x="136807" y="66876"/>
                </a:cubicBezTo>
                <a:cubicBezTo>
                  <a:pt x="137901" y="69699"/>
                  <a:pt x="136979" y="72636"/>
                  <a:pt x="136173" y="76150"/>
                </a:cubicBezTo>
                <a:cubicBezTo>
                  <a:pt x="134848" y="82141"/>
                  <a:pt x="135367" y="81046"/>
                  <a:pt x="130586" y="80355"/>
                </a:cubicBezTo>
                <a:cubicBezTo>
                  <a:pt x="130470" y="82602"/>
                  <a:pt x="130758" y="86058"/>
                  <a:pt x="131853" y="87728"/>
                </a:cubicBezTo>
                <a:cubicBezTo>
                  <a:pt x="138247" y="85309"/>
                  <a:pt x="139168" y="72694"/>
                  <a:pt x="147751" y="74768"/>
                </a:cubicBezTo>
                <a:cubicBezTo>
                  <a:pt x="149134" y="83120"/>
                  <a:pt x="136979" y="82544"/>
                  <a:pt x="134906" y="91357"/>
                </a:cubicBezTo>
                <a:cubicBezTo>
                  <a:pt x="137210" y="92797"/>
                  <a:pt x="137959" y="91242"/>
                  <a:pt x="139456" y="93489"/>
                </a:cubicBezTo>
                <a:cubicBezTo>
                  <a:pt x="140378" y="94814"/>
                  <a:pt x="140090" y="97463"/>
                  <a:pt x="140666" y="99134"/>
                </a:cubicBezTo>
                <a:cubicBezTo>
                  <a:pt x="142394" y="99940"/>
                  <a:pt x="143373" y="99883"/>
                  <a:pt x="145159" y="100920"/>
                </a:cubicBezTo>
                <a:cubicBezTo>
                  <a:pt x="145447" y="107429"/>
                  <a:pt x="142279" y="101899"/>
                  <a:pt x="140896" y="108811"/>
                </a:cubicBezTo>
                <a:cubicBezTo>
                  <a:pt x="140148" y="112383"/>
                  <a:pt x="140090" y="115954"/>
                  <a:pt x="138996" y="119468"/>
                </a:cubicBezTo>
                <a:cubicBezTo>
                  <a:pt x="136749" y="126668"/>
                  <a:pt x="128800" y="133062"/>
                  <a:pt x="126035" y="129836"/>
                </a:cubicBezTo>
                <a:cubicBezTo>
                  <a:pt x="123846" y="124940"/>
                  <a:pt x="131219" y="127302"/>
                  <a:pt x="134042" y="122175"/>
                </a:cubicBezTo>
                <a:cubicBezTo>
                  <a:pt x="135770" y="119064"/>
                  <a:pt x="136288" y="111230"/>
                  <a:pt x="136634" y="107256"/>
                </a:cubicBezTo>
                <a:cubicBezTo>
                  <a:pt x="130528" y="107141"/>
                  <a:pt x="130010" y="103857"/>
                  <a:pt x="129433" y="97809"/>
                </a:cubicBezTo>
                <a:cubicBezTo>
                  <a:pt x="125804" y="99595"/>
                  <a:pt x="120044" y="111403"/>
                  <a:pt x="118835" y="114975"/>
                </a:cubicBezTo>
                <a:cubicBezTo>
                  <a:pt x="115782" y="114917"/>
                  <a:pt x="114342" y="114744"/>
                  <a:pt x="112383" y="112843"/>
                </a:cubicBezTo>
                <a:cubicBezTo>
                  <a:pt x="113132" y="109099"/>
                  <a:pt x="112786" y="113131"/>
                  <a:pt x="117682" y="105643"/>
                </a:cubicBezTo>
                <a:cubicBezTo>
                  <a:pt x="126496" y="92221"/>
                  <a:pt x="129606" y="96254"/>
                  <a:pt x="127475" y="85828"/>
                </a:cubicBezTo>
                <a:cubicBezTo>
                  <a:pt x="126899" y="83120"/>
                  <a:pt x="127302" y="83063"/>
                  <a:pt x="125459" y="81680"/>
                </a:cubicBezTo>
                <a:cubicBezTo>
                  <a:pt x="123270" y="86231"/>
                  <a:pt x="124192" y="88362"/>
                  <a:pt x="122867" y="92682"/>
                </a:cubicBezTo>
                <a:cubicBezTo>
                  <a:pt x="118835" y="92452"/>
                  <a:pt x="119180" y="90897"/>
                  <a:pt x="118086" y="86922"/>
                </a:cubicBezTo>
                <a:cubicBezTo>
                  <a:pt x="116934" y="82659"/>
                  <a:pt x="115839" y="83235"/>
                  <a:pt x="115033" y="79434"/>
                </a:cubicBezTo>
                <a:cubicBezTo>
                  <a:pt x="119871" y="80182"/>
                  <a:pt x="116934" y="82026"/>
                  <a:pt x="121715" y="83120"/>
                </a:cubicBezTo>
                <a:cubicBezTo>
                  <a:pt x="122752" y="79434"/>
                  <a:pt x="126553" y="75632"/>
                  <a:pt x="122233" y="68892"/>
                </a:cubicBezTo>
                <a:lnTo>
                  <a:pt x="119295" y="64745"/>
                </a:lnTo>
                <a:cubicBezTo>
                  <a:pt x="124278" y="62210"/>
                  <a:pt x="126424" y="63046"/>
                  <a:pt x="127388" y="64723"/>
                </a:cubicBezTo>
                <a:close/>
                <a:moveTo>
                  <a:pt x="233695" y="60598"/>
                </a:moveTo>
                <a:cubicBezTo>
                  <a:pt x="233522" y="63478"/>
                  <a:pt x="230181" y="66301"/>
                  <a:pt x="228511" y="68087"/>
                </a:cubicBezTo>
                <a:cubicBezTo>
                  <a:pt x="227301" y="69411"/>
                  <a:pt x="223845" y="72868"/>
                  <a:pt x="222577" y="73616"/>
                </a:cubicBezTo>
                <a:cubicBezTo>
                  <a:pt x="223557" y="70103"/>
                  <a:pt x="225515" y="69527"/>
                  <a:pt x="226782" y="66128"/>
                </a:cubicBezTo>
                <a:cubicBezTo>
                  <a:pt x="224709" y="66934"/>
                  <a:pt x="211633" y="75172"/>
                  <a:pt x="210078" y="77764"/>
                </a:cubicBezTo>
                <a:cubicBezTo>
                  <a:pt x="207831" y="78397"/>
                  <a:pt x="207889" y="78858"/>
                  <a:pt x="206045" y="80529"/>
                </a:cubicBezTo>
                <a:cubicBezTo>
                  <a:pt x="204490" y="81969"/>
                  <a:pt x="203396" y="82430"/>
                  <a:pt x="202589" y="83582"/>
                </a:cubicBezTo>
                <a:cubicBezTo>
                  <a:pt x="198039" y="84676"/>
                  <a:pt x="195734" y="84791"/>
                  <a:pt x="190723" y="84561"/>
                </a:cubicBezTo>
                <a:cubicBezTo>
                  <a:pt x="191702" y="81681"/>
                  <a:pt x="192566" y="81796"/>
                  <a:pt x="195619" y="80529"/>
                </a:cubicBezTo>
                <a:cubicBezTo>
                  <a:pt x="201264" y="78167"/>
                  <a:pt x="206045" y="74596"/>
                  <a:pt x="211575" y="71370"/>
                </a:cubicBezTo>
                <a:cubicBezTo>
                  <a:pt x="220619" y="66128"/>
                  <a:pt x="227647" y="59849"/>
                  <a:pt x="233695" y="60598"/>
                </a:cubicBezTo>
                <a:close/>
                <a:moveTo>
                  <a:pt x="326723" y="50633"/>
                </a:moveTo>
                <a:cubicBezTo>
                  <a:pt x="330928" y="50633"/>
                  <a:pt x="333405" y="51036"/>
                  <a:pt x="335940" y="52995"/>
                </a:cubicBezTo>
                <a:cubicBezTo>
                  <a:pt x="334845" y="57142"/>
                  <a:pt x="328682" y="56278"/>
                  <a:pt x="323497" y="59273"/>
                </a:cubicBezTo>
                <a:cubicBezTo>
                  <a:pt x="324649" y="60080"/>
                  <a:pt x="325456" y="60598"/>
                  <a:pt x="326493" y="61866"/>
                </a:cubicBezTo>
                <a:lnTo>
                  <a:pt x="317219" y="62730"/>
                </a:lnTo>
                <a:cubicBezTo>
                  <a:pt x="315375" y="60368"/>
                  <a:pt x="315318" y="60886"/>
                  <a:pt x="315433" y="56739"/>
                </a:cubicBezTo>
                <a:lnTo>
                  <a:pt x="318256" y="55184"/>
                </a:lnTo>
                <a:cubicBezTo>
                  <a:pt x="319926" y="56451"/>
                  <a:pt x="319120" y="55472"/>
                  <a:pt x="319638" y="58237"/>
                </a:cubicBezTo>
                <a:cubicBezTo>
                  <a:pt x="323728" y="57315"/>
                  <a:pt x="327414" y="55356"/>
                  <a:pt x="330295" y="53571"/>
                </a:cubicBezTo>
                <a:lnTo>
                  <a:pt x="327126" y="51151"/>
                </a:lnTo>
                <a:cubicBezTo>
                  <a:pt x="327011" y="50863"/>
                  <a:pt x="326838" y="50806"/>
                  <a:pt x="326723" y="50633"/>
                </a:cubicBezTo>
                <a:close/>
                <a:moveTo>
                  <a:pt x="309069" y="45383"/>
                </a:moveTo>
                <a:cubicBezTo>
                  <a:pt x="311560" y="44238"/>
                  <a:pt x="312698" y="44929"/>
                  <a:pt x="313072" y="48674"/>
                </a:cubicBezTo>
                <a:cubicBezTo>
                  <a:pt x="310768" y="50863"/>
                  <a:pt x="304431" y="51957"/>
                  <a:pt x="300975" y="53628"/>
                </a:cubicBezTo>
                <a:cubicBezTo>
                  <a:pt x="297231" y="55471"/>
                  <a:pt x="293026" y="56969"/>
                  <a:pt x="290952" y="59734"/>
                </a:cubicBezTo>
                <a:cubicBezTo>
                  <a:pt x="299881" y="59906"/>
                  <a:pt x="298037" y="55874"/>
                  <a:pt x="303913" y="55298"/>
                </a:cubicBezTo>
                <a:cubicBezTo>
                  <a:pt x="306275" y="59042"/>
                  <a:pt x="303337" y="60367"/>
                  <a:pt x="299708" y="62038"/>
                </a:cubicBezTo>
                <a:cubicBezTo>
                  <a:pt x="296425" y="63535"/>
                  <a:pt x="295849" y="65609"/>
                  <a:pt x="294696" y="72291"/>
                </a:cubicBezTo>
                <a:cubicBezTo>
                  <a:pt x="300226" y="70736"/>
                  <a:pt x="309616" y="62211"/>
                  <a:pt x="312035" y="61519"/>
                </a:cubicBezTo>
                <a:cubicBezTo>
                  <a:pt x="307830" y="65091"/>
                  <a:pt x="309846" y="64169"/>
                  <a:pt x="302934" y="69411"/>
                </a:cubicBezTo>
                <a:cubicBezTo>
                  <a:pt x="300169" y="71542"/>
                  <a:pt x="294696" y="74653"/>
                  <a:pt x="293199" y="77648"/>
                </a:cubicBezTo>
                <a:lnTo>
                  <a:pt x="288130" y="84100"/>
                </a:lnTo>
                <a:cubicBezTo>
                  <a:pt x="287611" y="83236"/>
                  <a:pt x="287093" y="82084"/>
                  <a:pt x="286862" y="80643"/>
                </a:cubicBezTo>
                <a:cubicBezTo>
                  <a:pt x="284097" y="81911"/>
                  <a:pt x="280065" y="84388"/>
                  <a:pt x="277300" y="83869"/>
                </a:cubicBezTo>
                <a:cubicBezTo>
                  <a:pt x="276091" y="81047"/>
                  <a:pt x="276436" y="79146"/>
                  <a:pt x="279489" y="77475"/>
                </a:cubicBezTo>
                <a:cubicBezTo>
                  <a:pt x="290895" y="71197"/>
                  <a:pt x="287611" y="76842"/>
                  <a:pt x="291183" y="69641"/>
                </a:cubicBezTo>
                <a:cubicBezTo>
                  <a:pt x="292277" y="67452"/>
                  <a:pt x="293487" y="65782"/>
                  <a:pt x="294236" y="63363"/>
                </a:cubicBezTo>
                <a:cubicBezTo>
                  <a:pt x="289973" y="63363"/>
                  <a:pt x="282600" y="64227"/>
                  <a:pt x="288533" y="58639"/>
                </a:cubicBezTo>
                <a:cubicBezTo>
                  <a:pt x="290146" y="57141"/>
                  <a:pt x="294639" y="54549"/>
                  <a:pt x="296943" y="53109"/>
                </a:cubicBezTo>
                <a:cubicBezTo>
                  <a:pt x="302732" y="49509"/>
                  <a:pt x="306577" y="46528"/>
                  <a:pt x="309069" y="45383"/>
                </a:cubicBezTo>
                <a:close/>
                <a:moveTo>
                  <a:pt x="219006" y="39688"/>
                </a:moveTo>
                <a:cubicBezTo>
                  <a:pt x="223384" y="39688"/>
                  <a:pt x="222923" y="41243"/>
                  <a:pt x="225285" y="42511"/>
                </a:cubicBezTo>
                <a:cubicBezTo>
                  <a:pt x="225803" y="49596"/>
                  <a:pt x="221886" y="52764"/>
                  <a:pt x="218718" y="56911"/>
                </a:cubicBezTo>
                <a:cubicBezTo>
                  <a:pt x="216241" y="60195"/>
                  <a:pt x="212093" y="66589"/>
                  <a:pt x="209674" y="67568"/>
                </a:cubicBezTo>
                <a:cubicBezTo>
                  <a:pt x="210653" y="61116"/>
                  <a:pt x="219294" y="50114"/>
                  <a:pt x="219409" y="43432"/>
                </a:cubicBezTo>
                <a:cubicBezTo>
                  <a:pt x="218891" y="43547"/>
                  <a:pt x="203741" y="54607"/>
                  <a:pt x="203453" y="44584"/>
                </a:cubicBezTo>
                <a:lnTo>
                  <a:pt x="205757" y="43951"/>
                </a:lnTo>
                <a:cubicBezTo>
                  <a:pt x="206679" y="43720"/>
                  <a:pt x="207024" y="43778"/>
                  <a:pt x="208119" y="43490"/>
                </a:cubicBezTo>
                <a:cubicBezTo>
                  <a:pt x="210250" y="42856"/>
                  <a:pt x="210135" y="42741"/>
                  <a:pt x="211229" y="41474"/>
                </a:cubicBezTo>
                <a:cubicBezTo>
                  <a:pt x="214052" y="41301"/>
                  <a:pt x="215434" y="39688"/>
                  <a:pt x="219006" y="39688"/>
                </a:cubicBezTo>
                <a:close/>
                <a:moveTo>
                  <a:pt x="235135" y="21600"/>
                </a:moveTo>
                <a:cubicBezTo>
                  <a:pt x="187324" y="24365"/>
                  <a:pt x="148096" y="38017"/>
                  <a:pt x="111807" y="64687"/>
                </a:cubicBezTo>
                <a:lnTo>
                  <a:pt x="96369" y="77072"/>
                </a:lnTo>
                <a:cubicBezTo>
                  <a:pt x="68835" y="102590"/>
                  <a:pt x="51496" y="126783"/>
                  <a:pt x="38478" y="158004"/>
                </a:cubicBezTo>
                <a:cubicBezTo>
                  <a:pt x="9100" y="228280"/>
                  <a:pt x="17856" y="307830"/>
                  <a:pt x="61865" y="370790"/>
                </a:cubicBezTo>
                <a:cubicBezTo>
                  <a:pt x="105528" y="433231"/>
                  <a:pt x="176783" y="468484"/>
                  <a:pt x="252473" y="465143"/>
                </a:cubicBezTo>
                <a:cubicBezTo>
                  <a:pt x="297058" y="463127"/>
                  <a:pt x="344062" y="446537"/>
                  <a:pt x="375167" y="421768"/>
                </a:cubicBezTo>
                <a:cubicBezTo>
                  <a:pt x="376607" y="420616"/>
                  <a:pt x="378105" y="419464"/>
                  <a:pt x="379545" y="418312"/>
                </a:cubicBezTo>
                <a:cubicBezTo>
                  <a:pt x="388819" y="411054"/>
                  <a:pt x="397575" y="404142"/>
                  <a:pt x="404545" y="395674"/>
                </a:cubicBezTo>
                <a:cubicBezTo>
                  <a:pt x="405985" y="393946"/>
                  <a:pt x="407540" y="392218"/>
                  <a:pt x="409211" y="390432"/>
                </a:cubicBezTo>
                <a:cubicBezTo>
                  <a:pt x="411630" y="387782"/>
                  <a:pt x="414453" y="384730"/>
                  <a:pt x="417506" y="380813"/>
                </a:cubicBezTo>
                <a:cubicBezTo>
                  <a:pt x="450454" y="338705"/>
                  <a:pt x="467390" y="286747"/>
                  <a:pt x="465143" y="234501"/>
                </a:cubicBezTo>
                <a:cubicBezTo>
                  <a:pt x="462090" y="162900"/>
                  <a:pt x="423554" y="95102"/>
                  <a:pt x="364568" y="57602"/>
                </a:cubicBezTo>
                <a:cubicBezTo>
                  <a:pt x="335997" y="39457"/>
                  <a:pt x="290376" y="18432"/>
                  <a:pt x="235135" y="21600"/>
                </a:cubicBezTo>
                <a:close/>
                <a:moveTo>
                  <a:pt x="235019" y="19815"/>
                </a:moveTo>
                <a:cubicBezTo>
                  <a:pt x="290721" y="16646"/>
                  <a:pt x="336689" y="37787"/>
                  <a:pt x="365490" y="56105"/>
                </a:cubicBezTo>
                <a:cubicBezTo>
                  <a:pt x="424936" y="93950"/>
                  <a:pt x="463818" y="162267"/>
                  <a:pt x="466871" y="234386"/>
                </a:cubicBezTo>
                <a:cubicBezTo>
                  <a:pt x="469118" y="287092"/>
                  <a:pt x="452067" y="339454"/>
                  <a:pt x="418888" y="381907"/>
                </a:cubicBezTo>
                <a:cubicBezTo>
                  <a:pt x="415777" y="385882"/>
                  <a:pt x="412955" y="388935"/>
                  <a:pt x="410478" y="391642"/>
                </a:cubicBezTo>
                <a:cubicBezTo>
                  <a:pt x="408865" y="393428"/>
                  <a:pt x="407310" y="395098"/>
                  <a:pt x="405870" y="396826"/>
                </a:cubicBezTo>
                <a:cubicBezTo>
                  <a:pt x="398727" y="405409"/>
                  <a:pt x="389914" y="412379"/>
                  <a:pt x="380582" y="419752"/>
                </a:cubicBezTo>
                <a:cubicBezTo>
                  <a:pt x="379142" y="420904"/>
                  <a:pt x="377644" y="422056"/>
                  <a:pt x="376204" y="423208"/>
                </a:cubicBezTo>
                <a:cubicBezTo>
                  <a:pt x="344868" y="448150"/>
                  <a:pt x="297461" y="464913"/>
                  <a:pt x="252531" y="466929"/>
                </a:cubicBezTo>
                <a:cubicBezTo>
                  <a:pt x="249190" y="467102"/>
                  <a:pt x="245849" y="467159"/>
                  <a:pt x="242508" y="467159"/>
                </a:cubicBezTo>
                <a:cubicBezTo>
                  <a:pt x="169986" y="467159"/>
                  <a:pt x="102532" y="432022"/>
                  <a:pt x="60482" y="371711"/>
                </a:cubicBezTo>
                <a:cubicBezTo>
                  <a:pt x="16128" y="308290"/>
                  <a:pt x="7315" y="228107"/>
                  <a:pt x="36865" y="157255"/>
                </a:cubicBezTo>
                <a:cubicBezTo>
                  <a:pt x="49999" y="125804"/>
                  <a:pt x="67452" y="101438"/>
                  <a:pt x="95217" y="75690"/>
                </a:cubicBezTo>
                <a:lnTo>
                  <a:pt x="110712" y="63247"/>
                </a:lnTo>
                <a:cubicBezTo>
                  <a:pt x="147348" y="36347"/>
                  <a:pt x="186863" y="22580"/>
                  <a:pt x="235019" y="19815"/>
                </a:cubicBezTo>
                <a:close/>
                <a:moveTo>
                  <a:pt x="230066" y="9965"/>
                </a:moveTo>
                <a:cubicBezTo>
                  <a:pt x="183465" y="12500"/>
                  <a:pt x="136346" y="30299"/>
                  <a:pt x="101900" y="57373"/>
                </a:cubicBezTo>
                <a:cubicBezTo>
                  <a:pt x="90149" y="66589"/>
                  <a:pt x="80471" y="74826"/>
                  <a:pt x="71601" y="84964"/>
                </a:cubicBezTo>
                <a:cubicBezTo>
                  <a:pt x="62730" y="95103"/>
                  <a:pt x="54032" y="104953"/>
                  <a:pt x="46140" y="118029"/>
                </a:cubicBezTo>
                <a:cubicBezTo>
                  <a:pt x="20852" y="159906"/>
                  <a:pt x="6567" y="203742"/>
                  <a:pt x="9850" y="256621"/>
                </a:cubicBezTo>
                <a:cubicBezTo>
                  <a:pt x="12961" y="306505"/>
                  <a:pt x="32718" y="356850"/>
                  <a:pt x="63766" y="392910"/>
                </a:cubicBezTo>
                <a:cubicBezTo>
                  <a:pt x="76900" y="408175"/>
                  <a:pt x="85252" y="416182"/>
                  <a:pt x="100748" y="428451"/>
                </a:cubicBezTo>
                <a:cubicBezTo>
                  <a:pt x="143028" y="461918"/>
                  <a:pt x="200574" y="479890"/>
                  <a:pt x="256621" y="476722"/>
                </a:cubicBezTo>
                <a:cubicBezTo>
                  <a:pt x="380698" y="469752"/>
                  <a:pt x="484095" y="363417"/>
                  <a:pt x="476722" y="230239"/>
                </a:cubicBezTo>
                <a:cubicBezTo>
                  <a:pt x="469867" y="105759"/>
                  <a:pt x="363072" y="2707"/>
                  <a:pt x="230066" y="9965"/>
                </a:cubicBezTo>
                <a:close/>
                <a:moveTo>
                  <a:pt x="232082" y="0"/>
                </a:moveTo>
                <a:lnTo>
                  <a:pt x="254490" y="0"/>
                </a:lnTo>
                <a:cubicBezTo>
                  <a:pt x="260308" y="2247"/>
                  <a:pt x="296828" y="-518"/>
                  <a:pt x="346943" y="23272"/>
                </a:cubicBezTo>
                <a:cubicBezTo>
                  <a:pt x="373267" y="35771"/>
                  <a:pt x="402530" y="56451"/>
                  <a:pt x="421827" y="78110"/>
                </a:cubicBezTo>
                <a:cubicBezTo>
                  <a:pt x="428048" y="85137"/>
                  <a:pt x="435824" y="94411"/>
                  <a:pt x="441181" y="102015"/>
                </a:cubicBezTo>
                <a:cubicBezTo>
                  <a:pt x="458405" y="126669"/>
                  <a:pt x="469867" y="149883"/>
                  <a:pt x="478278" y="179952"/>
                </a:cubicBezTo>
                <a:cubicBezTo>
                  <a:pt x="480351" y="187498"/>
                  <a:pt x="482022" y="195389"/>
                  <a:pt x="483347" y="203396"/>
                </a:cubicBezTo>
                <a:cubicBezTo>
                  <a:pt x="484326" y="209444"/>
                  <a:pt x="485017" y="224997"/>
                  <a:pt x="486688" y="229029"/>
                </a:cubicBezTo>
                <a:lnTo>
                  <a:pt x="486688" y="256564"/>
                </a:lnTo>
                <a:cubicBezTo>
                  <a:pt x="485651" y="259271"/>
                  <a:pt x="484326" y="277531"/>
                  <a:pt x="483462" y="282715"/>
                </a:cubicBezTo>
                <a:cubicBezTo>
                  <a:pt x="468139" y="376896"/>
                  <a:pt x="398613" y="453105"/>
                  <a:pt x="306736" y="478335"/>
                </a:cubicBezTo>
                <a:cubicBezTo>
                  <a:pt x="299363" y="480351"/>
                  <a:pt x="291068" y="482252"/>
                  <a:pt x="283291" y="483462"/>
                </a:cubicBezTo>
                <a:cubicBezTo>
                  <a:pt x="277416" y="484383"/>
                  <a:pt x="261806" y="485075"/>
                  <a:pt x="257773" y="486745"/>
                </a:cubicBezTo>
                <a:lnTo>
                  <a:pt x="232140" y="486745"/>
                </a:lnTo>
                <a:cubicBezTo>
                  <a:pt x="230009" y="485939"/>
                  <a:pt x="210654" y="484499"/>
                  <a:pt x="205931" y="483807"/>
                </a:cubicBezTo>
                <a:cubicBezTo>
                  <a:pt x="197751" y="482598"/>
                  <a:pt x="189571" y="480870"/>
                  <a:pt x="181680" y="478738"/>
                </a:cubicBezTo>
                <a:cubicBezTo>
                  <a:pt x="166357" y="474649"/>
                  <a:pt x="152187" y="469349"/>
                  <a:pt x="138881" y="462955"/>
                </a:cubicBezTo>
                <a:cubicBezTo>
                  <a:pt x="106854" y="447575"/>
                  <a:pt x="80587" y="426665"/>
                  <a:pt x="60022" y="403048"/>
                </a:cubicBezTo>
                <a:cubicBezTo>
                  <a:pt x="58697" y="401550"/>
                  <a:pt x="58237" y="400686"/>
                  <a:pt x="56854" y="399246"/>
                </a:cubicBezTo>
                <a:cubicBezTo>
                  <a:pt x="54204" y="396481"/>
                  <a:pt x="52822" y="394235"/>
                  <a:pt x="50287" y="391124"/>
                </a:cubicBezTo>
                <a:cubicBezTo>
                  <a:pt x="40552" y="379085"/>
                  <a:pt x="30184" y="360767"/>
                  <a:pt x="22868" y="346021"/>
                </a:cubicBezTo>
                <a:cubicBezTo>
                  <a:pt x="13018" y="326090"/>
                  <a:pt x="5933" y="301091"/>
                  <a:pt x="2592" y="278453"/>
                </a:cubicBezTo>
                <a:cubicBezTo>
                  <a:pt x="1786" y="273038"/>
                  <a:pt x="979" y="255988"/>
                  <a:pt x="0" y="252704"/>
                </a:cubicBezTo>
                <a:lnTo>
                  <a:pt x="0" y="230815"/>
                </a:lnTo>
                <a:cubicBezTo>
                  <a:pt x="864" y="228511"/>
                  <a:pt x="2362" y="209502"/>
                  <a:pt x="3226" y="204606"/>
                </a:cubicBezTo>
                <a:cubicBezTo>
                  <a:pt x="4493" y="196541"/>
                  <a:pt x="6164" y="188650"/>
                  <a:pt x="8237" y="180989"/>
                </a:cubicBezTo>
                <a:cubicBezTo>
                  <a:pt x="19124" y="140724"/>
                  <a:pt x="33986" y="116704"/>
                  <a:pt x="58121" y="85886"/>
                </a:cubicBezTo>
                <a:cubicBezTo>
                  <a:pt x="65034" y="77073"/>
                  <a:pt x="75057" y="67856"/>
                  <a:pt x="83352" y="60253"/>
                </a:cubicBezTo>
                <a:cubicBezTo>
                  <a:pt x="115206" y="31048"/>
                  <a:pt x="162728" y="9389"/>
                  <a:pt x="206507" y="2823"/>
                </a:cubicBezTo>
                <a:cubicBezTo>
                  <a:pt x="211057" y="2189"/>
                  <a:pt x="229893" y="806"/>
                  <a:pt x="232082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 w="567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88" name="îṩḻiďê">
            <a:extLst>
              <a:ext uri="{FF2B5EF4-FFF2-40B4-BE49-F238E27FC236}">
                <a16:creationId xmlns:a16="http://schemas.microsoft.com/office/drawing/2014/main" id="{BC30AC9D-7968-480E-A129-8F20B7BE4897}"/>
              </a:ext>
            </a:extLst>
          </p:cNvPr>
          <p:cNvSpPr txBox="1"/>
          <p:nvPr/>
        </p:nvSpPr>
        <p:spPr>
          <a:xfrm>
            <a:off x="2075952" y="3544722"/>
            <a:ext cx="8996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200" b="1" dirty="0">
                <a:solidFill>
                  <a:schemeClr val="bg1"/>
                </a:solidFill>
                <a:latin typeface="+mn-ea"/>
              </a:rPr>
              <a:t>Text here</a:t>
            </a:r>
            <a:endParaRPr lang="zh-CN" altLang="en-US" sz="12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89" name="ïṡḻîḓe">
            <a:extLst>
              <a:ext uri="{FF2B5EF4-FFF2-40B4-BE49-F238E27FC236}">
                <a16:creationId xmlns:a16="http://schemas.microsoft.com/office/drawing/2014/main" id="{20B2E419-7A0E-44EA-956B-1B9C38AADA0C}"/>
              </a:ext>
            </a:extLst>
          </p:cNvPr>
          <p:cNvSpPr txBox="1"/>
          <p:nvPr/>
        </p:nvSpPr>
        <p:spPr>
          <a:xfrm>
            <a:off x="1061964" y="4159901"/>
            <a:ext cx="2927646" cy="11833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altLang="zh-CN" sz="1000" dirty="0">
                <a:solidFill>
                  <a:schemeClr val="bg2"/>
                </a:solidFill>
              </a:rPr>
              <a:t>Unified fonts make reading more fluent.</a:t>
            </a:r>
          </a:p>
          <a:p>
            <a:pPr algn="ctr">
              <a:lnSpc>
                <a:spcPct val="120000"/>
              </a:lnSpc>
            </a:pPr>
            <a:r>
              <a:rPr lang="en-US" altLang="zh-CN" sz="1000" dirty="0">
                <a:solidFill>
                  <a:schemeClr val="bg2"/>
                </a:solidFill>
              </a:rPr>
              <a:t>Theme color makes PPT  more convenient to change.</a:t>
            </a:r>
          </a:p>
          <a:p>
            <a:pPr algn="ctr">
              <a:lnSpc>
                <a:spcPct val="120000"/>
              </a:lnSpc>
            </a:pPr>
            <a:r>
              <a:rPr lang="en-US" altLang="zh-CN" sz="1000" dirty="0">
                <a:solidFill>
                  <a:schemeClr val="bg2"/>
                </a:solidFill>
              </a:rPr>
              <a:t>Adjust the spacing to adapt to Chinese typesetting, use the reference line in PPT.</a:t>
            </a:r>
          </a:p>
          <a:p>
            <a:pPr algn="ctr">
              <a:lnSpc>
                <a:spcPct val="120000"/>
              </a:lnSpc>
            </a:pPr>
            <a:r>
              <a:rPr lang="en-US" altLang="zh-CN" sz="1000" dirty="0">
                <a:solidFill>
                  <a:schemeClr val="bg2"/>
                </a:solidFill>
              </a:rPr>
              <a:t>……</a:t>
            </a:r>
          </a:p>
        </p:txBody>
      </p:sp>
      <p:sp>
        <p:nvSpPr>
          <p:cNvPr id="90" name="iSľiḑe">
            <a:extLst>
              <a:ext uri="{FF2B5EF4-FFF2-40B4-BE49-F238E27FC236}">
                <a16:creationId xmlns:a16="http://schemas.microsoft.com/office/drawing/2014/main" id="{51F90C90-6174-4B03-998A-CCFDAD7B1BA2}"/>
              </a:ext>
            </a:extLst>
          </p:cNvPr>
          <p:cNvSpPr/>
          <p:nvPr/>
        </p:nvSpPr>
        <p:spPr>
          <a:xfrm rot="16200000">
            <a:off x="2511387" y="3875840"/>
            <a:ext cx="28800" cy="20036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51" name="íş1ïḋe">
            <a:extLst>
              <a:ext uri="{FF2B5EF4-FFF2-40B4-BE49-F238E27FC236}">
                <a16:creationId xmlns:a16="http://schemas.microsoft.com/office/drawing/2014/main" id="{9B7381FF-426C-4074-9842-F50C7070F5A1}"/>
              </a:ext>
            </a:extLst>
          </p:cNvPr>
          <p:cNvSpPr txBox="1"/>
          <p:nvPr/>
        </p:nvSpPr>
        <p:spPr>
          <a:xfrm>
            <a:off x="5646164" y="3544722"/>
            <a:ext cx="8996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200" b="1" dirty="0">
                <a:solidFill>
                  <a:schemeClr val="bg1"/>
                </a:solidFill>
                <a:latin typeface="+mn-ea"/>
              </a:rPr>
              <a:t>Text here</a:t>
            </a:r>
            <a:endParaRPr lang="zh-CN" altLang="en-US" sz="12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2" name="iṣḻïḍé">
            <a:extLst>
              <a:ext uri="{FF2B5EF4-FFF2-40B4-BE49-F238E27FC236}">
                <a16:creationId xmlns:a16="http://schemas.microsoft.com/office/drawing/2014/main" id="{07CDB1A4-BA27-4691-B6FF-5DC6A658EA24}"/>
              </a:ext>
            </a:extLst>
          </p:cNvPr>
          <p:cNvSpPr txBox="1"/>
          <p:nvPr/>
        </p:nvSpPr>
        <p:spPr>
          <a:xfrm>
            <a:off x="4632176" y="4159901"/>
            <a:ext cx="2927646" cy="11833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altLang="zh-CN" sz="1000" dirty="0">
                <a:solidFill>
                  <a:schemeClr val="bg2"/>
                </a:solidFill>
              </a:rPr>
              <a:t>Unified fonts make reading more fluent.</a:t>
            </a:r>
          </a:p>
          <a:p>
            <a:pPr algn="ctr">
              <a:lnSpc>
                <a:spcPct val="120000"/>
              </a:lnSpc>
            </a:pPr>
            <a:r>
              <a:rPr lang="en-US" altLang="zh-CN" sz="1000" dirty="0">
                <a:solidFill>
                  <a:schemeClr val="bg2"/>
                </a:solidFill>
              </a:rPr>
              <a:t>Theme color makes PPT  more convenient to change.</a:t>
            </a:r>
          </a:p>
          <a:p>
            <a:pPr algn="ctr">
              <a:lnSpc>
                <a:spcPct val="120000"/>
              </a:lnSpc>
            </a:pPr>
            <a:r>
              <a:rPr lang="en-US" altLang="zh-CN" sz="1000" dirty="0">
                <a:solidFill>
                  <a:schemeClr val="bg2"/>
                </a:solidFill>
              </a:rPr>
              <a:t>Adjust the spacing to adapt to Chinese typesetting, use the reference line in PPT.</a:t>
            </a:r>
          </a:p>
          <a:p>
            <a:pPr algn="ctr">
              <a:lnSpc>
                <a:spcPct val="120000"/>
              </a:lnSpc>
            </a:pPr>
            <a:r>
              <a:rPr lang="en-US" altLang="zh-CN" sz="1000" dirty="0">
                <a:solidFill>
                  <a:schemeClr val="bg2"/>
                </a:solidFill>
              </a:rPr>
              <a:t>……</a:t>
            </a:r>
          </a:p>
        </p:txBody>
      </p:sp>
      <p:sp>
        <p:nvSpPr>
          <p:cNvPr id="53" name="ïsļíďe">
            <a:extLst>
              <a:ext uri="{FF2B5EF4-FFF2-40B4-BE49-F238E27FC236}">
                <a16:creationId xmlns:a16="http://schemas.microsoft.com/office/drawing/2014/main" id="{BE29DEBD-9D32-4A8A-8CD1-40E4C51713FD}"/>
              </a:ext>
            </a:extLst>
          </p:cNvPr>
          <p:cNvSpPr/>
          <p:nvPr/>
        </p:nvSpPr>
        <p:spPr>
          <a:xfrm rot="16200000">
            <a:off x="6081599" y="3875840"/>
            <a:ext cx="28800" cy="20036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58" name="ïṥḻîḍê">
            <a:extLst>
              <a:ext uri="{FF2B5EF4-FFF2-40B4-BE49-F238E27FC236}">
                <a16:creationId xmlns:a16="http://schemas.microsoft.com/office/drawing/2014/main" id="{3DEE07AA-BA1A-4331-A15B-AD8EC38343DD}"/>
              </a:ext>
            </a:extLst>
          </p:cNvPr>
          <p:cNvSpPr txBox="1"/>
          <p:nvPr/>
        </p:nvSpPr>
        <p:spPr>
          <a:xfrm>
            <a:off x="9216376" y="3544722"/>
            <a:ext cx="8996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200" b="1" dirty="0">
                <a:solidFill>
                  <a:schemeClr val="bg1"/>
                </a:solidFill>
                <a:latin typeface="+mn-ea"/>
              </a:rPr>
              <a:t>Text here</a:t>
            </a:r>
            <a:endParaRPr lang="zh-CN" altLang="en-US" sz="12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9" name="îšľiḍè">
            <a:extLst>
              <a:ext uri="{FF2B5EF4-FFF2-40B4-BE49-F238E27FC236}">
                <a16:creationId xmlns:a16="http://schemas.microsoft.com/office/drawing/2014/main" id="{6E8EF695-7C20-40CE-87FC-706A4A2A69CD}"/>
              </a:ext>
            </a:extLst>
          </p:cNvPr>
          <p:cNvSpPr txBox="1"/>
          <p:nvPr/>
        </p:nvSpPr>
        <p:spPr>
          <a:xfrm>
            <a:off x="8202388" y="4159901"/>
            <a:ext cx="2927646" cy="11833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altLang="zh-CN" sz="1000" dirty="0">
                <a:solidFill>
                  <a:schemeClr val="bg2"/>
                </a:solidFill>
              </a:rPr>
              <a:t>Unified fonts make reading more fluent.</a:t>
            </a:r>
          </a:p>
          <a:p>
            <a:pPr algn="ctr">
              <a:lnSpc>
                <a:spcPct val="120000"/>
              </a:lnSpc>
            </a:pPr>
            <a:r>
              <a:rPr lang="en-US" altLang="zh-CN" sz="1000" dirty="0">
                <a:solidFill>
                  <a:schemeClr val="bg2"/>
                </a:solidFill>
              </a:rPr>
              <a:t>Theme color makes PPT  more convenient to change.</a:t>
            </a:r>
          </a:p>
          <a:p>
            <a:pPr algn="ctr">
              <a:lnSpc>
                <a:spcPct val="120000"/>
              </a:lnSpc>
            </a:pPr>
            <a:r>
              <a:rPr lang="en-US" altLang="zh-CN" sz="1000" dirty="0">
                <a:solidFill>
                  <a:schemeClr val="bg2"/>
                </a:solidFill>
              </a:rPr>
              <a:t>Adjust the spacing to adapt to Chinese typesetting, use the reference line in PPT.</a:t>
            </a:r>
          </a:p>
          <a:p>
            <a:pPr algn="ctr">
              <a:lnSpc>
                <a:spcPct val="120000"/>
              </a:lnSpc>
            </a:pPr>
            <a:r>
              <a:rPr lang="en-US" altLang="zh-CN" sz="1000" dirty="0">
                <a:solidFill>
                  <a:schemeClr val="bg2"/>
                </a:solidFill>
              </a:rPr>
              <a:t>……</a:t>
            </a:r>
          </a:p>
        </p:txBody>
      </p:sp>
      <p:sp>
        <p:nvSpPr>
          <p:cNvPr id="60" name="íṥlïḑe">
            <a:extLst>
              <a:ext uri="{FF2B5EF4-FFF2-40B4-BE49-F238E27FC236}">
                <a16:creationId xmlns:a16="http://schemas.microsoft.com/office/drawing/2014/main" id="{366D4019-2840-4C09-8F3D-CC4B8EDE2ABE}"/>
              </a:ext>
            </a:extLst>
          </p:cNvPr>
          <p:cNvSpPr/>
          <p:nvPr/>
        </p:nvSpPr>
        <p:spPr>
          <a:xfrm rot="16200000">
            <a:off x="9651811" y="3875840"/>
            <a:ext cx="28800" cy="20036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grpSp>
        <p:nvGrpSpPr>
          <p:cNvPr id="31" name="iṣ1îde">
            <a:extLst>
              <a:ext uri="{FF2B5EF4-FFF2-40B4-BE49-F238E27FC236}">
                <a16:creationId xmlns:a16="http://schemas.microsoft.com/office/drawing/2014/main" id="{93F5B5EE-6151-4F55-8990-4C831C86EF4E}"/>
              </a:ext>
            </a:extLst>
          </p:cNvPr>
          <p:cNvGrpSpPr/>
          <p:nvPr/>
        </p:nvGrpSpPr>
        <p:grpSpPr>
          <a:xfrm>
            <a:off x="2320687" y="2877927"/>
            <a:ext cx="410200" cy="410198"/>
            <a:chOff x="6470043" y="1482403"/>
            <a:chExt cx="410200" cy="410198"/>
          </a:xfrm>
        </p:grpSpPr>
        <p:sp>
          <p:nvSpPr>
            <p:cNvPr id="32" name="ïSḻíḓé">
              <a:extLst>
                <a:ext uri="{FF2B5EF4-FFF2-40B4-BE49-F238E27FC236}">
                  <a16:creationId xmlns:a16="http://schemas.microsoft.com/office/drawing/2014/main" id="{1C3D1BC9-C08B-43A2-86BD-05BEA057580A}"/>
                </a:ext>
              </a:extLst>
            </p:cNvPr>
            <p:cNvSpPr/>
            <p:nvPr/>
          </p:nvSpPr>
          <p:spPr>
            <a:xfrm>
              <a:off x="6470043" y="1482403"/>
              <a:ext cx="410200" cy="410198"/>
            </a:xfrm>
            <a:prstGeom prst="ellipse">
              <a:avLst/>
            </a:prstGeom>
            <a:solidFill>
              <a:schemeClr val="accent2"/>
            </a:solidFill>
            <a:ln w="57150" cap="rnd">
              <a:noFill/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3765"/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33" name="íš1íḋe">
              <a:extLst>
                <a:ext uri="{FF2B5EF4-FFF2-40B4-BE49-F238E27FC236}">
                  <a16:creationId xmlns:a16="http://schemas.microsoft.com/office/drawing/2014/main" id="{9DB4F58C-C844-455B-BAFC-F1ECD92F7097}"/>
                </a:ext>
              </a:extLst>
            </p:cNvPr>
            <p:cNvSpPr/>
            <p:nvPr/>
          </p:nvSpPr>
          <p:spPr>
            <a:xfrm>
              <a:off x="6586143" y="1626338"/>
              <a:ext cx="178001" cy="141741"/>
            </a:xfrm>
            <a:custGeom>
              <a:avLst/>
              <a:gdLst>
                <a:gd name="connsiteX0" fmla="*/ 515342 w 514350"/>
                <a:gd name="connsiteY0" fmla="*/ 621 h 409575"/>
                <a:gd name="connsiteX1" fmla="*/ 515342 w 514350"/>
                <a:gd name="connsiteY1" fmla="*/ 353046 h 409575"/>
                <a:gd name="connsiteX2" fmla="*/ 192159 w 514350"/>
                <a:gd name="connsiteY2" fmla="*/ 353046 h 409575"/>
                <a:gd name="connsiteX3" fmla="*/ 115387 w 514350"/>
                <a:gd name="connsiteY3" fmla="*/ 410196 h 409575"/>
                <a:gd name="connsiteX4" fmla="*/ 115387 w 514350"/>
                <a:gd name="connsiteY4" fmla="*/ 353046 h 409575"/>
                <a:gd name="connsiteX5" fmla="*/ 992 w 514350"/>
                <a:gd name="connsiteY5" fmla="*/ 353046 h 409575"/>
                <a:gd name="connsiteX6" fmla="*/ 992 w 514350"/>
                <a:gd name="connsiteY6" fmla="*/ 621 h 409575"/>
                <a:gd name="connsiteX7" fmla="*/ 515342 w 514350"/>
                <a:gd name="connsiteY7" fmla="*/ 621 h 409575"/>
                <a:gd name="connsiteX8" fmla="*/ 124817 w 514350"/>
                <a:gd name="connsiteY8" fmla="*/ 143496 h 409575"/>
                <a:gd name="connsiteX9" fmla="*/ 91480 w 514350"/>
                <a:gd name="connsiteY9" fmla="*/ 176834 h 409575"/>
                <a:gd name="connsiteX10" fmla="*/ 124817 w 514350"/>
                <a:gd name="connsiteY10" fmla="*/ 210171 h 409575"/>
                <a:gd name="connsiteX11" fmla="*/ 158155 w 514350"/>
                <a:gd name="connsiteY11" fmla="*/ 176834 h 409575"/>
                <a:gd name="connsiteX12" fmla="*/ 124817 w 514350"/>
                <a:gd name="connsiteY12" fmla="*/ 143496 h 409575"/>
                <a:gd name="connsiteX13" fmla="*/ 258167 w 514350"/>
                <a:gd name="connsiteY13" fmla="*/ 143496 h 409575"/>
                <a:gd name="connsiteX14" fmla="*/ 224830 w 514350"/>
                <a:gd name="connsiteY14" fmla="*/ 176834 h 409575"/>
                <a:gd name="connsiteX15" fmla="*/ 258167 w 514350"/>
                <a:gd name="connsiteY15" fmla="*/ 210171 h 409575"/>
                <a:gd name="connsiteX16" fmla="*/ 291505 w 514350"/>
                <a:gd name="connsiteY16" fmla="*/ 176834 h 409575"/>
                <a:gd name="connsiteX17" fmla="*/ 258167 w 514350"/>
                <a:gd name="connsiteY17" fmla="*/ 143496 h 409575"/>
                <a:gd name="connsiteX18" fmla="*/ 391517 w 514350"/>
                <a:gd name="connsiteY18" fmla="*/ 143496 h 409575"/>
                <a:gd name="connsiteX19" fmla="*/ 358180 w 514350"/>
                <a:gd name="connsiteY19" fmla="*/ 176834 h 409575"/>
                <a:gd name="connsiteX20" fmla="*/ 391517 w 514350"/>
                <a:gd name="connsiteY20" fmla="*/ 210171 h 409575"/>
                <a:gd name="connsiteX21" fmla="*/ 424855 w 514350"/>
                <a:gd name="connsiteY21" fmla="*/ 176834 h 409575"/>
                <a:gd name="connsiteX22" fmla="*/ 391517 w 514350"/>
                <a:gd name="connsiteY22" fmla="*/ 143496 h 409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14350" h="409575">
                  <a:moveTo>
                    <a:pt x="515342" y="621"/>
                  </a:moveTo>
                  <a:lnTo>
                    <a:pt x="515342" y="353046"/>
                  </a:lnTo>
                  <a:lnTo>
                    <a:pt x="192159" y="353046"/>
                  </a:lnTo>
                  <a:lnTo>
                    <a:pt x="115387" y="410196"/>
                  </a:lnTo>
                  <a:lnTo>
                    <a:pt x="115387" y="353046"/>
                  </a:lnTo>
                  <a:lnTo>
                    <a:pt x="992" y="353046"/>
                  </a:lnTo>
                  <a:lnTo>
                    <a:pt x="992" y="621"/>
                  </a:lnTo>
                  <a:lnTo>
                    <a:pt x="515342" y="621"/>
                  </a:lnTo>
                  <a:close/>
                  <a:moveTo>
                    <a:pt x="124817" y="143496"/>
                  </a:moveTo>
                  <a:cubicBezTo>
                    <a:pt x="106434" y="143496"/>
                    <a:pt x="91480" y="158450"/>
                    <a:pt x="91480" y="176834"/>
                  </a:cubicBezTo>
                  <a:cubicBezTo>
                    <a:pt x="91480" y="195217"/>
                    <a:pt x="106434" y="210171"/>
                    <a:pt x="124817" y="210171"/>
                  </a:cubicBezTo>
                  <a:cubicBezTo>
                    <a:pt x="143200" y="210171"/>
                    <a:pt x="158155" y="195217"/>
                    <a:pt x="158155" y="176834"/>
                  </a:cubicBezTo>
                  <a:cubicBezTo>
                    <a:pt x="158155" y="158450"/>
                    <a:pt x="143200" y="143496"/>
                    <a:pt x="124817" y="143496"/>
                  </a:cubicBezTo>
                  <a:close/>
                  <a:moveTo>
                    <a:pt x="258167" y="143496"/>
                  </a:moveTo>
                  <a:cubicBezTo>
                    <a:pt x="239784" y="143496"/>
                    <a:pt x="224830" y="158450"/>
                    <a:pt x="224830" y="176834"/>
                  </a:cubicBezTo>
                  <a:cubicBezTo>
                    <a:pt x="224830" y="195217"/>
                    <a:pt x="239784" y="210171"/>
                    <a:pt x="258167" y="210171"/>
                  </a:cubicBezTo>
                  <a:cubicBezTo>
                    <a:pt x="276550" y="210171"/>
                    <a:pt x="291505" y="195217"/>
                    <a:pt x="291505" y="176834"/>
                  </a:cubicBezTo>
                  <a:cubicBezTo>
                    <a:pt x="291505" y="158450"/>
                    <a:pt x="276550" y="143496"/>
                    <a:pt x="258167" y="143496"/>
                  </a:cubicBezTo>
                  <a:close/>
                  <a:moveTo>
                    <a:pt x="391517" y="143496"/>
                  </a:moveTo>
                  <a:cubicBezTo>
                    <a:pt x="373134" y="143496"/>
                    <a:pt x="358180" y="158450"/>
                    <a:pt x="358180" y="176834"/>
                  </a:cubicBezTo>
                  <a:cubicBezTo>
                    <a:pt x="358180" y="195217"/>
                    <a:pt x="373134" y="210171"/>
                    <a:pt x="391517" y="210171"/>
                  </a:cubicBezTo>
                  <a:cubicBezTo>
                    <a:pt x="409900" y="210171"/>
                    <a:pt x="424855" y="195217"/>
                    <a:pt x="424855" y="176834"/>
                  </a:cubicBezTo>
                  <a:cubicBezTo>
                    <a:pt x="424855" y="158450"/>
                    <a:pt x="409900" y="143496"/>
                    <a:pt x="391517" y="143496"/>
                  </a:cubicBezTo>
                  <a:close/>
                </a:path>
              </a:pathLst>
            </a:custGeom>
            <a:solidFill>
              <a:schemeClr val="accent1"/>
            </a:solidFill>
            <a:ln w="12700" cap="rnd">
              <a:noFill/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4354"/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6" name="iṧľiḍè">
            <a:extLst>
              <a:ext uri="{FF2B5EF4-FFF2-40B4-BE49-F238E27FC236}">
                <a16:creationId xmlns:a16="http://schemas.microsoft.com/office/drawing/2014/main" id="{A7829770-79BA-4A58-BFC0-CDE13B336C7F}"/>
              </a:ext>
            </a:extLst>
          </p:cNvPr>
          <p:cNvGrpSpPr/>
          <p:nvPr/>
        </p:nvGrpSpPr>
        <p:grpSpPr>
          <a:xfrm>
            <a:off x="5890899" y="2952178"/>
            <a:ext cx="410200" cy="410198"/>
            <a:chOff x="6470043" y="1482403"/>
            <a:chExt cx="410200" cy="410198"/>
          </a:xfrm>
        </p:grpSpPr>
        <p:sp>
          <p:nvSpPr>
            <p:cNvPr id="37" name="îşlîḋê">
              <a:extLst>
                <a:ext uri="{FF2B5EF4-FFF2-40B4-BE49-F238E27FC236}">
                  <a16:creationId xmlns:a16="http://schemas.microsoft.com/office/drawing/2014/main" id="{F3EEB2A0-E14A-42B7-A669-9CC772D77494}"/>
                </a:ext>
              </a:extLst>
            </p:cNvPr>
            <p:cNvSpPr/>
            <p:nvPr/>
          </p:nvSpPr>
          <p:spPr>
            <a:xfrm>
              <a:off x="6470043" y="1482403"/>
              <a:ext cx="410200" cy="410198"/>
            </a:xfrm>
            <a:prstGeom prst="ellipse">
              <a:avLst/>
            </a:prstGeom>
            <a:solidFill>
              <a:schemeClr val="accent2"/>
            </a:solidFill>
            <a:ln w="57150" cap="rnd">
              <a:noFill/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3765"/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38" name="íSļíḋè">
              <a:extLst>
                <a:ext uri="{FF2B5EF4-FFF2-40B4-BE49-F238E27FC236}">
                  <a16:creationId xmlns:a16="http://schemas.microsoft.com/office/drawing/2014/main" id="{FF7CFFEC-3E8E-43A0-9250-9BAFA320C004}"/>
                </a:ext>
              </a:extLst>
            </p:cNvPr>
            <p:cNvSpPr/>
            <p:nvPr/>
          </p:nvSpPr>
          <p:spPr>
            <a:xfrm>
              <a:off x="6586143" y="1624100"/>
              <a:ext cx="178001" cy="146215"/>
            </a:xfrm>
            <a:custGeom>
              <a:avLst/>
              <a:gdLst>
                <a:gd name="connsiteX0" fmla="*/ 96626 w 533400"/>
                <a:gd name="connsiteY0" fmla="*/ 133971 h 438150"/>
                <a:gd name="connsiteX1" fmla="*/ 125201 w 533400"/>
                <a:gd name="connsiteY1" fmla="*/ 286371 h 438150"/>
                <a:gd name="connsiteX2" fmla="*/ 410951 w 533400"/>
                <a:gd name="connsiteY2" fmla="*/ 286371 h 438150"/>
                <a:gd name="connsiteX3" fmla="*/ 439526 w 533400"/>
                <a:gd name="connsiteY3" fmla="*/ 133971 h 438150"/>
                <a:gd name="connsiteX4" fmla="*/ 534776 w 533400"/>
                <a:gd name="connsiteY4" fmla="*/ 133971 h 438150"/>
                <a:gd name="connsiteX5" fmla="*/ 515726 w 533400"/>
                <a:gd name="connsiteY5" fmla="*/ 381621 h 438150"/>
                <a:gd name="connsiteX6" fmla="*/ 458576 w 533400"/>
                <a:gd name="connsiteY6" fmla="*/ 381621 h 438150"/>
                <a:gd name="connsiteX7" fmla="*/ 458576 w 533400"/>
                <a:gd name="connsiteY7" fmla="*/ 438771 h 438150"/>
                <a:gd name="connsiteX8" fmla="*/ 439526 w 533400"/>
                <a:gd name="connsiteY8" fmla="*/ 438771 h 438150"/>
                <a:gd name="connsiteX9" fmla="*/ 439526 w 533400"/>
                <a:gd name="connsiteY9" fmla="*/ 381621 h 438150"/>
                <a:gd name="connsiteX10" fmla="*/ 96626 w 533400"/>
                <a:gd name="connsiteY10" fmla="*/ 381621 h 438150"/>
                <a:gd name="connsiteX11" fmla="*/ 96626 w 533400"/>
                <a:gd name="connsiteY11" fmla="*/ 438771 h 438150"/>
                <a:gd name="connsiteX12" fmla="*/ 77576 w 533400"/>
                <a:gd name="connsiteY12" fmla="*/ 438771 h 438150"/>
                <a:gd name="connsiteX13" fmla="*/ 77576 w 533400"/>
                <a:gd name="connsiteY13" fmla="*/ 381621 h 438150"/>
                <a:gd name="connsiteX14" fmla="*/ 20426 w 533400"/>
                <a:gd name="connsiteY14" fmla="*/ 381621 h 438150"/>
                <a:gd name="connsiteX15" fmla="*/ 1376 w 533400"/>
                <a:gd name="connsiteY15" fmla="*/ 133971 h 438150"/>
                <a:gd name="connsiteX16" fmla="*/ 96626 w 533400"/>
                <a:gd name="connsiteY16" fmla="*/ 133971 h 438150"/>
                <a:gd name="connsiteX17" fmla="*/ 487151 w 533400"/>
                <a:gd name="connsiteY17" fmla="*/ 621 h 438150"/>
                <a:gd name="connsiteX18" fmla="*/ 487151 w 533400"/>
                <a:gd name="connsiteY18" fmla="*/ 114921 h 438150"/>
                <a:gd name="connsiteX19" fmla="*/ 425239 w 533400"/>
                <a:gd name="connsiteY19" fmla="*/ 114921 h 438150"/>
                <a:gd name="connsiteX20" fmla="*/ 396664 w 533400"/>
                <a:gd name="connsiteY20" fmla="*/ 267321 h 438150"/>
                <a:gd name="connsiteX21" fmla="*/ 139489 w 533400"/>
                <a:gd name="connsiteY21" fmla="*/ 267321 h 438150"/>
                <a:gd name="connsiteX22" fmla="*/ 110914 w 533400"/>
                <a:gd name="connsiteY22" fmla="*/ 114921 h 438150"/>
                <a:gd name="connsiteX23" fmla="*/ 58526 w 533400"/>
                <a:gd name="connsiteY23" fmla="*/ 114921 h 438150"/>
                <a:gd name="connsiteX24" fmla="*/ 58526 w 533400"/>
                <a:gd name="connsiteY24" fmla="*/ 621 h 438150"/>
                <a:gd name="connsiteX25" fmla="*/ 487151 w 533400"/>
                <a:gd name="connsiteY25" fmla="*/ 621 h 43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533400" h="438150">
                  <a:moveTo>
                    <a:pt x="96626" y="133971"/>
                  </a:moveTo>
                  <a:lnTo>
                    <a:pt x="125201" y="286371"/>
                  </a:lnTo>
                  <a:lnTo>
                    <a:pt x="410951" y="286371"/>
                  </a:lnTo>
                  <a:lnTo>
                    <a:pt x="439526" y="133971"/>
                  </a:lnTo>
                  <a:lnTo>
                    <a:pt x="534776" y="133971"/>
                  </a:lnTo>
                  <a:lnTo>
                    <a:pt x="515726" y="381621"/>
                  </a:lnTo>
                  <a:lnTo>
                    <a:pt x="458576" y="381621"/>
                  </a:lnTo>
                  <a:lnTo>
                    <a:pt x="458576" y="438771"/>
                  </a:lnTo>
                  <a:lnTo>
                    <a:pt x="439526" y="438771"/>
                  </a:lnTo>
                  <a:lnTo>
                    <a:pt x="439526" y="381621"/>
                  </a:lnTo>
                  <a:lnTo>
                    <a:pt x="96626" y="381621"/>
                  </a:lnTo>
                  <a:lnTo>
                    <a:pt x="96626" y="438771"/>
                  </a:lnTo>
                  <a:lnTo>
                    <a:pt x="77576" y="438771"/>
                  </a:lnTo>
                  <a:lnTo>
                    <a:pt x="77576" y="381621"/>
                  </a:lnTo>
                  <a:lnTo>
                    <a:pt x="20426" y="381621"/>
                  </a:lnTo>
                  <a:lnTo>
                    <a:pt x="1376" y="133971"/>
                  </a:lnTo>
                  <a:lnTo>
                    <a:pt x="96626" y="133971"/>
                  </a:lnTo>
                  <a:close/>
                  <a:moveTo>
                    <a:pt x="487151" y="621"/>
                  </a:moveTo>
                  <a:lnTo>
                    <a:pt x="487151" y="114921"/>
                  </a:lnTo>
                  <a:lnTo>
                    <a:pt x="425239" y="114921"/>
                  </a:lnTo>
                  <a:lnTo>
                    <a:pt x="396664" y="267321"/>
                  </a:lnTo>
                  <a:lnTo>
                    <a:pt x="139489" y="267321"/>
                  </a:lnTo>
                  <a:lnTo>
                    <a:pt x="110914" y="114921"/>
                  </a:lnTo>
                  <a:lnTo>
                    <a:pt x="58526" y="114921"/>
                  </a:lnTo>
                  <a:lnTo>
                    <a:pt x="58526" y="621"/>
                  </a:lnTo>
                  <a:lnTo>
                    <a:pt x="487151" y="621"/>
                  </a:lnTo>
                  <a:close/>
                </a:path>
              </a:pathLst>
            </a:custGeom>
            <a:solidFill>
              <a:schemeClr val="accent1"/>
            </a:solidFill>
            <a:ln w="12700" cap="rnd">
              <a:noFill/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4354"/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1" name="ïsľïḑè">
            <a:extLst>
              <a:ext uri="{FF2B5EF4-FFF2-40B4-BE49-F238E27FC236}">
                <a16:creationId xmlns:a16="http://schemas.microsoft.com/office/drawing/2014/main" id="{7A7E1A77-853A-499A-84F1-6BD7490C268E}"/>
              </a:ext>
            </a:extLst>
          </p:cNvPr>
          <p:cNvGrpSpPr/>
          <p:nvPr/>
        </p:nvGrpSpPr>
        <p:grpSpPr>
          <a:xfrm>
            <a:off x="9461111" y="2955632"/>
            <a:ext cx="410200" cy="410198"/>
            <a:chOff x="6470043" y="1482403"/>
            <a:chExt cx="410200" cy="410198"/>
          </a:xfrm>
        </p:grpSpPr>
        <p:sp>
          <p:nvSpPr>
            <p:cNvPr id="42" name="ïSlïḑé">
              <a:extLst>
                <a:ext uri="{FF2B5EF4-FFF2-40B4-BE49-F238E27FC236}">
                  <a16:creationId xmlns:a16="http://schemas.microsoft.com/office/drawing/2014/main" id="{F6239D18-D463-4BA4-9117-608B86E90324}"/>
                </a:ext>
              </a:extLst>
            </p:cNvPr>
            <p:cNvSpPr/>
            <p:nvPr/>
          </p:nvSpPr>
          <p:spPr>
            <a:xfrm>
              <a:off x="6470043" y="1482403"/>
              <a:ext cx="410200" cy="410198"/>
            </a:xfrm>
            <a:prstGeom prst="ellipse">
              <a:avLst/>
            </a:prstGeom>
            <a:solidFill>
              <a:schemeClr val="accent2"/>
            </a:solidFill>
            <a:ln w="57150" cap="rnd">
              <a:noFill/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3765"/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43" name="ísliḓê">
              <a:extLst>
                <a:ext uri="{FF2B5EF4-FFF2-40B4-BE49-F238E27FC236}">
                  <a16:creationId xmlns:a16="http://schemas.microsoft.com/office/drawing/2014/main" id="{405635BB-99A0-472F-AE6A-0459507CA768}"/>
                </a:ext>
              </a:extLst>
            </p:cNvPr>
            <p:cNvSpPr/>
            <p:nvPr/>
          </p:nvSpPr>
          <p:spPr>
            <a:xfrm>
              <a:off x="6586143" y="1609797"/>
              <a:ext cx="178001" cy="174822"/>
            </a:xfrm>
            <a:custGeom>
              <a:avLst/>
              <a:gdLst>
                <a:gd name="connsiteX0" fmla="*/ 372339 w 533400"/>
                <a:gd name="connsiteY0" fmla="*/ 276846 h 523875"/>
                <a:gd name="connsiteX1" fmla="*/ 372339 w 533400"/>
                <a:gd name="connsiteY1" fmla="*/ 524496 h 523875"/>
                <a:gd name="connsiteX2" fmla="*/ 162789 w 533400"/>
                <a:gd name="connsiteY2" fmla="*/ 524496 h 523875"/>
                <a:gd name="connsiteX3" fmla="*/ 162789 w 533400"/>
                <a:gd name="connsiteY3" fmla="*/ 276846 h 523875"/>
                <a:gd name="connsiteX4" fmla="*/ 372339 w 533400"/>
                <a:gd name="connsiteY4" fmla="*/ 276846 h 523875"/>
                <a:gd name="connsiteX5" fmla="*/ 143739 w 533400"/>
                <a:gd name="connsiteY5" fmla="*/ 114921 h 523875"/>
                <a:gd name="connsiteX6" fmla="*/ 143739 w 533400"/>
                <a:gd name="connsiteY6" fmla="*/ 153021 h 523875"/>
                <a:gd name="connsiteX7" fmla="*/ 391389 w 533400"/>
                <a:gd name="connsiteY7" fmla="*/ 153021 h 523875"/>
                <a:gd name="connsiteX8" fmla="*/ 391389 w 533400"/>
                <a:gd name="connsiteY8" fmla="*/ 114921 h 523875"/>
                <a:gd name="connsiteX9" fmla="*/ 534264 w 533400"/>
                <a:gd name="connsiteY9" fmla="*/ 114921 h 523875"/>
                <a:gd name="connsiteX10" fmla="*/ 534264 w 533400"/>
                <a:gd name="connsiteY10" fmla="*/ 410196 h 523875"/>
                <a:gd name="connsiteX11" fmla="*/ 391389 w 533400"/>
                <a:gd name="connsiteY11" fmla="*/ 410196 h 523875"/>
                <a:gd name="connsiteX12" fmla="*/ 391389 w 533400"/>
                <a:gd name="connsiteY12" fmla="*/ 257796 h 523875"/>
                <a:gd name="connsiteX13" fmla="*/ 143739 w 533400"/>
                <a:gd name="connsiteY13" fmla="*/ 257796 h 523875"/>
                <a:gd name="connsiteX14" fmla="*/ 143739 w 533400"/>
                <a:gd name="connsiteY14" fmla="*/ 410196 h 523875"/>
                <a:gd name="connsiteX15" fmla="*/ 864 w 533400"/>
                <a:gd name="connsiteY15" fmla="*/ 410196 h 523875"/>
                <a:gd name="connsiteX16" fmla="*/ 864 w 533400"/>
                <a:gd name="connsiteY16" fmla="*/ 186359 h 523875"/>
                <a:gd name="connsiteX17" fmla="*/ 67539 w 533400"/>
                <a:gd name="connsiteY17" fmla="*/ 114921 h 523875"/>
                <a:gd name="connsiteX18" fmla="*/ 143739 w 533400"/>
                <a:gd name="connsiteY18" fmla="*/ 114921 h 523875"/>
                <a:gd name="connsiteX19" fmla="*/ 462827 w 533400"/>
                <a:gd name="connsiteY19" fmla="*/ 172071 h 523875"/>
                <a:gd name="connsiteX20" fmla="*/ 448539 w 533400"/>
                <a:gd name="connsiteY20" fmla="*/ 186359 h 523875"/>
                <a:gd name="connsiteX21" fmla="*/ 462827 w 533400"/>
                <a:gd name="connsiteY21" fmla="*/ 200646 h 523875"/>
                <a:gd name="connsiteX22" fmla="*/ 477114 w 533400"/>
                <a:gd name="connsiteY22" fmla="*/ 186359 h 523875"/>
                <a:gd name="connsiteX23" fmla="*/ 462827 w 533400"/>
                <a:gd name="connsiteY23" fmla="*/ 172071 h 523875"/>
                <a:gd name="connsiteX24" fmla="*/ 372339 w 533400"/>
                <a:gd name="connsiteY24" fmla="*/ 621 h 523875"/>
                <a:gd name="connsiteX25" fmla="*/ 372339 w 533400"/>
                <a:gd name="connsiteY25" fmla="*/ 133971 h 523875"/>
                <a:gd name="connsiteX26" fmla="*/ 162789 w 533400"/>
                <a:gd name="connsiteY26" fmla="*/ 133971 h 523875"/>
                <a:gd name="connsiteX27" fmla="*/ 162789 w 533400"/>
                <a:gd name="connsiteY27" fmla="*/ 621 h 523875"/>
                <a:gd name="connsiteX28" fmla="*/ 372339 w 533400"/>
                <a:gd name="connsiteY28" fmla="*/ 621 h 523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33400" h="523875">
                  <a:moveTo>
                    <a:pt x="372339" y="276846"/>
                  </a:moveTo>
                  <a:lnTo>
                    <a:pt x="372339" y="524496"/>
                  </a:lnTo>
                  <a:lnTo>
                    <a:pt x="162789" y="524496"/>
                  </a:lnTo>
                  <a:lnTo>
                    <a:pt x="162789" y="276846"/>
                  </a:lnTo>
                  <a:lnTo>
                    <a:pt x="372339" y="276846"/>
                  </a:lnTo>
                  <a:close/>
                  <a:moveTo>
                    <a:pt x="143739" y="114921"/>
                  </a:moveTo>
                  <a:lnTo>
                    <a:pt x="143739" y="153021"/>
                  </a:lnTo>
                  <a:lnTo>
                    <a:pt x="391389" y="153021"/>
                  </a:lnTo>
                  <a:lnTo>
                    <a:pt x="391389" y="114921"/>
                  </a:lnTo>
                  <a:lnTo>
                    <a:pt x="534264" y="114921"/>
                  </a:lnTo>
                  <a:lnTo>
                    <a:pt x="534264" y="410196"/>
                  </a:lnTo>
                  <a:lnTo>
                    <a:pt x="391389" y="410196"/>
                  </a:lnTo>
                  <a:lnTo>
                    <a:pt x="391389" y="257796"/>
                  </a:lnTo>
                  <a:lnTo>
                    <a:pt x="143739" y="257796"/>
                  </a:lnTo>
                  <a:lnTo>
                    <a:pt x="143739" y="410196"/>
                  </a:lnTo>
                  <a:lnTo>
                    <a:pt x="864" y="410196"/>
                  </a:lnTo>
                  <a:lnTo>
                    <a:pt x="864" y="186359"/>
                  </a:lnTo>
                  <a:lnTo>
                    <a:pt x="67539" y="114921"/>
                  </a:lnTo>
                  <a:lnTo>
                    <a:pt x="143739" y="114921"/>
                  </a:lnTo>
                  <a:close/>
                  <a:moveTo>
                    <a:pt x="462827" y="172071"/>
                  </a:moveTo>
                  <a:cubicBezTo>
                    <a:pt x="454921" y="172071"/>
                    <a:pt x="448539" y="178453"/>
                    <a:pt x="448539" y="186359"/>
                  </a:cubicBezTo>
                  <a:cubicBezTo>
                    <a:pt x="448539" y="194264"/>
                    <a:pt x="454921" y="200646"/>
                    <a:pt x="462827" y="200646"/>
                  </a:cubicBezTo>
                  <a:cubicBezTo>
                    <a:pt x="470732" y="200646"/>
                    <a:pt x="477114" y="194264"/>
                    <a:pt x="477114" y="186359"/>
                  </a:cubicBezTo>
                  <a:cubicBezTo>
                    <a:pt x="477114" y="178453"/>
                    <a:pt x="470732" y="172071"/>
                    <a:pt x="462827" y="172071"/>
                  </a:cubicBezTo>
                  <a:close/>
                  <a:moveTo>
                    <a:pt x="372339" y="621"/>
                  </a:moveTo>
                  <a:lnTo>
                    <a:pt x="372339" y="133971"/>
                  </a:lnTo>
                  <a:lnTo>
                    <a:pt x="162789" y="133971"/>
                  </a:lnTo>
                  <a:lnTo>
                    <a:pt x="162789" y="621"/>
                  </a:lnTo>
                  <a:lnTo>
                    <a:pt x="372339" y="621"/>
                  </a:lnTo>
                  <a:close/>
                </a:path>
              </a:pathLst>
            </a:custGeom>
            <a:solidFill>
              <a:schemeClr val="accent1"/>
            </a:solidFill>
            <a:ln w="12700" cap="rnd">
              <a:noFill/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4354"/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</p:grpSp>
    </p:spTree>
    <p:custDataLst>
      <p:tags r:id="rId2"/>
    </p:custDataLst>
    <p:extLst>
      <p:ext uri="{BB962C8B-B14F-4D97-AF65-F5344CB8AC3E}">
        <p14:creationId xmlns:p14="http://schemas.microsoft.com/office/powerpoint/2010/main" val="2710857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îšlîďe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ṡḷidé">
            <a:extLst>
              <a:ext uri="{FF2B5EF4-FFF2-40B4-BE49-F238E27FC236}">
                <a16:creationId xmlns:a16="http://schemas.microsoft.com/office/drawing/2014/main" id="{AC5B93BD-7BC5-4359-8878-DCCFA25EA5B8}"/>
              </a:ext>
            </a:extLst>
          </p:cNvPr>
          <p:cNvSpPr/>
          <p:nvPr/>
        </p:nvSpPr>
        <p:spPr>
          <a:xfrm>
            <a:off x="6581707" y="2606274"/>
            <a:ext cx="4928055" cy="8227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SzPct val="25000"/>
            </a:pPr>
            <a:r>
              <a:rPr lang="en-US" altLang="zh-CN" sz="1100" dirty="0"/>
              <a:t>Theme color makes PPT more convenient to </a:t>
            </a:r>
            <a:r>
              <a:rPr lang="en-US" altLang="zh-CN" sz="1100" dirty="0" err="1"/>
              <a:t>change.Adj</a:t>
            </a:r>
            <a:r>
              <a:rPr lang="en-US" altLang="zh-CN" sz="100" dirty="0"/>
              <a:t> </a:t>
            </a:r>
            <a:r>
              <a:rPr lang="en-US" altLang="zh-CN" sz="1100" dirty="0" err="1"/>
              <a:t>ust</a:t>
            </a:r>
            <a:endParaRPr lang="en-US" altLang="zh-CN" sz="1100" dirty="0"/>
          </a:p>
          <a:p>
            <a:pPr>
              <a:lnSpc>
                <a:spcPct val="150000"/>
              </a:lnSpc>
              <a:buSzPct val="25000"/>
            </a:pPr>
            <a:r>
              <a:rPr lang="en-US" altLang="zh-CN" sz="1100" dirty="0"/>
              <a:t> the spacing to adapt to Chinese typesetting, use the reference</a:t>
            </a:r>
          </a:p>
          <a:p>
            <a:pPr>
              <a:lnSpc>
                <a:spcPct val="150000"/>
              </a:lnSpc>
              <a:buSzPct val="25000"/>
            </a:pPr>
            <a:r>
              <a:rPr lang="en-US" altLang="zh-CN" sz="1100" dirty="0"/>
              <a:t> line in PPT.</a:t>
            </a:r>
          </a:p>
        </p:txBody>
      </p:sp>
      <p:sp>
        <p:nvSpPr>
          <p:cNvPr id="4" name="iSļîḍe">
            <a:extLst>
              <a:ext uri="{FF2B5EF4-FFF2-40B4-BE49-F238E27FC236}">
                <a16:creationId xmlns:a16="http://schemas.microsoft.com/office/drawing/2014/main" id="{DA97E64D-2AAC-4C81-9FF7-D4F761431EBF}"/>
              </a:ext>
            </a:extLst>
          </p:cNvPr>
          <p:cNvSpPr txBox="1"/>
          <p:nvPr/>
        </p:nvSpPr>
        <p:spPr>
          <a:xfrm>
            <a:off x="6589466" y="1309854"/>
            <a:ext cx="4931022" cy="1082763"/>
          </a:xfrm>
          <a:prstGeom prst="rect">
            <a:avLst/>
          </a:prstGeom>
          <a:noFill/>
          <a:ln>
            <a:noFill/>
          </a:ln>
        </p:spPr>
        <p:txBody>
          <a:bodyPr wrap="square" lIns="90000" tIns="46800" rIns="90000" bIns="46800" anchor="b" anchorCtr="0">
            <a:normAutofit/>
          </a:bodyPr>
          <a:lstStyle/>
          <a:p>
            <a:pPr>
              <a:buSzPct val="25000"/>
            </a:pPr>
            <a:r>
              <a:rPr lang="en-US" sz="2800" b="1" dirty="0"/>
              <a:t>Unified fonts m</a:t>
            </a:r>
            <a:r>
              <a:rPr lang="en-US" sz="100" b="1" dirty="0"/>
              <a:t> </a:t>
            </a:r>
            <a:r>
              <a:rPr lang="en-US" sz="2800" b="1" dirty="0" err="1"/>
              <a:t>ake</a:t>
            </a:r>
            <a:endParaRPr lang="en-US" sz="2800" b="1" dirty="0"/>
          </a:p>
          <a:p>
            <a:pPr>
              <a:buSzPct val="25000"/>
            </a:pPr>
            <a:r>
              <a:rPr lang="en-US" sz="2800" b="1" dirty="0"/>
              <a:t>reading more fluent.</a:t>
            </a:r>
          </a:p>
        </p:txBody>
      </p:sp>
      <p:cxnSp>
        <p:nvCxnSpPr>
          <p:cNvPr id="5" name="îṡliḍè">
            <a:extLst>
              <a:ext uri="{FF2B5EF4-FFF2-40B4-BE49-F238E27FC236}">
                <a16:creationId xmlns:a16="http://schemas.microsoft.com/office/drawing/2014/main" id="{DC4BA695-79A6-4B0E-B1C2-416DEC535DE0}"/>
              </a:ext>
            </a:extLst>
          </p:cNvPr>
          <p:cNvCxnSpPr/>
          <p:nvPr/>
        </p:nvCxnSpPr>
        <p:spPr>
          <a:xfrm flipH="1">
            <a:off x="6581709" y="3809877"/>
            <a:ext cx="4693853" cy="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iṧľîḋe">
            <a:extLst>
              <a:ext uri="{FF2B5EF4-FFF2-40B4-BE49-F238E27FC236}">
                <a16:creationId xmlns:a16="http://schemas.microsoft.com/office/drawing/2014/main" id="{0951284C-705A-437D-BF31-CAE333366184}"/>
              </a:ext>
            </a:extLst>
          </p:cNvPr>
          <p:cNvSpPr/>
          <p:nvPr/>
        </p:nvSpPr>
        <p:spPr bwMode="auto">
          <a:xfrm>
            <a:off x="6581708" y="989630"/>
            <a:ext cx="2321057" cy="386197"/>
          </a:xfrm>
          <a:prstGeom prst="rect">
            <a:avLst/>
          </a:prstGeom>
          <a:noFill/>
          <a:ln w="3175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91440" tIns="45720" rIns="91440" bIns="45720" anchor="b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r>
              <a:rPr lang="en-US" altLang="zh-CN" sz="1400" dirty="0" err="1">
                <a:solidFill>
                  <a:schemeClr val="accent1"/>
                </a:solidFill>
              </a:rPr>
              <a:t>Suppo</a:t>
            </a:r>
            <a:r>
              <a:rPr lang="en-US" altLang="zh-CN" sz="100" dirty="0">
                <a:solidFill>
                  <a:schemeClr val="accent1"/>
                </a:solidFill>
              </a:rPr>
              <a:t> </a:t>
            </a:r>
            <a:r>
              <a:rPr lang="en-US" altLang="zh-CN" sz="1400" dirty="0" err="1">
                <a:solidFill>
                  <a:schemeClr val="accent1"/>
                </a:solidFill>
              </a:rPr>
              <a:t>rting</a:t>
            </a:r>
            <a:r>
              <a:rPr lang="en-US" altLang="zh-CN" sz="1400" dirty="0">
                <a:solidFill>
                  <a:schemeClr val="accent1"/>
                </a:solidFill>
              </a:rPr>
              <a:t> text here.</a:t>
            </a:r>
          </a:p>
        </p:txBody>
      </p:sp>
      <p:grpSp>
        <p:nvGrpSpPr>
          <p:cNvPr id="13" name="î$ľïďè">
            <a:extLst>
              <a:ext uri="{FF2B5EF4-FFF2-40B4-BE49-F238E27FC236}">
                <a16:creationId xmlns:a16="http://schemas.microsoft.com/office/drawing/2014/main" id="{FF31FCA9-FAC2-4C70-A41F-88BC8C78C5B7}"/>
              </a:ext>
            </a:extLst>
          </p:cNvPr>
          <p:cNvGrpSpPr/>
          <p:nvPr/>
        </p:nvGrpSpPr>
        <p:grpSpPr>
          <a:xfrm>
            <a:off x="1019641" y="1123950"/>
            <a:ext cx="4783576" cy="4725307"/>
            <a:chOff x="669926" y="1166607"/>
            <a:chExt cx="5513159" cy="4661328"/>
          </a:xfrm>
        </p:grpSpPr>
        <p:sp>
          <p:nvSpPr>
            <p:cNvPr id="14" name="i$1íḓe">
              <a:extLst>
                <a:ext uri="{FF2B5EF4-FFF2-40B4-BE49-F238E27FC236}">
                  <a16:creationId xmlns:a16="http://schemas.microsoft.com/office/drawing/2014/main" id="{14771C68-C1EA-43EC-A903-1DA8118EC778}"/>
                </a:ext>
              </a:extLst>
            </p:cNvPr>
            <p:cNvSpPr/>
            <p:nvPr/>
          </p:nvSpPr>
          <p:spPr>
            <a:xfrm>
              <a:off x="669926" y="5122676"/>
              <a:ext cx="1049668" cy="705259"/>
            </a:xfrm>
            <a:prstGeom prst="rect">
              <a:avLst/>
            </a:prstGeom>
            <a:solidFill>
              <a:schemeClr val="accent1"/>
            </a:solidFill>
            <a:ln w="12700" cap="rnd">
              <a:noFill/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/>
            </a:bodyPr>
            <a:lstStyle/>
            <a:p>
              <a:pPr algn="ctr" defTabSz="913765"/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15" name="îŝḻîďé">
              <a:extLst>
                <a:ext uri="{FF2B5EF4-FFF2-40B4-BE49-F238E27FC236}">
                  <a16:creationId xmlns:a16="http://schemas.microsoft.com/office/drawing/2014/main" id="{C6424399-136F-4C73-88D3-7CBD0125263B}"/>
                </a:ext>
              </a:extLst>
            </p:cNvPr>
            <p:cNvSpPr/>
            <p:nvPr/>
          </p:nvSpPr>
          <p:spPr>
            <a:xfrm>
              <a:off x="1582510" y="1166607"/>
              <a:ext cx="4600575" cy="1687305"/>
            </a:xfrm>
            <a:prstGeom prst="rect">
              <a:avLst/>
            </a:prstGeom>
            <a:solidFill>
              <a:schemeClr val="accent1"/>
            </a:solidFill>
            <a:ln w="19050">
              <a:noFill/>
              <a:round/>
            </a:ln>
          </p:spPr>
          <p:txBody>
            <a:bodyPr rot="0" spcFirstLastPara="0" vert="horz" wrap="none" lIns="91440" tIns="45720" rIns="91440" bIns="45720" numCol="1" spcCol="0" rtlCol="0" fromWordArt="0" anchor="ctr" anchorCtr="1" forceAA="0" compatLnSpc="1">
              <a:noAutofit/>
            </a:bodyPr>
            <a:lstStyle/>
            <a:p>
              <a:pPr algn="ctr"/>
              <a:endPara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6" name="ïṣļiḑè">
              <a:extLst>
                <a:ext uri="{FF2B5EF4-FFF2-40B4-BE49-F238E27FC236}">
                  <a16:creationId xmlns:a16="http://schemas.microsoft.com/office/drawing/2014/main" id="{53B8E9AC-B2C3-4376-9B16-47510F377D99}"/>
                </a:ext>
              </a:extLst>
            </p:cNvPr>
            <p:cNvSpPr/>
            <p:nvPr/>
          </p:nvSpPr>
          <p:spPr>
            <a:xfrm>
              <a:off x="938961" y="1579357"/>
              <a:ext cx="4901225" cy="4030455"/>
            </a:xfrm>
            <a:prstGeom prst="rect">
              <a:avLst/>
            </a:prstGeom>
            <a:blipFill>
              <a:blip r:embed="rId3" cstate="screen">
                <a:duotone>
                  <a:prstClr val="black"/>
                  <a:schemeClr val="tx2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 l="-22124" r="-21991"/>
              </a:stretch>
            </a:blipFill>
            <a:ln w="76200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 lang="zh-CN" altLang="en-US" dirty="0">
                <a:solidFill>
                  <a:schemeClr val="lt1"/>
                </a:solidFill>
              </a:endParaRPr>
            </a:p>
          </p:txBody>
        </p:sp>
      </p:grpSp>
      <p:grpSp>
        <p:nvGrpSpPr>
          <p:cNvPr id="17" name="îṥľiḍe" descr="5UkAAB+LCAAAAAAABADtmm1v2jAQx7+L171jKE8Q4B206zZp3VCppk4TL1Iw4CkkVWKqPqjffU5IyhmSNMlIQ9GpEurf8ZmLfb/YXO6JnLAp6RGVNMgJf7il4v/R0vL4GbPmnrW8cKfUFteGnntLPc6oT3p/niIjDRj9suwVjXo9iPYL5rDlahk2k57SVESTdQ+aVCVsPKMTtrTsMzZnXIwtWr75Q+pNqMOjjtxb0QaJhNFpKma7q+nRZ6vbIF88d3Ub3sNzI3ZNB66durbrAdeioeKuBuj6czZjE3q1oEsaWolLV8zhfWc6WljT+EYGHpsvuEN9P2r4efOXTjgw67WEYThk2H3lL8TgH87PFUXrdzThZ6LTLbgI3GPOfNdronwkydZtYD1wXZtazq75ejKTzM23X0yz3dyspNnumObGNQ241sm/mN0qFrObvJjtQfAHFxM6rSqFV1MyV4svp2RfB5xKU+8YbbUVf25c06FrBeBU35LOU0Mztc9wQSW3i+MpmZfgU7KvAdDu9oICQA3oWwFC1XoRhW5rxRGVzEsgKuzHwkPmTMWXSXsp5HXo+owz14n6bfbfh3AePTqLaCdDS2zSlFPPD69s2YOrDfLV9dij63DL7tts7izFmouu3+mMB84Gm/tEviRmhPLJggRBEgXYiD3SS+pT744Kp2eW7cfBItbrlv4Q3xZHZ9gQzNAltS3O7qQeUpsa3sjWAWNzjyhQ5BdjwCfcZ+KI+1+0tseREBOPM5/y6/gpFarfkrqOnraDBwkB8YAGFml9lGZrd5wNbEEHbXcQ2OFTOEQysFf0nqfxColGWFFUACs86AWhuAF0a2feYNoCsZgT3zCGfQnalzgPghmiMMZIR1FBpLe2D8uZe5GeHszrkzaM5fUZmJwzO0ja9CfBDrDeD6KTcXyQfmkMth145JYuJKARbQLpbOjwzlGgeFVANtqVsxE82/fPxsj1bl5+8eTaQw5i6lG8IwE5MYtmC8x0VA4mW6DlyRasD3eJSJlwwlCgeFVApDplswUZaB13tiCNV0g0woqiAli7xbMFqkKS0wUZ/OZPF2gZR72DmD0U70iAUNeVQj+JOunBXFu6IIuNDrxzFCheFZANtXI2Kk4XaDBdgJygqIaTwsUFasY7lIPJF+h58gXrHGEiU6qUpUeFap8K8le6EiGLw+NOLqTBDfFHslHVTHaJsgU1rW4hC/b8mQg94xRZ/9yhOl4FuShW5KAeYpVDJkjSyzlUqPapIEjFKiJKgVRNjiPfhlT7XKM6XgU5KlwxoWa8FzqYFIiRJwVikHT+pDcPqFDtU0H+SpdXZHF43CmQNLgh/kg2qprJLlGLoaXVYmTBnj8FYmSdOGufO1THqwAXRrHCDfUQKzcyQZJeOKJCtU8FQSpW5VEKpIpTIMgRqro4Gj//A2tVHqflSQAA">
            <a:extLst>
              <a:ext uri="{FF2B5EF4-FFF2-40B4-BE49-F238E27FC236}">
                <a16:creationId xmlns:a16="http://schemas.microsoft.com/office/drawing/2014/main" id="{8D883A06-3BE1-4CA5-9593-779541239B0D}"/>
              </a:ext>
            </a:extLst>
          </p:cNvPr>
          <p:cNvGrpSpPr>
            <a:grpSpLocks noChangeAspect="1"/>
          </p:cNvGrpSpPr>
          <p:nvPr/>
        </p:nvGrpSpPr>
        <p:grpSpPr>
          <a:xfrm>
            <a:off x="4490540" y="3661460"/>
            <a:ext cx="5686716" cy="2712126"/>
            <a:chOff x="1428750" y="1028700"/>
            <a:chExt cx="9906000" cy="4724400"/>
          </a:xfrm>
        </p:grpSpPr>
        <p:sp>
          <p:nvSpPr>
            <p:cNvPr id="18" name="îṩ1îḑê">
              <a:extLst>
                <a:ext uri="{FF2B5EF4-FFF2-40B4-BE49-F238E27FC236}">
                  <a16:creationId xmlns:a16="http://schemas.microsoft.com/office/drawing/2014/main" id="{13D0068D-F2CA-41D5-B8A1-2B09D9033CBE}"/>
                </a:ext>
              </a:extLst>
            </p:cNvPr>
            <p:cNvSpPr/>
            <p:nvPr/>
          </p:nvSpPr>
          <p:spPr>
            <a:xfrm>
              <a:off x="1428750" y="1028700"/>
              <a:ext cx="9906000" cy="47244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í$líḓè">
              <a:extLst>
                <a:ext uri="{FF2B5EF4-FFF2-40B4-BE49-F238E27FC236}">
                  <a16:creationId xmlns:a16="http://schemas.microsoft.com/office/drawing/2014/main" id="{7BD9EE55-B2E2-47A2-8742-641033104D4C}"/>
                </a:ext>
              </a:extLst>
            </p:cNvPr>
            <p:cNvSpPr/>
            <p:nvPr/>
          </p:nvSpPr>
          <p:spPr>
            <a:xfrm>
              <a:off x="5347627" y="1874770"/>
              <a:ext cx="4850590" cy="3656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ïśļïḋé">
              <a:extLst>
                <a:ext uri="{FF2B5EF4-FFF2-40B4-BE49-F238E27FC236}">
                  <a16:creationId xmlns:a16="http://schemas.microsoft.com/office/drawing/2014/main" id="{3D93C478-1064-47F4-8C46-E6AF12104545}"/>
                </a:ext>
              </a:extLst>
            </p:cNvPr>
            <p:cNvSpPr/>
            <p:nvPr/>
          </p:nvSpPr>
          <p:spPr>
            <a:xfrm>
              <a:off x="5347627" y="1874770"/>
              <a:ext cx="2332014" cy="365636"/>
            </a:xfrm>
            <a:prstGeom prst="rect">
              <a:avLst/>
            </a:prstGeom>
            <a:solidFill>
              <a:schemeClr val="accent1">
                <a:lumMod val="10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íṣḻïḑé">
              <a:extLst>
                <a:ext uri="{FF2B5EF4-FFF2-40B4-BE49-F238E27FC236}">
                  <a16:creationId xmlns:a16="http://schemas.microsoft.com/office/drawing/2014/main" id="{4CA104FF-04C9-47B2-8D91-617D8A4B5D3D}"/>
                </a:ext>
              </a:extLst>
            </p:cNvPr>
            <p:cNvSpPr/>
            <p:nvPr/>
          </p:nvSpPr>
          <p:spPr>
            <a:xfrm>
              <a:off x="5347627" y="2478624"/>
              <a:ext cx="4850599" cy="3656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îṡḷiḋè">
              <a:extLst>
                <a:ext uri="{FF2B5EF4-FFF2-40B4-BE49-F238E27FC236}">
                  <a16:creationId xmlns:a16="http://schemas.microsoft.com/office/drawing/2014/main" id="{3FF350E5-1AEF-4FAA-A353-53FE69C093E6}"/>
                </a:ext>
              </a:extLst>
            </p:cNvPr>
            <p:cNvSpPr/>
            <p:nvPr/>
          </p:nvSpPr>
          <p:spPr>
            <a:xfrm>
              <a:off x="5347627" y="2478624"/>
              <a:ext cx="3731230" cy="365636"/>
            </a:xfrm>
            <a:prstGeom prst="rect">
              <a:avLst/>
            </a:prstGeom>
            <a:solidFill>
              <a:schemeClr val="accent5">
                <a:lumMod val="10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3" name="ïşḷïḓè">
              <a:extLst>
                <a:ext uri="{FF2B5EF4-FFF2-40B4-BE49-F238E27FC236}">
                  <a16:creationId xmlns:a16="http://schemas.microsoft.com/office/drawing/2014/main" id="{162B7D1B-3665-4BF5-8086-A206CBC7CCC0}"/>
                </a:ext>
              </a:extLst>
            </p:cNvPr>
            <p:cNvCxnSpPr>
              <a:cxnSpLocks/>
            </p:cNvCxnSpPr>
            <p:nvPr/>
          </p:nvCxnSpPr>
          <p:spPr>
            <a:xfrm>
              <a:off x="5347627" y="1698323"/>
              <a:ext cx="0" cy="1246488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i$1ïḋé">
              <a:extLst>
                <a:ext uri="{FF2B5EF4-FFF2-40B4-BE49-F238E27FC236}">
                  <a16:creationId xmlns:a16="http://schemas.microsoft.com/office/drawing/2014/main" id="{91E27755-0611-4815-A409-88B262533477}"/>
                </a:ext>
              </a:extLst>
            </p:cNvPr>
            <p:cNvSpPr/>
            <p:nvPr/>
          </p:nvSpPr>
          <p:spPr>
            <a:xfrm>
              <a:off x="5347626" y="3433712"/>
              <a:ext cx="4850611" cy="3656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íṣḻíḋe">
              <a:extLst>
                <a:ext uri="{FF2B5EF4-FFF2-40B4-BE49-F238E27FC236}">
                  <a16:creationId xmlns:a16="http://schemas.microsoft.com/office/drawing/2014/main" id="{518E45C9-5AE9-4C99-84BB-08C846E4E70D}"/>
                </a:ext>
              </a:extLst>
            </p:cNvPr>
            <p:cNvSpPr/>
            <p:nvPr/>
          </p:nvSpPr>
          <p:spPr>
            <a:xfrm>
              <a:off x="5347625" y="3433712"/>
              <a:ext cx="1958900" cy="365636"/>
            </a:xfrm>
            <a:prstGeom prst="rect">
              <a:avLst/>
            </a:prstGeom>
            <a:solidFill>
              <a:schemeClr val="accent1">
                <a:lumMod val="10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îṣlîḑê">
              <a:extLst>
                <a:ext uri="{FF2B5EF4-FFF2-40B4-BE49-F238E27FC236}">
                  <a16:creationId xmlns:a16="http://schemas.microsoft.com/office/drawing/2014/main" id="{2104F773-088A-49B2-BC05-AABCE2BC43BD}"/>
                </a:ext>
              </a:extLst>
            </p:cNvPr>
            <p:cNvSpPr/>
            <p:nvPr/>
          </p:nvSpPr>
          <p:spPr>
            <a:xfrm>
              <a:off x="5347627" y="4037567"/>
              <a:ext cx="4850613" cy="3656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íŝḷíďè">
              <a:extLst>
                <a:ext uri="{FF2B5EF4-FFF2-40B4-BE49-F238E27FC236}">
                  <a16:creationId xmlns:a16="http://schemas.microsoft.com/office/drawing/2014/main" id="{95AB44DE-E8CB-497F-AB5B-4370FB319596}"/>
                </a:ext>
              </a:extLst>
            </p:cNvPr>
            <p:cNvSpPr/>
            <p:nvPr/>
          </p:nvSpPr>
          <p:spPr>
            <a:xfrm>
              <a:off x="5347627" y="4037567"/>
              <a:ext cx="4384209" cy="365636"/>
            </a:xfrm>
            <a:prstGeom prst="rect">
              <a:avLst/>
            </a:prstGeom>
            <a:solidFill>
              <a:schemeClr val="accent5">
                <a:lumMod val="10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8" name="íśḻïḍé">
              <a:extLst>
                <a:ext uri="{FF2B5EF4-FFF2-40B4-BE49-F238E27FC236}">
                  <a16:creationId xmlns:a16="http://schemas.microsoft.com/office/drawing/2014/main" id="{5ED13385-BFD6-4F73-90E3-5C5E0D3E7236}"/>
                </a:ext>
              </a:extLst>
            </p:cNvPr>
            <p:cNvCxnSpPr>
              <a:cxnSpLocks/>
            </p:cNvCxnSpPr>
            <p:nvPr/>
          </p:nvCxnSpPr>
          <p:spPr>
            <a:xfrm>
              <a:off x="5347627" y="3257265"/>
              <a:ext cx="0" cy="1246488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îşļíḓe">
              <a:extLst>
                <a:ext uri="{FF2B5EF4-FFF2-40B4-BE49-F238E27FC236}">
                  <a16:creationId xmlns:a16="http://schemas.microsoft.com/office/drawing/2014/main" id="{23648696-013E-4661-A8DA-5BDBE0FCE23D}"/>
                </a:ext>
              </a:extLst>
            </p:cNvPr>
            <p:cNvSpPr/>
            <p:nvPr/>
          </p:nvSpPr>
          <p:spPr>
            <a:xfrm>
              <a:off x="5387223" y="1536594"/>
              <a:ext cx="1610268" cy="269975"/>
            </a:xfrm>
            <a:prstGeom prst="rect">
              <a:avLst/>
            </a:prstGeom>
            <a:noFill/>
          </p:spPr>
          <p:txBody>
            <a:bodyPr wrap="square" lIns="90000" tIns="46800" rIns="90000" bIns="46800" anchor="ctr">
              <a:normAutofit fontScale="25000" lnSpcReduction="20000"/>
            </a:bodyPr>
            <a:lstStyle/>
            <a:p>
              <a:pPr lvl="0">
                <a:defRPr/>
              </a:pPr>
              <a:r>
                <a:rPr lang="en-US" altLang="zh-CN" sz="3200" b="1" dirty="0">
                  <a:solidFill>
                    <a:schemeClr val="tx2"/>
                  </a:solidFill>
                </a:rPr>
                <a:t>Text here</a:t>
              </a:r>
            </a:p>
          </p:txBody>
        </p:sp>
        <p:sp>
          <p:nvSpPr>
            <p:cNvPr id="30" name="îṩľiḑê">
              <a:extLst>
                <a:ext uri="{FF2B5EF4-FFF2-40B4-BE49-F238E27FC236}">
                  <a16:creationId xmlns:a16="http://schemas.microsoft.com/office/drawing/2014/main" id="{92529177-C10F-4872-B7F9-6F0AB6234965}"/>
                </a:ext>
              </a:extLst>
            </p:cNvPr>
            <p:cNvSpPr/>
            <p:nvPr/>
          </p:nvSpPr>
          <p:spPr>
            <a:xfrm>
              <a:off x="7790812" y="1941522"/>
              <a:ext cx="555859" cy="232132"/>
            </a:xfrm>
            <a:prstGeom prst="rect">
              <a:avLst/>
            </a:prstGeom>
          </p:spPr>
          <p:txBody>
            <a:bodyPr wrap="none" lIns="0" tIns="0" rIns="0" bIns="0" anchor="ctr" anchorCtr="1">
              <a:prstTxWarp prst="textPlain">
                <a:avLst/>
              </a:prstTxWarp>
              <a:normAutofit fontScale="25000" lnSpcReduction="20000"/>
            </a:bodyPr>
            <a:lstStyle/>
            <a:p>
              <a:pPr algn="ctr"/>
              <a:r>
                <a:rPr lang="en-US" altLang="zh-CN" sz="6000" b="1">
                  <a:solidFill>
                    <a:schemeClr val="accent1">
                      <a:lumMod val="10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48%</a:t>
              </a:r>
              <a:endParaRPr lang="en-US" altLang="zh-CN" sz="6000" b="1" dirty="0">
                <a:solidFill>
                  <a:schemeClr val="accent1">
                    <a:lumMod val="10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" name="ï$1íḍé">
              <a:extLst>
                <a:ext uri="{FF2B5EF4-FFF2-40B4-BE49-F238E27FC236}">
                  <a16:creationId xmlns:a16="http://schemas.microsoft.com/office/drawing/2014/main" id="{FF929EAF-8009-43DC-9011-C055CC3ED140}"/>
                </a:ext>
              </a:extLst>
            </p:cNvPr>
            <p:cNvSpPr/>
            <p:nvPr/>
          </p:nvSpPr>
          <p:spPr>
            <a:xfrm>
              <a:off x="9190028" y="2548129"/>
              <a:ext cx="555859" cy="226624"/>
            </a:xfrm>
            <a:prstGeom prst="rect">
              <a:avLst/>
            </a:prstGeom>
          </p:spPr>
          <p:txBody>
            <a:bodyPr wrap="none" lIns="0" tIns="0" rIns="0" bIns="0" anchor="ctr" anchorCtr="1">
              <a:prstTxWarp prst="textPlain">
                <a:avLst/>
              </a:prstTxWarp>
              <a:normAutofit fontScale="25000" lnSpcReduction="20000"/>
            </a:bodyPr>
            <a:lstStyle/>
            <a:p>
              <a:pPr algn="ctr"/>
              <a:r>
                <a:rPr lang="en-US" altLang="zh-CN" sz="6000" b="1">
                  <a:solidFill>
                    <a:schemeClr val="accent5">
                      <a:lumMod val="10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77%</a:t>
              </a:r>
              <a:endParaRPr lang="en-US" altLang="zh-CN" sz="6000" b="1" dirty="0">
                <a:solidFill>
                  <a:schemeClr val="accent5">
                    <a:lumMod val="10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" name="isľïḓe">
              <a:extLst>
                <a:ext uri="{FF2B5EF4-FFF2-40B4-BE49-F238E27FC236}">
                  <a16:creationId xmlns:a16="http://schemas.microsoft.com/office/drawing/2014/main" id="{22A941A0-D6E2-49E3-961B-59AD53627DDE}"/>
                </a:ext>
              </a:extLst>
            </p:cNvPr>
            <p:cNvSpPr/>
            <p:nvPr/>
          </p:nvSpPr>
          <p:spPr>
            <a:xfrm>
              <a:off x="7417697" y="3515479"/>
              <a:ext cx="555859" cy="202102"/>
            </a:xfrm>
            <a:prstGeom prst="rect">
              <a:avLst/>
            </a:prstGeom>
          </p:spPr>
          <p:txBody>
            <a:bodyPr wrap="none" lIns="0" tIns="0" rIns="0" bIns="0" anchor="ctr" anchorCtr="1">
              <a:prstTxWarp prst="textPlain">
                <a:avLst/>
              </a:prstTxWarp>
              <a:normAutofit fontScale="25000" lnSpcReduction="20000"/>
            </a:bodyPr>
            <a:lstStyle/>
            <a:p>
              <a:pPr algn="ctr"/>
              <a:r>
                <a:rPr lang="en-US" altLang="zh-CN" sz="6000" b="1">
                  <a:solidFill>
                    <a:schemeClr val="accent1">
                      <a:lumMod val="10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40%</a:t>
              </a:r>
              <a:endParaRPr lang="en-US" altLang="zh-CN" sz="6000" b="1" dirty="0">
                <a:solidFill>
                  <a:schemeClr val="accent1">
                    <a:lumMod val="10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" name="íṧlïḑê">
              <a:extLst>
                <a:ext uri="{FF2B5EF4-FFF2-40B4-BE49-F238E27FC236}">
                  <a16:creationId xmlns:a16="http://schemas.microsoft.com/office/drawing/2014/main" id="{6EA9B44F-FA10-46CD-B6E2-98D143271177}"/>
                </a:ext>
              </a:extLst>
            </p:cNvPr>
            <p:cNvSpPr/>
            <p:nvPr/>
          </p:nvSpPr>
          <p:spPr>
            <a:xfrm>
              <a:off x="9843007" y="4110518"/>
              <a:ext cx="555859" cy="219736"/>
            </a:xfrm>
            <a:prstGeom prst="rect">
              <a:avLst/>
            </a:prstGeom>
          </p:spPr>
          <p:txBody>
            <a:bodyPr wrap="none" lIns="0" tIns="0" rIns="0" bIns="0" anchor="ctr" anchorCtr="1">
              <a:prstTxWarp prst="textPlain">
                <a:avLst/>
              </a:prstTxWarp>
              <a:normAutofit fontScale="25000" lnSpcReduction="20000"/>
            </a:bodyPr>
            <a:lstStyle/>
            <a:p>
              <a:pPr algn="ctr"/>
              <a:r>
                <a:rPr lang="en-US" altLang="zh-CN" sz="6000" b="1">
                  <a:solidFill>
                    <a:schemeClr val="accent5">
                      <a:lumMod val="10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90%</a:t>
              </a:r>
              <a:endParaRPr lang="en-US" altLang="zh-CN" sz="6000" b="1" dirty="0">
                <a:solidFill>
                  <a:schemeClr val="accent5">
                    <a:lumMod val="10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" name="ïṡliḓè">
              <a:extLst>
                <a:ext uri="{FF2B5EF4-FFF2-40B4-BE49-F238E27FC236}">
                  <a16:creationId xmlns:a16="http://schemas.microsoft.com/office/drawing/2014/main" id="{D03AA2E9-9ADF-4F2F-A63D-BA3D52297EF7}"/>
                </a:ext>
              </a:extLst>
            </p:cNvPr>
            <p:cNvSpPr/>
            <p:nvPr/>
          </p:nvSpPr>
          <p:spPr>
            <a:xfrm>
              <a:off x="5387223" y="3150980"/>
              <a:ext cx="1610268" cy="269975"/>
            </a:xfrm>
            <a:prstGeom prst="rect">
              <a:avLst/>
            </a:prstGeom>
            <a:noFill/>
          </p:spPr>
          <p:txBody>
            <a:bodyPr wrap="square" lIns="90000" tIns="46800" rIns="90000" bIns="46800" anchor="ctr">
              <a:normAutofit fontScale="25000" lnSpcReduction="20000"/>
            </a:bodyPr>
            <a:lstStyle/>
            <a:p>
              <a:pPr lvl="0">
                <a:defRPr/>
              </a:pPr>
              <a:r>
                <a:rPr lang="en-US" altLang="zh-CN" sz="3200" b="1" dirty="0">
                  <a:solidFill>
                    <a:schemeClr val="tx2"/>
                  </a:solidFill>
                </a:rPr>
                <a:t>Text here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61461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îśḻide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íS1ïḑê">
            <a:extLst>
              <a:ext uri="{FF2B5EF4-FFF2-40B4-BE49-F238E27FC236}">
                <a16:creationId xmlns:a16="http://schemas.microsoft.com/office/drawing/2014/main" id="{812CC144-30E8-4A23-80D4-31C3C68A20C0}"/>
              </a:ext>
            </a:extLst>
          </p:cNvPr>
          <p:cNvSpPr/>
          <p:nvPr/>
        </p:nvSpPr>
        <p:spPr>
          <a:xfrm>
            <a:off x="0" y="1"/>
            <a:ext cx="12192000" cy="3809672"/>
          </a:xfrm>
          <a:prstGeom prst="rect">
            <a:avLst/>
          </a:prstGeom>
          <a:blipFill>
            <a:blip r:embed="rId3" cstate="screen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 l="-26948" r="-26885"/>
            </a:stretch>
          </a:blipFill>
          <a:ln w="381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 lang="zh-CN" altLang="en-US" dirty="0"/>
          </a:p>
        </p:txBody>
      </p:sp>
      <p:sp>
        <p:nvSpPr>
          <p:cNvPr id="4" name="išḻíďe">
            <a:extLst>
              <a:ext uri="{FF2B5EF4-FFF2-40B4-BE49-F238E27FC236}">
                <a16:creationId xmlns:a16="http://schemas.microsoft.com/office/drawing/2014/main" id="{037316A8-E270-44A4-BCE7-723F2137567C}"/>
              </a:ext>
            </a:extLst>
          </p:cNvPr>
          <p:cNvSpPr/>
          <p:nvPr/>
        </p:nvSpPr>
        <p:spPr>
          <a:xfrm>
            <a:off x="660400" y="3169848"/>
            <a:ext cx="6921500" cy="1279649"/>
          </a:xfrm>
          <a:prstGeom prst="rect">
            <a:avLst/>
          </a:prstGeom>
          <a:solidFill>
            <a:schemeClr val="accent1"/>
          </a:solidFill>
          <a:ln w="12700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/>
          </a:bodyPr>
          <a:lstStyle/>
          <a:p>
            <a:pPr algn="ctr" defTabSz="913765"/>
            <a:endParaRPr lang="en-US" altLang="zh-CN" sz="2000" b="1" dirty="0">
              <a:solidFill>
                <a:schemeClr val="bg1"/>
              </a:solidFill>
            </a:endParaRPr>
          </a:p>
          <a:p>
            <a:pPr algn="ctr" defTabSz="913765"/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5" name="íṧlíďê">
            <a:extLst>
              <a:ext uri="{FF2B5EF4-FFF2-40B4-BE49-F238E27FC236}">
                <a16:creationId xmlns:a16="http://schemas.microsoft.com/office/drawing/2014/main" id="{ECFB067D-C32E-4398-BB40-ED84912389C3}"/>
              </a:ext>
            </a:extLst>
          </p:cNvPr>
          <p:cNvSpPr/>
          <p:nvPr/>
        </p:nvSpPr>
        <p:spPr>
          <a:xfrm>
            <a:off x="7581900" y="3169848"/>
            <a:ext cx="3937000" cy="1279649"/>
          </a:xfrm>
          <a:prstGeom prst="rect">
            <a:avLst/>
          </a:prstGeom>
          <a:solidFill>
            <a:schemeClr val="tx1">
              <a:lumMod val="75000"/>
              <a:lumOff val="25000"/>
              <a:alpha val="37000"/>
            </a:schemeClr>
          </a:solidFill>
          <a:ln w="12700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/>
          </a:bodyPr>
          <a:lstStyle/>
          <a:p>
            <a:pPr algn="ctr" defTabSz="913765"/>
            <a:r>
              <a:rPr lang="en-US" altLang="zh-CN" sz="4800">
                <a:solidFill>
                  <a:schemeClr val="bg1"/>
                </a:solidFill>
              </a:rPr>
              <a:t>6</a:t>
            </a:r>
            <a:r>
              <a:rPr lang="en-US" altLang="zh-CN" sz="100">
                <a:solidFill>
                  <a:schemeClr val="bg1"/>
                </a:solidFill>
              </a:rPr>
              <a:t> </a:t>
            </a:r>
            <a:r>
              <a:rPr lang="en-US" altLang="zh-CN" sz="4800">
                <a:solidFill>
                  <a:schemeClr val="bg1"/>
                </a:solidFill>
              </a:rPr>
              <a:t>5</a:t>
            </a:r>
            <a:r>
              <a:rPr lang="en-US" altLang="zh-CN" sz="4800" dirty="0">
                <a:solidFill>
                  <a:schemeClr val="bg1"/>
                </a:solidFill>
              </a:rPr>
              <a:t>%</a:t>
            </a:r>
          </a:p>
        </p:txBody>
      </p:sp>
      <p:sp>
        <p:nvSpPr>
          <p:cNvPr id="6" name="ïšḷíḍè">
            <a:extLst>
              <a:ext uri="{FF2B5EF4-FFF2-40B4-BE49-F238E27FC236}">
                <a16:creationId xmlns:a16="http://schemas.microsoft.com/office/drawing/2014/main" id="{F86735D0-8FED-4A62-B8ED-5DEF217500FA}"/>
              </a:ext>
            </a:extLst>
          </p:cNvPr>
          <p:cNvSpPr/>
          <p:nvPr/>
        </p:nvSpPr>
        <p:spPr>
          <a:xfrm>
            <a:off x="985127" y="3889691"/>
            <a:ext cx="6096000" cy="46166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SzPct val="25000"/>
            </a:pPr>
            <a:r>
              <a:rPr lang="en-US" altLang="zh-CN" sz="2400" b="1" dirty="0">
                <a:solidFill>
                  <a:schemeClr val="bg1"/>
                </a:solidFill>
              </a:rPr>
              <a:t>Unified fonts make rea</a:t>
            </a:r>
            <a:r>
              <a:rPr lang="en-US" altLang="zh-CN" sz="100" b="1" dirty="0">
                <a:solidFill>
                  <a:schemeClr val="bg1"/>
                </a:solidFill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</a:rPr>
              <a:t>ding more fluent.</a:t>
            </a:r>
          </a:p>
        </p:txBody>
      </p:sp>
      <p:sp>
        <p:nvSpPr>
          <p:cNvPr id="8" name="îṥľïḓe">
            <a:extLst>
              <a:ext uri="{FF2B5EF4-FFF2-40B4-BE49-F238E27FC236}">
                <a16:creationId xmlns:a16="http://schemas.microsoft.com/office/drawing/2014/main" id="{CB73499A-E064-4252-887E-42A70C45FAA5}"/>
              </a:ext>
            </a:extLst>
          </p:cNvPr>
          <p:cNvSpPr/>
          <p:nvPr/>
        </p:nvSpPr>
        <p:spPr bwMode="auto">
          <a:xfrm>
            <a:off x="985127" y="3370841"/>
            <a:ext cx="2214472" cy="3571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zh-CN" sz="1600" dirty="0">
                <a:solidFill>
                  <a:schemeClr val="bg1"/>
                </a:solidFill>
              </a:rPr>
              <a:t>Supporting </a:t>
            </a:r>
            <a:r>
              <a:rPr lang="en-US" altLang="zh-CN" sz="1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text here.</a:t>
            </a:r>
          </a:p>
        </p:txBody>
      </p:sp>
      <p:cxnSp>
        <p:nvCxnSpPr>
          <p:cNvPr id="9" name="îš1iḍé">
            <a:extLst>
              <a:ext uri="{FF2B5EF4-FFF2-40B4-BE49-F238E27FC236}">
                <a16:creationId xmlns:a16="http://schemas.microsoft.com/office/drawing/2014/main" id="{EFA91D00-BF5F-44BE-AC3B-7C53D9828F2B}"/>
              </a:ext>
            </a:extLst>
          </p:cNvPr>
          <p:cNvCxnSpPr/>
          <p:nvPr/>
        </p:nvCxnSpPr>
        <p:spPr>
          <a:xfrm flipH="1">
            <a:off x="1043183" y="3819944"/>
            <a:ext cx="1955800" cy="0"/>
          </a:xfrm>
          <a:prstGeom prst="line">
            <a:avLst/>
          </a:prstGeom>
          <a:ln w="3175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iŝlíḑê">
            <a:extLst>
              <a:ext uri="{FF2B5EF4-FFF2-40B4-BE49-F238E27FC236}">
                <a16:creationId xmlns:a16="http://schemas.microsoft.com/office/drawing/2014/main" id="{64268E6F-020C-4464-99E8-4F8EC27BE2FE}"/>
              </a:ext>
            </a:extLst>
          </p:cNvPr>
          <p:cNvSpPr/>
          <p:nvPr/>
        </p:nvSpPr>
        <p:spPr>
          <a:xfrm>
            <a:off x="660401" y="5320626"/>
            <a:ext cx="10814474" cy="896684"/>
          </a:xfrm>
          <a:prstGeom prst="rect">
            <a:avLst/>
          </a:prstGeom>
        </p:spPr>
        <p:txBody>
          <a:bodyPr>
            <a:noAutofit/>
          </a:bodyPr>
          <a:lstStyle/>
          <a:p>
            <a:pPr algn="r">
              <a:lnSpc>
                <a:spcPct val="150000"/>
              </a:lnSpc>
              <a:buSzPct val="25000"/>
            </a:pPr>
            <a:r>
              <a:rPr lang="en-US" altLang="zh-CN" sz="1100" dirty="0"/>
              <a:t>Unified fonts make reading more </a:t>
            </a:r>
            <a:r>
              <a:rPr lang="en-US" altLang="zh-CN" sz="1100" dirty="0" err="1"/>
              <a:t>fluent.Theme</a:t>
            </a:r>
            <a:r>
              <a:rPr lang="en-US" altLang="zh-CN" sz="1100" dirty="0"/>
              <a:t> color makes PPT  more convenient to change.</a:t>
            </a:r>
          </a:p>
          <a:p>
            <a:pPr algn="r">
              <a:lnSpc>
                <a:spcPct val="150000"/>
              </a:lnSpc>
              <a:buSzPct val="25000"/>
            </a:pPr>
            <a:r>
              <a:rPr lang="en-US" altLang="zh-CN" sz="1100" dirty="0"/>
              <a:t>Adjust the spacing to adapt to Chinese typesetting, use the reference line in PPT.</a:t>
            </a:r>
          </a:p>
        </p:txBody>
      </p:sp>
    </p:spTree>
    <p:extLst>
      <p:ext uri="{BB962C8B-B14F-4D97-AF65-F5344CB8AC3E}">
        <p14:creationId xmlns:p14="http://schemas.microsoft.com/office/powerpoint/2010/main" val="31150119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iṩľiďê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$ľiḋe">
            <a:extLst>
              <a:ext uri="{FF2B5EF4-FFF2-40B4-BE49-F238E27FC236}">
                <a16:creationId xmlns:a16="http://schemas.microsoft.com/office/drawing/2014/main" id="{CA3ADABD-9CF1-4777-AC68-059FAA2D2D3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íSḷïde">
            <a:extLst>
              <a:ext uri="{FF2B5EF4-FFF2-40B4-BE49-F238E27FC236}">
                <a16:creationId xmlns:a16="http://schemas.microsoft.com/office/drawing/2014/main" id="{666F123F-08B6-49F8-8BF9-A95979FE3FEC}"/>
              </a:ext>
            </a:extLst>
          </p:cNvPr>
          <p:cNvSpPr txBox="1"/>
          <p:nvPr/>
        </p:nvSpPr>
        <p:spPr>
          <a:xfrm>
            <a:off x="7150950" y="267192"/>
            <a:ext cx="2171700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39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“</a:t>
            </a:r>
          </a:p>
        </p:txBody>
      </p:sp>
      <p:sp>
        <p:nvSpPr>
          <p:cNvPr id="4" name="íṡ1ïḑe">
            <a:extLst>
              <a:ext uri="{FF2B5EF4-FFF2-40B4-BE49-F238E27FC236}">
                <a16:creationId xmlns:a16="http://schemas.microsoft.com/office/drawing/2014/main" id="{9C0A01CC-533A-442D-A387-C0241F11B135}"/>
              </a:ext>
            </a:extLst>
          </p:cNvPr>
          <p:cNvSpPr txBox="1"/>
          <p:nvPr/>
        </p:nvSpPr>
        <p:spPr>
          <a:xfrm>
            <a:off x="8922600" y="1436840"/>
            <a:ext cx="18483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chemeClr val="accent1"/>
                </a:solidFill>
                <a:latin typeface="+mn-ea"/>
              </a:rPr>
              <a:t>Text here</a:t>
            </a:r>
            <a:endParaRPr lang="zh-CN" altLang="en-US" sz="2800" b="1" dirty="0">
              <a:solidFill>
                <a:schemeClr val="accent1"/>
              </a:solidFill>
              <a:latin typeface="+mn-ea"/>
            </a:endParaRPr>
          </a:p>
        </p:txBody>
      </p:sp>
      <p:sp>
        <p:nvSpPr>
          <p:cNvPr id="5" name="i$ľîḍe">
            <a:extLst>
              <a:ext uri="{FF2B5EF4-FFF2-40B4-BE49-F238E27FC236}">
                <a16:creationId xmlns:a16="http://schemas.microsoft.com/office/drawing/2014/main" id="{B518011E-BC4D-4B0A-AB40-5264B03BA29C}"/>
              </a:ext>
            </a:extLst>
          </p:cNvPr>
          <p:cNvSpPr txBox="1"/>
          <p:nvPr/>
        </p:nvSpPr>
        <p:spPr>
          <a:xfrm>
            <a:off x="2501899" y="2251356"/>
            <a:ext cx="7048501" cy="1401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altLang="zh-CN" sz="1200" dirty="0">
                <a:solidFill>
                  <a:schemeClr val="accent4"/>
                </a:solidFill>
              </a:rPr>
              <a:t>Theme color make s PPT more convenient to change.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altLang="zh-CN" sz="1200" dirty="0">
                <a:solidFill>
                  <a:schemeClr val="accent4"/>
                </a:solidFill>
              </a:rPr>
              <a:t>Adjust the spacing to adapt to Chinese typesetting, use the reference line in PPT.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endParaRPr lang="en-US" altLang="zh-CN" sz="1200" dirty="0">
              <a:solidFill>
                <a:schemeClr val="accent4"/>
              </a:solidFill>
            </a:endParaRP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altLang="zh-CN" sz="1200" dirty="0">
                <a:solidFill>
                  <a:schemeClr val="accent4"/>
                </a:solidFill>
              </a:rPr>
              <a:t>Unified fonts make reading more </a:t>
            </a:r>
            <a:r>
              <a:rPr lang="en-US" altLang="zh-CN" sz="1200" dirty="0" err="1">
                <a:solidFill>
                  <a:schemeClr val="accent4"/>
                </a:solidFill>
              </a:rPr>
              <a:t>fluent.Theme</a:t>
            </a:r>
            <a:r>
              <a:rPr lang="en-US" altLang="zh-CN" sz="1200" dirty="0">
                <a:solidFill>
                  <a:schemeClr val="accent4"/>
                </a:solidFill>
              </a:rPr>
              <a:t> color makes PPT  more convenient to change.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altLang="zh-CN" sz="1200" dirty="0">
                <a:solidFill>
                  <a:schemeClr val="accent4"/>
                </a:solidFill>
              </a:rPr>
              <a:t>Adjust the spacing to adapt to Chinese typesetting, use the reference line in PPT.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altLang="zh-CN" sz="1200" dirty="0">
                <a:solidFill>
                  <a:schemeClr val="accent4"/>
                </a:solidFill>
              </a:rPr>
              <a:t>……</a:t>
            </a:r>
          </a:p>
        </p:txBody>
      </p:sp>
      <p:sp>
        <p:nvSpPr>
          <p:cNvPr id="57" name="îṩlïḋê">
            <a:extLst>
              <a:ext uri="{FF2B5EF4-FFF2-40B4-BE49-F238E27FC236}">
                <a16:creationId xmlns:a16="http://schemas.microsoft.com/office/drawing/2014/main" id="{FF0A614D-DDA9-4BD8-A848-5C24103C717F}"/>
              </a:ext>
            </a:extLst>
          </p:cNvPr>
          <p:cNvSpPr/>
          <p:nvPr/>
        </p:nvSpPr>
        <p:spPr>
          <a:xfrm>
            <a:off x="5854067" y="6134004"/>
            <a:ext cx="486688" cy="486745"/>
          </a:xfrm>
          <a:custGeom>
            <a:avLst/>
            <a:gdLst>
              <a:gd name="connsiteX0" fmla="*/ 204778 w 486688"/>
              <a:gd name="connsiteY0" fmla="*/ 430927 h 486745"/>
              <a:gd name="connsiteX1" fmla="*/ 201566 w 486688"/>
              <a:gd name="connsiteY1" fmla="*/ 433131 h 486745"/>
              <a:gd name="connsiteX2" fmla="*/ 201212 w 486688"/>
              <a:gd name="connsiteY2" fmla="*/ 433108 h 486745"/>
              <a:gd name="connsiteX3" fmla="*/ 217652 w 486688"/>
              <a:gd name="connsiteY3" fmla="*/ 420898 h 486745"/>
              <a:gd name="connsiteX4" fmla="*/ 222463 w 486688"/>
              <a:gd name="connsiteY4" fmla="*/ 427356 h 486745"/>
              <a:gd name="connsiteX5" fmla="*/ 217336 w 486688"/>
              <a:gd name="connsiteY5" fmla="*/ 422172 h 486745"/>
              <a:gd name="connsiteX6" fmla="*/ 212094 w 486688"/>
              <a:gd name="connsiteY6" fmla="*/ 427587 h 486745"/>
              <a:gd name="connsiteX7" fmla="*/ 222117 w 486688"/>
              <a:gd name="connsiteY7" fmla="*/ 432598 h 486745"/>
              <a:gd name="connsiteX8" fmla="*/ 214110 w 486688"/>
              <a:gd name="connsiteY8" fmla="*/ 438762 h 486745"/>
              <a:gd name="connsiteX9" fmla="*/ 208523 w 486688"/>
              <a:gd name="connsiteY9" fmla="*/ 428912 h 486745"/>
              <a:gd name="connsiteX10" fmla="*/ 217652 w 486688"/>
              <a:gd name="connsiteY10" fmla="*/ 420898 h 486745"/>
              <a:gd name="connsiteX11" fmla="*/ 249767 w 486688"/>
              <a:gd name="connsiteY11" fmla="*/ 420156 h 486745"/>
              <a:gd name="connsiteX12" fmla="*/ 249997 w 486688"/>
              <a:gd name="connsiteY12" fmla="*/ 423036 h 486745"/>
              <a:gd name="connsiteX13" fmla="*/ 259847 w 486688"/>
              <a:gd name="connsiteY13" fmla="*/ 429488 h 486745"/>
              <a:gd name="connsiteX14" fmla="*/ 262266 w 486688"/>
              <a:gd name="connsiteY14" fmla="*/ 438416 h 486745"/>
              <a:gd name="connsiteX15" fmla="*/ 254029 w 486688"/>
              <a:gd name="connsiteY15" fmla="*/ 438359 h 486745"/>
              <a:gd name="connsiteX16" fmla="*/ 256506 w 486688"/>
              <a:gd name="connsiteY16" fmla="*/ 436573 h 486745"/>
              <a:gd name="connsiteX17" fmla="*/ 255988 w 486688"/>
              <a:gd name="connsiteY17" fmla="*/ 423324 h 486745"/>
              <a:gd name="connsiteX18" fmla="*/ 249939 w 486688"/>
              <a:gd name="connsiteY18" fmla="*/ 434960 h 486745"/>
              <a:gd name="connsiteX19" fmla="*/ 252359 w 486688"/>
              <a:gd name="connsiteY19" fmla="*/ 438359 h 486745"/>
              <a:gd name="connsiteX20" fmla="*/ 244179 w 486688"/>
              <a:gd name="connsiteY20" fmla="*/ 438416 h 486745"/>
              <a:gd name="connsiteX21" fmla="*/ 246195 w 486688"/>
              <a:gd name="connsiteY21" fmla="*/ 435997 h 486745"/>
              <a:gd name="connsiteX22" fmla="*/ 246541 w 486688"/>
              <a:gd name="connsiteY22" fmla="*/ 425455 h 486745"/>
              <a:gd name="connsiteX23" fmla="*/ 245734 w 486688"/>
              <a:gd name="connsiteY23" fmla="*/ 423612 h 486745"/>
              <a:gd name="connsiteX24" fmla="*/ 244409 w 486688"/>
              <a:gd name="connsiteY24" fmla="*/ 422575 h 486745"/>
              <a:gd name="connsiteX25" fmla="*/ 243891 w 486688"/>
              <a:gd name="connsiteY25" fmla="*/ 422230 h 486745"/>
              <a:gd name="connsiteX26" fmla="*/ 269524 w 486688"/>
              <a:gd name="connsiteY26" fmla="*/ 419349 h 486745"/>
              <a:gd name="connsiteX27" fmla="*/ 271943 w 486688"/>
              <a:gd name="connsiteY27" fmla="*/ 435823 h 486745"/>
              <a:gd name="connsiteX28" fmla="*/ 273614 w 486688"/>
              <a:gd name="connsiteY28" fmla="*/ 437206 h 486745"/>
              <a:gd name="connsiteX29" fmla="*/ 265319 w 486688"/>
              <a:gd name="connsiteY29" fmla="*/ 437782 h 486745"/>
              <a:gd name="connsiteX30" fmla="*/ 267047 w 486688"/>
              <a:gd name="connsiteY30" fmla="*/ 428162 h 486745"/>
              <a:gd name="connsiteX31" fmla="*/ 264973 w 486688"/>
              <a:gd name="connsiteY31" fmla="*/ 422344 h 486745"/>
              <a:gd name="connsiteX32" fmla="*/ 263879 w 486688"/>
              <a:gd name="connsiteY32" fmla="*/ 421596 h 486745"/>
              <a:gd name="connsiteX33" fmla="*/ 199766 w 486688"/>
              <a:gd name="connsiteY33" fmla="*/ 419255 h 486745"/>
              <a:gd name="connsiteX34" fmla="*/ 195389 w 486688"/>
              <a:gd name="connsiteY34" fmla="*/ 423208 h 486745"/>
              <a:gd name="connsiteX35" fmla="*/ 203107 w 486688"/>
              <a:gd name="connsiteY35" fmla="*/ 424936 h 486745"/>
              <a:gd name="connsiteX36" fmla="*/ 199766 w 486688"/>
              <a:gd name="connsiteY36" fmla="*/ 419255 h 486745"/>
              <a:gd name="connsiteX37" fmla="*/ 199291 w 486688"/>
              <a:gd name="connsiteY37" fmla="*/ 418096 h 486745"/>
              <a:gd name="connsiteX38" fmla="*/ 205642 w 486688"/>
              <a:gd name="connsiteY38" fmla="*/ 426665 h 486745"/>
              <a:gd name="connsiteX39" fmla="*/ 194179 w 486688"/>
              <a:gd name="connsiteY39" fmla="*/ 424706 h 486745"/>
              <a:gd name="connsiteX40" fmla="*/ 196886 w 486688"/>
              <a:gd name="connsiteY40" fmla="*/ 432828 h 486745"/>
              <a:gd name="connsiteX41" fmla="*/ 201212 w 486688"/>
              <a:gd name="connsiteY41" fmla="*/ 433108 h 486745"/>
              <a:gd name="connsiteX42" fmla="*/ 195921 w 486688"/>
              <a:gd name="connsiteY42" fmla="*/ 436342 h 486745"/>
              <a:gd name="connsiteX43" fmla="*/ 190953 w 486688"/>
              <a:gd name="connsiteY43" fmla="*/ 426031 h 486745"/>
              <a:gd name="connsiteX44" fmla="*/ 199291 w 486688"/>
              <a:gd name="connsiteY44" fmla="*/ 418096 h 486745"/>
              <a:gd name="connsiteX45" fmla="*/ 283241 w 486688"/>
              <a:gd name="connsiteY45" fmla="*/ 416627 h 486745"/>
              <a:gd name="connsiteX46" fmla="*/ 289455 w 486688"/>
              <a:gd name="connsiteY46" fmla="*/ 421135 h 486745"/>
              <a:gd name="connsiteX47" fmla="*/ 287899 w 486688"/>
              <a:gd name="connsiteY47" fmla="*/ 421653 h 486745"/>
              <a:gd name="connsiteX48" fmla="*/ 283118 w 486688"/>
              <a:gd name="connsiteY48" fmla="*/ 418139 h 486745"/>
              <a:gd name="connsiteX49" fmla="*/ 284558 w 486688"/>
              <a:gd name="connsiteY49" fmla="*/ 431618 h 486745"/>
              <a:gd name="connsiteX50" fmla="*/ 290549 w 486688"/>
              <a:gd name="connsiteY50" fmla="*/ 427010 h 486745"/>
              <a:gd name="connsiteX51" fmla="*/ 276552 w 486688"/>
              <a:gd name="connsiteY51" fmla="*/ 427413 h 486745"/>
              <a:gd name="connsiteX52" fmla="*/ 283241 w 486688"/>
              <a:gd name="connsiteY52" fmla="*/ 416627 h 486745"/>
              <a:gd name="connsiteX53" fmla="*/ 229892 w 486688"/>
              <a:gd name="connsiteY53" fmla="*/ 411515 h 486745"/>
              <a:gd name="connsiteX54" fmla="*/ 230296 w 486688"/>
              <a:gd name="connsiteY54" fmla="*/ 423669 h 486745"/>
              <a:gd name="connsiteX55" fmla="*/ 239743 w 486688"/>
              <a:gd name="connsiteY55" fmla="*/ 424015 h 486745"/>
              <a:gd name="connsiteX56" fmla="*/ 240376 w 486688"/>
              <a:gd name="connsiteY56" fmla="*/ 435766 h 486745"/>
              <a:gd name="connsiteX57" fmla="*/ 241010 w 486688"/>
              <a:gd name="connsiteY57" fmla="*/ 437264 h 486745"/>
              <a:gd name="connsiteX58" fmla="*/ 242623 w 486688"/>
              <a:gd name="connsiteY58" fmla="*/ 438704 h 486745"/>
              <a:gd name="connsiteX59" fmla="*/ 234155 w 486688"/>
              <a:gd name="connsiteY59" fmla="*/ 438704 h 486745"/>
              <a:gd name="connsiteX60" fmla="*/ 236862 w 486688"/>
              <a:gd name="connsiteY60" fmla="*/ 427356 h 486745"/>
              <a:gd name="connsiteX61" fmla="*/ 230238 w 486688"/>
              <a:gd name="connsiteY61" fmla="*/ 425397 h 486745"/>
              <a:gd name="connsiteX62" fmla="*/ 232427 w 486688"/>
              <a:gd name="connsiteY62" fmla="*/ 438416 h 486745"/>
              <a:gd name="connsiteX63" fmla="*/ 232888 w 486688"/>
              <a:gd name="connsiteY63" fmla="*/ 438704 h 486745"/>
              <a:gd name="connsiteX64" fmla="*/ 224305 w 486688"/>
              <a:gd name="connsiteY64" fmla="*/ 438704 h 486745"/>
              <a:gd name="connsiteX65" fmla="*/ 224766 w 486688"/>
              <a:gd name="connsiteY65" fmla="*/ 438358 h 486745"/>
              <a:gd name="connsiteX66" fmla="*/ 226552 w 486688"/>
              <a:gd name="connsiteY66" fmla="*/ 436284 h 486745"/>
              <a:gd name="connsiteX67" fmla="*/ 225630 w 486688"/>
              <a:gd name="connsiteY67" fmla="*/ 414453 h 486745"/>
              <a:gd name="connsiteX68" fmla="*/ 225227 w 486688"/>
              <a:gd name="connsiteY68" fmla="*/ 414107 h 486745"/>
              <a:gd name="connsiteX69" fmla="*/ 224305 w 486688"/>
              <a:gd name="connsiteY69" fmla="*/ 413473 h 486745"/>
              <a:gd name="connsiteX70" fmla="*/ 189167 w 486688"/>
              <a:gd name="connsiteY70" fmla="*/ 411285 h 486745"/>
              <a:gd name="connsiteX71" fmla="*/ 187612 w 486688"/>
              <a:gd name="connsiteY71" fmla="*/ 416239 h 486745"/>
              <a:gd name="connsiteX72" fmla="*/ 190953 w 486688"/>
              <a:gd name="connsiteY72" fmla="*/ 418197 h 486745"/>
              <a:gd name="connsiteX73" fmla="*/ 186863 w 486688"/>
              <a:gd name="connsiteY73" fmla="*/ 418313 h 486745"/>
              <a:gd name="connsiteX74" fmla="*/ 183177 w 486688"/>
              <a:gd name="connsiteY74" fmla="*/ 431158 h 486745"/>
              <a:gd name="connsiteX75" fmla="*/ 186690 w 486688"/>
              <a:gd name="connsiteY75" fmla="*/ 431331 h 486745"/>
              <a:gd name="connsiteX76" fmla="*/ 180700 w 486688"/>
              <a:gd name="connsiteY76" fmla="*/ 433001 h 486745"/>
              <a:gd name="connsiteX77" fmla="*/ 183522 w 486688"/>
              <a:gd name="connsiteY77" fmla="*/ 417679 h 486745"/>
              <a:gd name="connsiteX78" fmla="*/ 181448 w 486688"/>
              <a:gd name="connsiteY78" fmla="*/ 415548 h 486745"/>
              <a:gd name="connsiteX79" fmla="*/ 189167 w 486688"/>
              <a:gd name="connsiteY79" fmla="*/ 411285 h 486745"/>
              <a:gd name="connsiteX80" fmla="*/ 265722 w 486688"/>
              <a:gd name="connsiteY80" fmla="*/ 410939 h 486745"/>
              <a:gd name="connsiteX81" fmla="*/ 268833 w 486688"/>
              <a:gd name="connsiteY81" fmla="*/ 411688 h 486745"/>
              <a:gd name="connsiteX82" fmla="*/ 265895 w 486688"/>
              <a:gd name="connsiteY82" fmla="*/ 413934 h 486745"/>
              <a:gd name="connsiteX83" fmla="*/ 164111 w 486688"/>
              <a:gd name="connsiteY83" fmla="*/ 406043 h 486745"/>
              <a:gd name="connsiteX84" fmla="*/ 171369 w 486688"/>
              <a:gd name="connsiteY84" fmla="*/ 409326 h 486745"/>
              <a:gd name="connsiteX85" fmla="*/ 168661 w 486688"/>
              <a:gd name="connsiteY85" fmla="*/ 410306 h 486745"/>
              <a:gd name="connsiteX86" fmla="*/ 168604 w 486688"/>
              <a:gd name="connsiteY86" fmla="*/ 421365 h 486745"/>
              <a:gd name="connsiteX87" fmla="*/ 173615 w 486688"/>
              <a:gd name="connsiteY87" fmla="*/ 416930 h 486745"/>
              <a:gd name="connsiteX88" fmla="*/ 176322 w 486688"/>
              <a:gd name="connsiteY88" fmla="*/ 411630 h 486745"/>
              <a:gd name="connsiteX89" fmla="*/ 180643 w 486688"/>
              <a:gd name="connsiteY89" fmla="*/ 414165 h 486745"/>
              <a:gd name="connsiteX90" fmla="*/ 169180 w 486688"/>
              <a:gd name="connsiteY90" fmla="*/ 423670 h 486745"/>
              <a:gd name="connsiteX91" fmla="*/ 155355 w 486688"/>
              <a:gd name="connsiteY91" fmla="*/ 430351 h 486745"/>
              <a:gd name="connsiteX92" fmla="*/ 165032 w 486688"/>
              <a:gd name="connsiteY92" fmla="*/ 425052 h 486745"/>
              <a:gd name="connsiteX93" fmla="*/ 164111 w 486688"/>
              <a:gd name="connsiteY93" fmla="*/ 406043 h 486745"/>
              <a:gd name="connsiteX94" fmla="*/ 147334 w 486688"/>
              <a:gd name="connsiteY94" fmla="*/ 394500 h 486745"/>
              <a:gd name="connsiteX95" fmla="*/ 138592 w 486688"/>
              <a:gd name="connsiteY95" fmla="*/ 400801 h 486745"/>
              <a:gd name="connsiteX96" fmla="*/ 149249 w 486688"/>
              <a:gd name="connsiteY96" fmla="*/ 402586 h 486745"/>
              <a:gd name="connsiteX97" fmla="*/ 147334 w 486688"/>
              <a:gd name="connsiteY97" fmla="*/ 394500 h 486745"/>
              <a:gd name="connsiteX98" fmla="*/ 161173 w 486688"/>
              <a:gd name="connsiteY98" fmla="*/ 394177 h 486745"/>
              <a:gd name="connsiteX99" fmla="*/ 165320 w 486688"/>
              <a:gd name="connsiteY99" fmla="*/ 395156 h 486745"/>
              <a:gd name="connsiteX100" fmla="*/ 166876 w 486688"/>
              <a:gd name="connsiteY100" fmla="*/ 396020 h 486745"/>
              <a:gd name="connsiteX101" fmla="*/ 155355 w 486688"/>
              <a:gd name="connsiteY101" fmla="*/ 413359 h 486745"/>
              <a:gd name="connsiteX102" fmla="*/ 154491 w 486688"/>
              <a:gd name="connsiteY102" fmla="*/ 419407 h 486745"/>
              <a:gd name="connsiteX103" fmla="*/ 147809 w 486688"/>
              <a:gd name="connsiteY103" fmla="*/ 414799 h 486745"/>
              <a:gd name="connsiteX104" fmla="*/ 148155 w 486688"/>
              <a:gd name="connsiteY104" fmla="*/ 414741 h 486745"/>
              <a:gd name="connsiteX105" fmla="*/ 152417 w 486688"/>
              <a:gd name="connsiteY105" fmla="*/ 411803 h 486745"/>
              <a:gd name="connsiteX106" fmla="*/ 162037 w 486688"/>
              <a:gd name="connsiteY106" fmla="*/ 397115 h 486745"/>
              <a:gd name="connsiteX107" fmla="*/ 146592 w 486688"/>
              <a:gd name="connsiteY107" fmla="*/ 392988 h 486745"/>
              <a:gd name="connsiteX108" fmla="*/ 151899 w 486688"/>
              <a:gd name="connsiteY108" fmla="*/ 403681 h 486745"/>
              <a:gd name="connsiteX109" fmla="*/ 135367 w 486688"/>
              <a:gd name="connsiteY109" fmla="*/ 399015 h 486745"/>
              <a:gd name="connsiteX110" fmla="*/ 146592 w 486688"/>
              <a:gd name="connsiteY110" fmla="*/ 392988 h 486745"/>
              <a:gd name="connsiteX111" fmla="*/ 330525 w 486688"/>
              <a:gd name="connsiteY111" fmla="*/ 388186 h 486745"/>
              <a:gd name="connsiteX112" fmla="*/ 334903 w 486688"/>
              <a:gd name="connsiteY112" fmla="*/ 403508 h 486745"/>
              <a:gd name="connsiteX113" fmla="*/ 331216 w 486688"/>
              <a:gd name="connsiteY113" fmla="*/ 418312 h 486745"/>
              <a:gd name="connsiteX114" fmla="*/ 313359 w 486688"/>
              <a:gd name="connsiteY114" fmla="*/ 405525 h 486745"/>
              <a:gd name="connsiteX115" fmla="*/ 307311 w 486688"/>
              <a:gd name="connsiteY115" fmla="*/ 401608 h 486745"/>
              <a:gd name="connsiteX116" fmla="*/ 316988 w 486688"/>
              <a:gd name="connsiteY116" fmla="*/ 396884 h 486745"/>
              <a:gd name="connsiteX117" fmla="*/ 320156 w 486688"/>
              <a:gd name="connsiteY117" fmla="*/ 409845 h 486745"/>
              <a:gd name="connsiteX118" fmla="*/ 331907 w 486688"/>
              <a:gd name="connsiteY118" fmla="*/ 415663 h 486745"/>
              <a:gd name="connsiteX119" fmla="*/ 328451 w 486688"/>
              <a:gd name="connsiteY119" fmla="*/ 395962 h 486745"/>
              <a:gd name="connsiteX120" fmla="*/ 326378 w 486688"/>
              <a:gd name="connsiteY120" fmla="*/ 393255 h 486745"/>
              <a:gd name="connsiteX121" fmla="*/ 322806 w 486688"/>
              <a:gd name="connsiteY121" fmla="*/ 392506 h 486745"/>
              <a:gd name="connsiteX122" fmla="*/ 344891 w 486688"/>
              <a:gd name="connsiteY122" fmla="*/ 386328 h 486745"/>
              <a:gd name="connsiteX123" fmla="*/ 350341 w 486688"/>
              <a:gd name="connsiteY123" fmla="*/ 389454 h 486745"/>
              <a:gd name="connsiteX124" fmla="*/ 358348 w 486688"/>
              <a:gd name="connsiteY124" fmla="*/ 398785 h 486745"/>
              <a:gd name="connsiteX125" fmla="*/ 351032 w 486688"/>
              <a:gd name="connsiteY125" fmla="*/ 402760 h 486745"/>
              <a:gd name="connsiteX126" fmla="*/ 349765 w 486688"/>
              <a:gd name="connsiteY126" fmla="*/ 394868 h 486745"/>
              <a:gd name="connsiteX127" fmla="*/ 343544 w 486688"/>
              <a:gd name="connsiteY127" fmla="*/ 390030 h 486745"/>
              <a:gd name="connsiteX128" fmla="*/ 348037 w 486688"/>
              <a:gd name="connsiteY128" fmla="*/ 403566 h 486745"/>
              <a:gd name="connsiteX129" fmla="*/ 348555 w 486688"/>
              <a:gd name="connsiteY129" fmla="*/ 403739 h 486745"/>
              <a:gd name="connsiteX130" fmla="*/ 349996 w 486688"/>
              <a:gd name="connsiteY130" fmla="*/ 404257 h 486745"/>
              <a:gd name="connsiteX131" fmla="*/ 342680 w 486688"/>
              <a:gd name="connsiteY131" fmla="*/ 408232 h 486745"/>
              <a:gd name="connsiteX132" fmla="*/ 341125 w 486688"/>
              <a:gd name="connsiteY132" fmla="*/ 400110 h 486745"/>
              <a:gd name="connsiteX133" fmla="*/ 339166 w 486688"/>
              <a:gd name="connsiteY133" fmla="*/ 396481 h 486745"/>
              <a:gd name="connsiteX134" fmla="*/ 335422 w 486688"/>
              <a:gd name="connsiteY134" fmla="*/ 393947 h 486745"/>
              <a:gd name="connsiteX135" fmla="*/ 338417 w 486688"/>
              <a:gd name="connsiteY135" fmla="*/ 390030 h 486745"/>
              <a:gd name="connsiteX136" fmla="*/ 340952 w 486688"/>
              <a:gd name="connsiteY136" fmla="*/ 392103 h 486745"/>
              <a:gd name="connsiteX137" fmla="*/ 344891 w 486688"/>
              <a:gd name="connsiteY137" fmla="*/ 386328 h 486745"/>
              <a:gd name="connsiteX138" fmla="*/ 357023 w 486688"/>
              <a:gd name="connsiteY138" fmla="*/ 377875 h 486745"/>
              <a:gd name="connsiteX139" fmla="*/ 366873 w 486688"/>
              <a:gd name="connsiteY139" fmla="*/ 390432 h 486745"/>
              <a:gd name="connsiteX140" fmla="*/ 367392 w 486688"/>
              <a:gd name="connsiteY140" fmla="*/ 390663 h 486745"/>
              <a:gd name="connsiteX141" fmla="*/ 367910 w 486688"/>
              <a:gd name="connsiteY141" fmla="*/ 390893 h 486745"/>
              <a:gd name="connsiteX142" fmla="*/ 368544 w 486688"/>
              <a:gd name="connsiteY142" fmla="*/ 391066 h 486745"/>
              <a:gd name="connsiteX143" fmla="*/ 369062 w 486688"/>
              <a:gd name="connsiteY143" fmla="*/ 391297 h 486745"/>
              <a:gd name="connsiteX144" fmla="*/ 362092 w 486688"/>
              <a:gd name="connsiteY144" fmla="*/ 395271 h 486745"/>
              <a:gd name="connsiteX145" fmla="*/ 360998 w 486688"/>
              <a:gd name="connsiteY145" fmla="*/ 389165 h 486745"/>
              <a:gd name="connsiteX146" fmla="*/ 356793 w 486688"/>
              <a:gd name="connsiteY146" fmla="*/ 382886 h 486745"/>
              <a:gd name="connsiteX147" fmla="*/ 353567 w 486688"/>
              <a:gd name="connsiteY147" fmla="*/ 382714 h 486745"/>
              <a:gd name="connsiteX148" fmla="*/ 357023 w 486688"/>
              <a:gd name="connsiteY148" fmla="*/ 377875 h 486745"/>
              <a:gd name="connsiteX149" fmla="*/ 138074 w 486688"/>
              <a:gd name="connsiteY149" fmla="*/ 373036 h 486745"/>
              <a:gd name="connsiteX150" fmla="*/ 129146 w 486688"/>
              <a:gd name="connsiteY150" fmla="*/ 382771 h 486745"/>
              <a:gd name="connsiteX151" fmla="*/ 141991 w 486688"/>
              <a:gd name="connsiteY151" fmla="*/ 385997 h 486745"/>
              <a:gd name="connsiteX152" fmla="*/ 138074 w 486688"/>
              <a:gd name="connsiteY152" fmla="*/ 373036 h 486745"/>
              <a:gd name="connsiteX153" fmla="*/ 350456 w 486688"/>
              <a:gd name="connsiteY153" fmla="*/ 371423 h 486745"/>
              <a:gd name="connsiteX154" fmla="*/ 351090 w 486688"/>
              <a:gd name="connsiteY154" fmla="*/ 374706 h 486745"/>
              <a:gd name="connsiteX155" fmla="*/ 350456 w 486688"/>
              <a:gd name="connsiteY155" fmla="*/ 371423 h 486745"/>
              <a:gd name="connsiteX156" fmla="*/ 133120 w 486688"/>
              <a:gd name="connsiteY156" fmla="*/ 367449 h 486745"/>
              <a:gd name="connsiteX157" fmla="*/ 146888 w 486688"/>
              <a:gd name="connsiteY157" fmla="*/ 384615 h 486745"/>
              <a:gd name="connsiteX158" fmla="*/ 137556 w 486688"/>
              <a:gd name="connsiteY158" fmla="*/ 390375 h 486745"/>
              <a:gd name="connsiteX159" fmla="*/ 127303 w 486688"/>
              <a:gd name="connsiteY159" fmla="*/ 383923 h 486745"/>
              <a:gd name="connsiteX160" fmla="*/ 121715 w 486688"/>
              <a:gd name="connsiteY160" fmla="*/ 395790 h 486745"/>
              <a:gd name="connsiteX161" fmla="*/ 114630 w 486688"/>
              <a:gd name="connsiteY161" fmla="*/ 389396 h 486745"/>
              <a:gd name="connsiteX162" fmla="*/ 118028 w 486688"/>
              <a:gd name="connsiteY162" fmla="*/ 390548 h 486745"/>
              <a:gd name="connsiteX163" fmla="*/ 133120 w 486688"/>
              <a:gd name="connsiteY163" fmla="*/ 367449 h 486745"/>
              <a:gd name="connsiteX164" fmla="*/ 379370 w 486688"/>
              <a:gd name="connsiteY164" fmla="*/ 362259 h 486745"/>
              <a:gd name="connsiteX165" fmla="*/ 379514 w 486688"/>
              <a:gd name="connsiteY165" fmla="*/ 363296 h 486745"/>
              <a:gd name="connsiteX166" fmla="*/ 379257 w 486688"/>
              <a:gd name="connsiteY166" fmla="*/ 363532 h 486745"/>
              <a:gd name="connsiteX167" fmla="*/ 375686 w 486688"/>
              <a:gd name="connsiteY167" fmla="*/ 361343 h 486745"/>
              <a:gd name="connsiteX168" fmla="*/ 380237 w 486688"/>
              <a:gd name="connsiteY168" fmla="*/ 381043 h 486745"/>
              <a:gd name="connsiteX169" fmla="*/ 361516 w 486688"/>
              <a:gd name="connsiteY169" fmla="*/ 373440 h 486745"/>
              <a:gd name="connsiteX170" fmla="*/ 363935 w 486688"/>
              <a:gd name="connsiteY170" fmla="*/ 370905 h 486745"/>
              <a:gd name="connsiteX171" fmla="*/ 367449 w 486688"/>
              <a:gd name="connsiteY171" fmla="*/ 368313 h 486745"/>
              <a:gd name="connsiteX172" fmla="*/ 377126 w 486688"/>
              <a:gd name="connsiteY172" fmla="*/ 375974 h 486745"/>
              <a:gd name="connsiteX173" fmla="*/ 373958 w 486688"/>
              <a:gd name="connsiteY173" fmla="*/ 365318 h 486745"/>
              <a:gd name="connsiteX174" fmla="*/ 371193 w 486688"/>
              <a:gd name="connsiteY174" fmla="*/ 365087 h 486745"/>
              <a:gd name="connsiteX175" fmla="*/ 375686 w 486688"/>
              <a:gd name="connsiteY175" fmla="*/ 361343 h 486745"/>
              <a:gd name="connsiteX176" fmla="*/ 388762 w 486688"/>
              <a:gd name="connsiteY176" fmla="*/ 356332 h 486745"/>
              <a:gd name="connsiteX177" fmla="*/ 380755 w 486688"/>
              <a:gd name="connsiteY177" fmla="*/ 365030 h 486745"/>
              <a:gd name="connsiteX178" fmla="*/ 391238 w 486688"/>
              <a:gd name="connsiteY178" fmla="*/ 359788 h 486745"/>
              <a:gd name="connsiteX179" fmla="*/ 380236 w 486688"/>
              <a:gd name="connsiteY179" fmla="*/ 368486 h 486745"/>
              <a:gd name="connsiteX180" fmla="*/ 379514 w 486688"/>
              <a:gd name="connsiteY180" fmla="*/ 363296 h 486745"/>
              <a:gd name="connsiteX181" fmla="*/ 385536 w 486688"/>
              <a:gd name="connsiteY181" fmla="*/ 357772 h 486745"/>
              <a:gd name="connsiteX182" fmla="*/ 379805 w 486688"/>
              <a:gd name="connsiteY182" fmla="*/ 357325 h 486745"/>
              <a:gd name="connsiteX183" fmla="*/ 379370 w 486688"/>
              <a:gd name="connsiteY183" fmla="*/ 362259 h 486745"/>
              <a:gd name="connsiteX184" fmla="*/ 378624 w 486688"/>
              <a:gd name="connsiteY184" fmla="*/ 356900 h 486745"/>
              <a:gd name="connsiteX185" fmla="*/ 388762 w 486688"/>
              <a:gd name="connsiteY185" fmla="*/ 356332 h 486745"/>
              <a:gd name="connsiteX186" fmla="*/ 97521 w 486688"/>
              <a:gd name="connsiteY186" fmla="*/ 350917 h 486745"/>
              <a:gd name="connsiteX187" fmla="*/ 101611 w 486688"/>
              <a:gd name="connsiteY187" fmla="*/ 353740 h 486745"/>
              <a:gd name="connsiteX188" fmla="*/ 100920 w 486688"/>
              <a:gd name="connsiteY188" fmla="*/ 356274 h 486745"/>
              <a:gd name="connsiteX189" fmla="*/ 100804 w 486688"/>
              <a:gd name="connsiteY189" fmla="*/ 356562 h 486745"/>
              <a:gd name="connsiteX190" fmla="*/ 105989 w 486688"/>
              <a:gd name="connsiteY190" fmla="*/ 360018 h 486745"/>
              <a:gd name="connsiteX191" fmla="*/ 103569 w 486688"/>
              <a:gd name="connsiteY191" fmla="*/ 366355 h 486745"/>
              <a:gd name="connsiteX192" fmla="*/ 96311 w 486688"/>
              <a:gd name="connsiteY192" fmla="*/ 371712 h 486745"/>
              <a:gd name="connsiteX193" fmla="*/ 95505 w 486688"/>
              <a:gd name="connsiteY193" fmla="*/ 373152 h 486745"/>
              <a:gd name="connsiteX194" fmla="*/ 94871 w 486688"/>
              <a:gd name="connsiteY194" fmla="*/ 374822 h 486745"/>
              <a:gd name="connsiteX195" fmla="*/ 94641 w 486688"/>
              <a:gd name="connsiteY195" fmla="*/ 375398 h 486745"/>
              <a:gd name="connsiteX196" fmla="*/ 90378 w 486688"/>
              <a:gd name="connsiteY196" fmla="*/ 368486 h 486745"/>
              <a:gd name="connsiteX197" fmla="*/ 92279 w 486688"/>
              <a:gd name="connsiteY197" fmla="*/ 368947 h 486745"/>
              <a:gd name="connsiteX198" fmla="*/ 98673 w 486688"/>
              <a:gd name="connsiteY198" fmla="*/ 365721 h 486745"/>
              <a:gd name="connsiteX199" fmla="*/ 101957 w 486688"/>
              <a:gd name="connsiteY199" fmla="*/ 358981 h 486745"/>
              <a:gd name="connsiteX200" fmla="*/ 90148 w 486688"/>
              <a:gd name="connsiteY200" fmla="*/ 363532 h 486745"/>
              <a:gd name="connsiteX201" fmla="*/ 89514 w 486688"/>
              <a:gd name="connsiteY201" fmla="*/ 367161 h 486745"/>
              <a:gd name="connsiteX202" fmla="*/ 84618 w 486688"/>
              <a:gd name="connsiteY202" fmla="*/ 360076 h 486745"/>
              <a:gd name="connsiteX203" fmla="*/ 92970 w 486688"/>
              <a:gd name="connsiteY203" fmla="*/ 357253 h 486745"/>
              <a:gd name="connsiteX204" fmla="*/ 96542 w 486688"/>
              <a:gd name="connsiteY204" fmla="*/ 354488 h 486745"/>
              <a:gd name="connsiteX205" fmla="*/ 97521 w 486688"/>
              <a:gd name="connsiteY205" fmla="*/ 350917 h 486745"/>
              <a:gd name="connsiteX206" fmla="*/ 82610 w 486688"/>
              <a:gd name="connsiteY206" fmla="*/ 344473 h 486745"/>
              <a:gd name="connsiteX207" fmla="*/ 78628 w 486688"/>
              <a:gd name="connsiteY207" fmla="*/ 347922 h 486745"/>
              <a:gd name="connsiteX208" fmla="*/ 82891 w 486688"/>
              <a:gd name="connsiteY208" fmla="*/ 351147 h 486745"/>
              <a:gd name="connsiteX209" fmla="*/ 87845 w 486688"/>
              <a:gd name="connsiteY209" fmla="*/ 347461 h 486745"/>
              <a:gd name="connsiteX210" fmla="*/ 82610 w 486688"/>
              <a:gd name="connsiteY210" fmla="*/ 344473 h 486745"/>
              <a:gd name="connsiteX211" fmla="*/ 391527 w 486688"/>
              <a:gd name="connsiteY211" fmla="*/ 340663 h 486745"/>
              <a:gd name="connsiteX212" fmla="*/ 395214 w 486688"/>
              <a:gd name="connsiteY212" fmla="*/ 340893 h 486745"/>
              <a:gd name="connsiteX213" fmla="*/ 392161 w 486688"/>
              <a:gd name="connsiteY213" fmla="*/ 344465 h 486745"/>
              <a:gd name="connsiteX214" fmla="*/ 396539 w 486688"/>
              <a:gd name="connsiteY214" fmla="*/ 350916 h 486745"/>
              <a:gd name="connsiteX215" fmla="*/ 403739 w 486688"/>
              <a:gd name="connsiteY215" fmla="*/ 352817 h 486745"/>
              <a:gd name="connsiteX216" fmla="*/ 399015 w 486688"/>
              <a:gd name="connsiteY216" fmla="*/ 359960 h 486745"/>
              <a:gd name="connsiteX217" fmla="*/ 398439 w 486688"/>
              <a:gd name="connsiteY217" fmla="*/ 358117 h 486745"/>
              <a:gd name="connsiteX218" fmla="*/ 390951 w 486688"/>
              <a:gd name="connsiteY218" fmla="*/ 350168 h 486745"/>
              <a:gd name="connsiteX219" fmla="*/ 386458 w 486688"/>
              <a:gd name="connsiteY219" fmla="*/ 350168 h 486745"/>
              <a:gd name="connsiteX220" fmla="*/ 388013 w 486688"/>
              <a:gd name="connsiteY220" fmla="*/ 344695 h 486745"/>
              <a:gd name="connsiteX221" fmla="*/ 390951 w 486688"/>
              <a:gd name="connsiteY221" fmla="*/ 345617 h 486745"/>
              <a:gd name="connsiteX222" fmla="*/ 391527 w 486688"/>
              <a:gd name="connsiteY222" fmla="*/ 340663 h 486745"/>
              <a:gd name="connsiteX223" fmla="*/ 90580 w 486688"/>
              <a:gd name="connsiteY223" fmla="*/ 338726 h 486745"/>
              <a:gd name="connsiteX224" fmla="*/ 95391 w 486688"/>
              <a:gd name="connsiteY224" fmla="*/ 345214 h 486745"/>
              <a:gd name="connsiteX225" fmla="*/ 91416 w 486688"/>
              <a:gd name="connsiteY225" fmla="*/ 350744 h 486745"/>
              <a:gd name="connsiteX226" fmla="*/ 85310 w 486688"/>
              <a:gd name="connsiteY226" fmla="*/ 355122 h 486745"/>
              <a:gd name="connsiteX227" fmla="*/ 87096 w 486688"/>
              <a:gd name="connsiteY227" fmla="*/ 357599 h 486745"/>
              <a:gd name="connsiteX228" fmla="*/ 81739 w 486688"/>
              <a:gd name="connsiteY228" fmla="*/ 352933 h 486745"/>
              <a:gd name="connsiteX229" fmla="*/ 76842 w 486688"/>
              <a:gd name="connsiteY229" fmla="*/ 347173 h 486745"/>
              <a:gd name="connsiteX230" fmla="*/ 83294 w 486688"/>
              <a:gd name="connsiteY230" fmla="*/ 343256 h 486745"/>
              <a:gd name="connsiteX231" fmla="*/ 90667 w 486688"/>
              <a:gd name="connsiteY231" fmla="*/ 347000 h 486745"/>
              <a:gd name="connsiteX232" fmla="*/ 92050 w 486688"/>
              <a:gd name="connsiteY232" fmla="*/ 341643 h 486745"/>
              <a:gd name="connsiteX233" fmla="*/ 86116 w 486688"/>
              <a:gd name="connsiteY233" fmla="*/ 341355 h 486745"/>
              <a:gd name="connsiteX234" fmla="*/ 90580 w 486688"/>
              <a:gd name="connsiteY234" fmla="*/ 338726 h 486745"/>
              <a:gd name="connsiteX235" fmla="*/ 412782 w 486688"/>
              <a:gd name="connsiteY235" fmla="*/ 333405 h 486745"/>
              <a:gd name="connsiteX236" fmla="*/ 410017 w 486688"/>
              <a:gd name="connsiteY236" fmla="*/ 346020 h 486745"/>
              <a:gd name="connsiteX237" fmla="*/ 405928 w 486688"/>
              <a:gd name="connsiteY237" fmla="*/ 341815 h 486745"/>
              <a:gd name="connsiteX238" fmla="*/ 412667 w 486688"/>
              <a:gd name="connsiteY238" fmla="*/ 337438 h 486745"/>
              <a:gd name="connsiteX239" fmla="*/ 400743 w 486688"/>
              <a:gd name="connsiteY239" fmla="*/ 338762 h 486745"/>
              <a:gd name="connsiteX240" fmla="*/ 401254 w 486688"/>
              <a:gd name="connsiteY240" fmla="*/ 335040 h 486745"/>
              <a:gd name="connsiteX241" fmla="*/ 406230 w 486688"/>
              <a:gd name="connsiteY241" fmla="*/ 334463 h 486745"/>
              <a:gd name="connsiteX242" fmla="*/ 412782 w 486688"/>
              <a:gd name="connsiteY242" fmla="*/ 333405 h 486745"/>
              <a:gd name="connsiteX243" fmla="*/ 401770 w 486688"/>
              <a:gd name="connsiteY243" fmla="*/ 331290 h 486745"/>
              <a:gd name="connsiteX244" fmla="*/ 401254 w 486688"/>
              <a:gd name="connsiteY244" fmla="*/ 335040 h 486745"/>
              <a:gd name="connsiteX245" fmla="*/ 400455 w 486688"/>
              <a:gd name="connsiteY245" fmla="*/ 335133 h 486745"/>
              <a:gd name="connsiteX246" fmla="*/ 89284 w 486688"/>
              <a:gd name="connsiteY246" fmla="*/ 327753 h 486745"/>
              <a:gd name="connsiteX247" fmla="*/ 91012 w 486688"/>
              <a:gd name="connsiteY247" fmla="*/ 329373 h 486745"/>
              <a:gd name="connsiteX248" fmla="*/ 90955 w 486688"/>
              <a:gd name="connsiteY248" fmla="*/ 331562 h 486745"/>
              <a:gd name="connsiteX249" fmla="*/ 83812 w 486688"/>
              <a:gd name="connsiteY249" fmla="*/ 331274 h 486745"/>
              <a:gd name="connsiteX250" fmla="*/ 87556 w 486688"/>
              <a:gd name="connsiteY250" fmla="*/ 330928 h 486745"/>
              <a:gd name="connsiteX251" fmla="*/ 89284 w 486688"/>
              <a:gd name="connsiteY251" fmla="*/ 327753 h 486745"/>
              <a:gd name="connsiteX252" fmla="*/ 403969 w 486688"/>
              <a:gd name="connsiteY252" fmla="*/ 326781 h 486745"/>
              <a:gd name="connsiteX253" fmla="*/ 407252 w 486688"/>
              <a:gd name="connsiteY253" fmla="*/ 331044 h 486745"/>
              <a:gd name="connsiteX254" fmla="*/ 401975 w 486688"/>
              <a:gd name="connsiteY254" fmla="*/ 330691 h 486745"/>
              <a:gd name="connsiteX255" fmla="*/ 401770 w 486688"/>
              <a:gd name="connsiteY255" fmla="*/ 331290 h 486745"/>
              <a:gd name="connsiteX256" fmla="*/ 402183 w 486688"/>
              <a:gd name="connsiteY256" fmla="*/ 328279 h 486745"/>
              <a:gd name="connsiteX257" fmla="*/ 402990 w 486688"/>
              <a:gd name="connsiteY257" fmla="*/ 327530 h 486745"/>
              <a:gd name="connsiteX258" fmla="*/ 409845 w 486688"/>
              <a:gd name="connsiteY258" fmla="*/ 314512 h 486745"/>
              <a:gd name="connsiteX259" fmla="*/ 425801 w 486688"/>
              <a:gd name="connsiteY259" fmla="*/ 322404 h 486745"/>
              <a:gd name="connsiteX260" fmla="*/ 421827 w 486688"/>
              <a:gd name="connsiteY260" fmla="*/ 329258 h 486745"/>
              <a:gd name="connsiteX261" fmla="*/ 420905 w 486688"/>
              <a:gd name="connsiteY261" fmla="*/ 327242 h 486745"/>
              <a:gd name="connsiteX262" fmla="*/ 410709 w 486688"/>
              <a:gd name="connsiteY262" fmla="*/ 319639 h 486745"/>
              <a:gd name="connsiteX263" fmla="*/ 409787 w 486688"/>
              <a:gd name="connsiteY263" fmla="*/ 319927 h 486745"/>
              <a:gd name="connsiteX264" fmla="*/ 409327 w 486688"/>
              <a:gd name="connsiteY264" fmla="*/ 320215 h 486745"/>
              <a:gd name="connsiteX265" fmla="*/ 408405 w 486688"/>
              <a:gd name="connsiteY265" fmla="*/ 320964 h 486745"/>
              <a:gd name="connsiteX266" fmla="*/ 73213 w 486688"/>
              <a:gd name="connsiteY266" fmla="*/ 311747 h 486745"/>
              <a:gd name="connsiteX267" fmla="*/ 77246 w 486688"/>
              <a:gd name="connsiteY267" fmla="*/ 315722 h 486745"/>
              <a:gd name="connsiteX268" fmla="*/ 69124 w 486688"/>
              <a:gd name="connsiteY268" fmla="*/ 320157 h 486745"/>
              <a:gd name="connsiteX269" fmla="*/ 64861 w 486688"/>
              <a:gd name="connsiteY269" fmla="*/ 322173 h 486745"/>
              <a:gd name="connsiteX270" fmla="*/ 62730 w 486688"/>
              <a:gd name="connsiteY270" fmla="*/ 325687 h 486745"/>
              <a:gd name="connsiteX271" fmla="*/ 59331 w 486688"/>
              <a:gd name="connsiteY271" fmla="*/ 318141 h 486745"/>
              <a:gd name="connsiteX272" fmla="*/ 67511 w 486688"/>
              <a:gd name="connsiteY272" fmla="*/ 317104 h 486745"/>
              <a:gd name="connsiteX273" fmla="*/ 71773 w 486688"/>
              <a:gd name="connsiteY273" fmla="*/ 315030 h 486745"/>
              <a:gd name="connsiteX274" fmla="*/ 73213 w 486688"/>
              <a:gd name="connsiteY274" fmla="*/ 311747 h 486745"/>
              <a:gd name="connsiteX275" fmla="*/ 84330 w 486688"/>
              <a:gd name="connsiteY275" fmla="*/ 310306 h 486745"/>
              <a:gd name="connsiteX276" fmla="*/ 84791 w 486688"/>
              <a:gd name="connsiteY276" fmla="*/ 313359 h 486745"/>
              <a:gd name="connsiteX277" fmla="*/ 81277 w 486688"/>
              <a:gd name="connsiteY277" fmla="*/ 313475 h 486745"/>
              <a:gd name="connsiteX278" fmla="*/ 84330 w 486688"/>
              <a:gd name="connsiteY278" fmla="*/ 310306 h 486745"/>
              <a:gd name="connsiteX279" fmla="*/ 413186 w 486688"/>
              <a:gd name="connsiteY279" fmla="*/ 300111 h 486745"/>
              <a:gd name="connsiteX280" fmla="*/ 417737 w 486688"/>
              <a:gd name="connsiteY280" fmla="*/ 302761 h 486745"/>
              <a:gd name="connsiteX281" fmla="*/ 418485 w 486688"/>
              <a:gd name="connsiteY281" fmla="*/ 302012 h 486745"/>
              <a:gd name="connsiteX282" fmla="*/ 419177 w 486688"/>
              <a:gd name="connsiteY282" fmla="*/ 301263 h 486745"/>
              <a:gd name="connsiteX283" fmla="*/ 420790 w 486688"/>
              <a:gd name="connsiteY283" fmla="*/ 300226 h 486745"/>
              <a:gd name="connsiteX284" fmla="*/ 419580 w 486688"/>
              <a:gd name="connsiteY284" fmla="*/ 304028 h 486745"/>
              <a:gd name="connsiteX285" fmla="*/ 430236 w 486688"/>
              <a:gd name="connsiteY285" fmla="*/ 311056 h 486745"/>
              <a:gd name="connsiteX286" fmla="*/ 430812 w 486688"/>
              <a:gd name="connsiteY286" fmla="*/ 310019 h 486745"/>
              <a:gd name="connsiteX287" fmla="*/ 431043 w 486688"/>
              <a:gd name="connsiteY287" fmla="*/ 309500 h 486745"/>
              <a:gd name="connsiteX288" fmla="*/ 431677 w 486688"/>
              <a:gd name="connsiteY288" fmla="*/ 307772 h 486745"/>
              <a:gd name="connsiteX289" fmla="*/ 424073 w 486688"/>
              <a:gd name="connsiteY289" fmla="*/ 311574 h 486745"/>
              <a:gd name="connsiteX290" fmla="*/ 417794 w 486688"/>
              <a:gd name="connsiteY290" fmla="*/ 306908 h 486745"/>
              <a:gd name="connsiteX291" fmla="*/ 415490 w 486688"/>
              <a:gd name="connsiteY291" fmla="*/ 308694 h 486745"/>
              <a:gd name="connsiteX292" fmla="*/ 413186 w 486688"/>
              <a:gd name="connsiteY292" fmla="*/ 300111 h 486745"/>
              <a:gd name="connsiteX293" fmla="*/ 70448 w 486688"/>
              <a:gd name="connsiteY293" fmla="*/ 278279 h 486745"/>
              <a:gd name="connsiteX294" fmla="*/ 74710 w 486688"/>
              <a:gd name="connsiteY294" fmla="*/ 289339 h 486745"/>
              <a:gd name="connsiteX295" fmla="*/ 70966 w 486688"/>
              <a:gd name="connsiteY295" fmla="*/ 287841 h 486745"/>
              <a:gd name="connsiteX296" fmla="*/ 66531 w 486688"/>
              <a:gd name="connsiteY296" fmla="*/ 294696 h 486745"/>
              <a:gd name="connsiteX297" fmla="*/ 75344 w 486688"/>
              <a:gd name="connsiteY297" fmla="*/ 297115 h 486745"/>
              <a:gd name="connsiteX298" fmla="*/ 75805 w 486688"/>
              <a:gd name="connsiteY298" fmla="*/ 294293 h 486745"/>
              <a:gd name="connsiteX299" fmla="*/ 79318 w 486688"/>
              <a:gd name="connsiteY299" fmla="*/ 302645 h 486745"/>
              <a:gd name="connsiteX300" fmla="*/ 76611 w 486688"/>
              <a:gd name="connsiteY300" fmla="*/ 300629 h 486745"/>
              <a:gd name="connsiteX301" fmla="*/ 64918 w 486688"/>
              <a:gd name="connsiteY301" fmla="*/ 296366 h 486745"/>
              <a:gd name="connsiteX302" fmla="*/ 57602 w 486688"/>
              <a:gd name="connsiteY302" fmla="*/ 307138 h 486745"/>
              <a:gd name="connsiteX303" fmla="*/ 56796 w 486688"/>
              <a:gd name="connsiteY303" fmla="*/ 309097 h 486745"/>
              <a:gd name="connsiteX304" fmla="*/ 55932 w 486688"/>
              <a:gd name="connsiteY304" fmla="*/ 311343 h 486745"/>
              <a:gd name="connsiteX305" fmla="*/ 55644 w 486688"/>
              <a:gd name="connsiteY305" fmla="*/ 311919 h 486745"/>
              <a:gd name="connsiteX306" fmla="*/ 52245 w 486688"/>
              <a:gd name="connsiteY306" fmla="*/ 301493 h 486745"/>
              <a:gd name="connsiteX307" fmla="*/ 54895 w 486688"/>
              <a:gd name="connsiteY307" fmla="*/ 303336 h 486745"/>
              <a:gd name="connsiteX308" fmla="*/ 61174 w 486688"/>
              <a:gd name="connsiteY308" fmla="*/ 295041 h 486745"/>
              <a:gd name="connsiteX309" fmla="*/ 51669 w 486688"/>
              <a:gd name="connsiteY309" fmla="*/ 291873 h 486745"/>
              <a:gd name="connsiteX310" fmla="*/ 50229 w 486688"/>
              <a:gd name="connsiteY310" fmla="*/ 294753 h 486745"/>
              <a:gd name="connsiteX311" fmla="*/ 46888 w 486688"/>
              <a:gd name="connsiteY311" fmla="*/ 286401 h 486745"/>
              <a:gd name="connsiteX312" fmla="*/ 62786 w 486688"/>
              <a:gd name="connsiteY312" fmla="*/ 293429 h 486745"/>
              <a:gd name="connsiteX313" fmla="*/ 67279 w 486688"/>
              <a:gd name="connsiteY313" fmla="*/ 286862 h 486745"/>
              <a:gd name="connsiteX314" fmla="*/ 70448 w 486688"/>
              <a:gd name="connsiteY314" fmla="*/ 278279 h 486745"/>
              <a:gd name="connsiteX315" fmla="*/ 426549 w 486688"/>
              <a:gd name="connsiteY315" fmla="*/ 278222 h 486745"/>
              <a:gd name="connsiteX316" fmla="*/ 433289 w 486688"/>
              <a:gd name="connsiteY316" fmla="*/ 286978 h 486745"/>
              <a:gd name="connsiteX317" fmla="*/ 440720 w 486688"/>
              <a:gd name="connsiteY317" fmla="*/ 294927 h 486745"/>
              <a:gd name="connsiteX318" fmla="*/ 440720 w 486688"/>
              <a:gd name="connsiteY318" fmla="*/ 304547 h 486745"/>
              <a:gd name="connsiteX319" fmla="*/ 440605 w 486688"/>
              <a:gd name="connsiteY319" fmla="*/ 299650 h 486745"/>
              <a:gd name="connsiteX320" fmla="*/ 438012 w 486688"/>
              <a:gd name="connsiteY320" fmla="*/ 294178 h 486745"/>
              <a:gd name="connsiteX321" fmla="*/ 419061 w 486688"/>
              <a:gd name="connsiteY321" fmla="*/ 295618 h 486745"/>
              <a:gd name="connsiteX322" fmla="*/ 421941 w 486688"/>
              <a:gd name="connsiteY322" fmla="*/ 288303 h 486745"/>
              <a:gd name="connsiteX323" fmla="*/ 426665 w 486688"/>
              <a:gd name="connsiteY323" fmla="*/ 290895 h 486745"/>
              <a:gd name="connsiteX324" fmla="*/ 434095 w 486688"/>
              <a:gd name="connsiteY324" fmla="*/ 290491 h 486745"/>
              <a:gd name="connsiteX325" fmla="*/ 429890 w 486688"/>
              <a:gd name="connsiteY325" fmla="*/ 285480 h 486745"/>
              <a:gd name="connsiteX326" fmla="*/ 424648 w 486688"/>
              <a:gd name="connsiteY326" fmla="*/ 283061 h 486745"/>
              <a:gd name="connsiteX327" fmla="*/ 404372 w 486688"/>
              <a:gd name="connsiteY327" fmla="*/ 174940 h 486745"/>
              <a:gd name="connsiteX328" fmla="*/ 416757 w 486688"/>
              <a:gd name="connsiteY328" fmla="*/ 182889 h 486745"/>
              <a:gd name="connsiteX329" fmla="*/ 425973 w 486688"/>
              <a:gd name="connsiteY329" fmla="*/ 194122 h 486745"/>
              <a:gd name="connsiteX330" fmla="*/ 413473 w 486688"/>
              <a:gd name="connsiteY330" fmla="*/ 188189 h 486745"/>
              <a:gd name="connsiteX331" fmla="*/ 413589 w 486688"/>
              <a:gd name="connsiteY331" fmla="*/ 186576 h 486745"/>
              <a:gd name="connsiteX332" fmla="*/ 410881 w 486688"/>
              <a:gd name="connsiteY332" fmla="*/ 185539 h 486745"/>
              <a:gd name="connsiteX333" fmla="*/ 394061 w 486688"/>
              <a:gd name="connsiteY333" fmla="*/ 193834 h 486745"/>
              <a:gd name="connsiteX334" fmla="*/ 394061 w 486688"/>
              <a:gd name="connsiteY334" fmla="*/ 177878 h 486745"/>
              <a:gd name="connsiteX335" fmla="*/ 397345 w 486688"/>
              <a:gd name="connsiteY335" fmla="*/ 186921 h 486745"/>
              <a:gd name="connsiteX336" fmla="*/ 407195 w 486688"/>
              <a:gd name="connsiteY336" fmla="*/ 184041 h 486745"/>
              <a:gd name="connsiteX337" fmla="*/ 404372 w 486688"/>
              <a:gd name="connsiteY337" fmla="*/ 174940 h 486745"/>
              <a:gd name="connsiteX338" fmla="*/ 396020 w 486688"/>
              <a:gd name="connsiteY338" fmla="*/ 159617 h 486745"/>
              <a:gd name="connsiteX339" fmla="*/ 404776 w 486688"/>
              <a:gd name="connsiteY339" fmla="*/ 165550 h 486745"/>
              <a:gd name="connsiteX340" fmla="*/ 429200 w 486688"/>
              <a:gd name="connsiteY340" fmla="*/ 184444 h 486745"/>
              <a:gd name="connsiteX341" fmla="*/ 423497 w 486688"/>
              <a:gd name="connsiteY341" fmla="*/ 183810 h 486745"/>
              <a:gd name="connsiteX342" fmla="*/ 421193 w 486688"/>
              <a:gd name="connsiteY342" fmla="*/ 182658 h 486745"/>
              <a:gd name="connsiteX343" fmla="*/ 419983 w 486688"/>
              <a:gd name="connsiteY343" fmla="*/ 181679 h 486745"/>
              <a:gd name="connsiteX344" fmla="*/ 418889 w 486688"/>
              <a:gd name="connsiteY344" fmla="*/ 180239 h 486745"/>
              <a:gd name="connsiteX345" fmla="*/ 424591 w 486688"/>
              <a:gd name="connsiteY345" fmla="*/ 180584 h 486745"/>
              <a:gd name="connsiteX346" fmla="*/ 408866 w 486688"/>
              <a:gd name="connsiteY346" fmla="*/ 171944 h 486745"/>
              <a:gd name="connsiteX347" fmla="*/ 396020 w 486688"/>
              <a:gd name="connsiteY347" fmla="*/ 159617 h 486745"/>
              <a:gd name="connsiteX348" fmla="*/ 420904 w 486688"/>
              <a:gd name="connsiteY348" fmla="*/ 159214 h 486745"/>
              <a:gd name="connsiteX349" fmla="*/ 423266 w 486688"/>
              <a:gd name="connsiteY349" fmla="*/ 165032 h 486745"/>
              <a:gd name="connsiteX350" fmla="*/ 428681 w 486688"/>
              <a:gd name="connsiteY350" fmla="*/ 159848 h 486745"/>
              <a:gd name="connsiteX351" fmla="*/ 428277 w 486688"/>
              <a:gd name="connsiteY351" fmla="*/ 167855 h 486745"/>
              <a:gd name="connsiteX352" fmla="*/ 434498 w 486688"/>
              <a:gd name="connsiteY352" fmla="*/ 169467 h 486745"/>
              <a:gd name="connsiteX353" fmla="*/ 433692 w 486688"/>
              <a:gd name="connsiteY353" fmla="*/ 168776 h 486745"/>
              <a:gd name="connsiteX354" fmla="*/ 431445 w 486688"/>
              <a:gd name="connsiteY354" fmla="*/ 166587 h 486745"/>
              <a:gd name="connsiteX355" fmla="*/ 433692 w 486688"/>
              <a:gd name="connsiteY355" fmla="*/ 163650 h 486745"/>
              <a:gd name="connsiteX356" fmla="*/ 444982 w 486688"/>
              <a:gd name="connsiteY356" fmla="*/ 168373 h 486745"/>
              <a:gd name="connsiteX357" fmla="*/ 449994 w 486688"/>
              <a:gd name="connsiteY357" fmla="*/ 169525 h 486745"/>
              <a:gd name="connsiteX358" fmla="*/ 439913 w 486688"/>
              <a:gd name="connsiteY358" fmla="*/ 170908 h 486745"/>
              <a:gd name="connsiteX359" fmla="*/ 446768 w 486688"/>
              <a:gd name="connsiteY359" fmla="*/ 181967 h 486745"/>
              <a:gd name="connsiteX360" fmla="*/ 433519 w 486688"/>
              <a:gd name="connsiteY360" fmla="*/ 181564 h 486745"/>
              <a:gd name="connsiteX361" fmla="*/ 430754 w 486688"/>
              <a:gd name="connsiteY361" fmla="*/ 178511 h 486745"/>
              <a:gd name="connsiteX362" fmla="*/ 444118 w 486688"/>
              <a:gd name="connsiteY362" fmla="*/ 179836 h 486745"/>
              <a:gd name="connsiteX363" fmla="*/ 430409 w 486688"/>
              <a:gd name="connsiteY363" fmla="*/ 173154 h 486745"/>
              <a:gd name="connsiteX364" fmla="*/ 427471 w 486688"/>
              <a:gd name="connsiteY364" fmla="*/ 176495 h 486745"/>
              <a:gd name="connsiteX365" fmla="*/ 426261 w 486688"/>
              <a:gd name="connsiteY365" fmla="*/ 173615 h 486745"/>
              <a:gd name="connsiteX366" fmla="*/ 425455 w 486688"/>
              <a:gd name="connsiteY366" fmla="*/ 172232 h 486745"/>
              <a:gd name="connsiteX367" fmla="*/ 421135 w 486688"/>
              <a:gd name="connsiteY367" fmla="*/ 170159 h 486745"/>
              <a:gd name="connsiteX368" fmla="*/ 421653 w 486688"/>
              <a:gd name="connsiteY368" fmla="*/ 170043 h 486745"/>
              <a:gd name="connsiteX369" fmla="*/ 422171 w 486688"/>
              <a:gd name="connsiteY369" fmla="*/ 169928 h 486745"/>
              <a:gd name="connsiteX370" fmla="*/ 425340 w 486688"/>
              <a:gd name="connsiteY370" fmla="*/ 168719 h 486745"/>
              <a:gd name="connsiteX371" fmla="*/ 415259 w 486688"/>
              <a:gd name="connsiteY371" fmla="*/ 164917 h 486745"/>
              <a:gd name="connsiteX372" fmla="*/ 420904 w 486688"/>
              <a:gd name="connsiteY372" fmla="*/ 159214 h 486745"/>
              <a:gd name="connsiteX373" fmla="*/ 76957 w 486688"/>
              <a:gd name="connsiteY373" fmla="*/ 158522 h 486745"/>
              <a:gd name="connsiteX374" fmla="*/ 79146 w 486688"/>
              <a:gd name="connsiteY374" fmla="*/ 168430 h 486745"/>
              <a:gd name="connsiteX375" fmla="*/ 84849 w 486688"/>
              <a:gd name="connsiteY375" fmla="*/ 172693 h 486745"/>
              <a:gd name="connsiteX376" fmla="*/ 76957 w 486688"/>
              <a:gd name="connsiteY376" fmla="*/ 158522 h 486745"/>
              <a:gd name="connsiteX377" fmla="*/ 64169 w 486688"/>
              <a:gd name="connsiteY377" fmla="*/ 154260 h 486745"/>
              <a:gd name="connsiteX378" fmla="*/ 63305 w 486688"/>
              <a:gd name="connsiteY378" fmla="*/ 159617 h 486745"/>
              <a:gd name="connsiteX379" fmla="*/ 66128 w 486688"/>
              <a:gd name="connsiteY379" fmla="*/ 157831 h 486745"/>
              <a:gd name="connsiteX380" fmla="*/ 64169 w 486688"/>
              <a:gd name="connsiteY380" fmla="*/ 154260 h 486745"/>
              <a:gd name="connsiteX381" fmla="*/ 64968 w 486688"/>
              <a:gd name="connsiteY381" fmla="*/ 134775 h 486745"/>
              <a:gd name="connsiteX382" fmla="*/ 67453 w 486688"/>
              <a:gd name="connsiteY382" fmla="*/ 141242 h 486745"/>
              <a:gd name="connsiteX383" fmla="*/ 66992 w 486688"/>
              <a:gd name="connsiteY383" fmla="*/ 158350 h 486745"/>
              <a:gd name="connsiteX384" fmla="*/ 71139 w 486688"/>
              <a:gd name="connsiteY384" fmla="*/ 158983 h 486745"/>
              <a:gd name="connsiteX385" fmla="*/ 72579 w 486688"/>
              <a:gd name="connsiteY385" fmla="*/ 160193 h 486745"/>
              <a:gd name="connsiteX386" fmla="*/ 74135 w 486688"/>
              <a:gd name="connsiteY386" fmla="*/ 160423 h 486745"/>
              <a:gd name="connsiteX387" fmla="*/ 81220 w 486688"/>
              <a:gd name="connsiteY387" fmla="*/ 151783 h 486745"/>
              <a:gd name="connsiteX388" fmla="*/ 86807 w 486688"/>
              <a:gd name="connsiteY388" fmla="*/ 162094 h 486745"/>
              <a:gd name="connsiteX389" fmla="*/ 90552 w 486688"/>
              <a:gd name="connsiteY389" fmla="*/ 172578 h 486745"/>
              <a:gd name="connsiteX390" fmla="*/ 85828 w 486688"/>
              <a:gd name="connsiteY390" fmla="*/ 179087 h 486745"/>
              <a:gd name="connsiteX391" fmla="*/ 92683 w 486688"/>
              <a:gd name="connsiteY391" fmla="*/ 174363 h 486745"/>
              <a:gd name="connsiteX392" fmla="*/ 93317 w 486688"/>
              <a:gd name="connsiteY392" fmla="*/ 182543 h 486745"/>
              <a:gd name="connsiteX393" fmla="*/ 90667 w 486688"/>
              <a:gd name="connsiteY393" fmla="*/ 180700 h 486745"/>
              <a:gd name="connsiteX394" fmla="*/ 88881 w 486688"/>
              <a:gd name="connsiteY394" fmla="*/ 184847 h 486745"/>
              <a:gd name="connsiteX395" fmla="*/ 82314 w 486688"/>
              <a:gd name="connsiteY395" fmla="*/ 180296 h 486745"/>
              <a:gd name="connsiteX396" fmla="*/ 77418 w 486688"/>
              <a:gd name="connsiteY396" fmla="*/ 181909 h 486745"/>
              <a:gd name="connsiteX397" fmla="*/ 77418 w 486688"/>
              <a:gd name="connsiteY397" fmla="*/ 188706 h 486745"/>
              <a:gd name="connsiteX398" fmla="*/ 86404 w 486688"/>
              <a:gd name="connsiteY398" fmla="*/ 195734 h 486745"/>
              <a:gd name="connsiteX399" fmla="*/ 72003 w 486688"/>
              <a:gd name="connsiteY399" fmla="*/ 188937 h 486745"/>
              <a:gd name="connsiteX400" fmla="*/ 75287 w 486688"/>
              <a:gd name="connsiteY400" fmla="*/ 187670 h 486745"/>
              <a:gd name="connsiteX401" fmla="*/ 73040 w 486688"/>
              <a:gd name="connsiteY401" fmla="*/ 178683 h 486745"/>
              <a:gd name="connsiteX402" fmla="*/ 67395 w 486688"/>
              <a:gd name="connsiteY402" fmla="*/ 174018 h 486745"/>
              <a:gd name="connsiteX403" fmla="*/ 73155 w 486688"/>
              <a:gd name="connsiteY403" fmla="*/ 167451 h 486745"/>
              <a:gd name="connsiteX404" fmla="*/ 62326 w 486688"/>
              <a:gd name="connsiteY404" fmla="*/ 164801 h 486745"/>
              <a:gd name="connsiteX405" fmla="*/ 61404 w 486688"/>
              <a:gd name="connsiteY405" fmla="*/ 169928 h 486745"/>
              <a:gd name="connsiteX406" fmla="*/ 56105 w 486688"/>
              <a:gd name="connsiteY406" fmla="*/ 170043 h 486745"/>
              <a:gd name="connsiteX407" fmla="*/ 60713 w 486688"/>
              <a:gd name="connsiteY407" fmla="*/ 147751 h 486745"/>
              <a:gd name="connsiteX408" fmla="*/ 61059 w 486688"/>
              <a:gd name="connsiteY408" fmla="*/ 138937 h 486745"/>
              <a:gd name="connsiteX409" fmla="*/ 64968 w 486688"/>
              <a:gd name="connsiteY409" fmla="*/ 134775 h 486745"/>
              <a:gd name="connsiteX410" fmla="*/ 369580 w 486688"/>
              <a:gd name="connsiteY410" fmla="*/ 124076 h 486745"/>
              <a:gd name="connsiteX411" fmla="*/ 364741 w 486688"/>
              <a:gd name="connsiteY411" fmla="*/ 129030 h 486745"/>
              <a:gd name="connsiteX412" fmla="*/ 367276 w 486688"/>
              <a:gd name="connsiteY412" fmla="*/ 128281 h 486745"/>
              <a:gd name="connsiteX413" fmla="*/ 369580 w 486688"/>
              <a:gd name="connsiteY413" fmla="*/ 124076 h 486745"/>
              <a:gd name="connsiteX414" fmla="*/ 242624 w 486688"/>
              <a:gd name="connsiteY414" fmla="*/ 108409 h 486745"/>
              <a:gd name="connsiteX415" fmla="*/ 350456 w 486688"/>
              <a:gd name="connsiteY415" fmla="*/ 160712 h 486745"/>
              <a:gd name="connsiteX416" fmla="*/ 362726 w 486688"/>
              <a:gd name="connsiteY416" fmla="*/ 180470 h 486745"/>
              <a:gd name="connsiteX417" fmla="*/ 376320 w 486688"/>
              <a:gd name="connsiteY417" fmla="*/ 231333 h 486745"/>
              <a:gd name="connsiteX418" fmla="*/ 282254 w 486688"/>
              <a:gd name="connsiteY418" fmla="*/ 230412 h 486745"/>
              <a:gd name="connsiteX419" fmla="*/ 282254 w 486688"/>
              <a:gd name="connsiteY419" fmla="*/ 256621 h 486745"/>
              <a:gd name="connsiteX420" fmla="*/ 376378 w 486688"/>
              <a:gd name="connsiteY420" fmla="*/ 255469 h 486745"/>
              <a:gd name="connsiteX421" fmla="*/ 352530 w 486688"/>
              <a:gd name="connsiteY421" fmla="*/ 323268 h 486745"/>
              <a:gd name="connsiteX422" fmla="*/ 303049 w 486688"/>
              <a:gd name="connsiteY422" fmla="*/ 365087 h 486745"/>
              <a:gd name="connsiteX423" fmla="*/ 255354 w 486688"/>
              <a:gd name="connsiteY423" fmla="*/ 378221 h 486745"/>
              <a:gd name="connsiteX424" fmla="*/ 254893 w 486688"/>
              <a:gd name="connsiteY424" fmla="*/ 350629 h 486745"/>
              <a:gd name="connsiteX425" fmla="*/ 340549 w 486688"/>
              <a:gd name="connsiteY425" fmla="*/ 282715 h 486745"/>
              <a:gd name="connsiteX426" fmla="*/ 290665 w 486688"/>
              <a:gd name="connsiteY426" fmla="*/ 283867 h 486745"/>
              <a:gd name="connsiteX427" fmla="*/ 281909 w 486688"/>
              <a:gd name="connsiteY427" fmla="*/ 287208 h 486745"/>
              <a:gd name="connsiteX428" fmla="*/ 282139 w 486688"/>
              <a:gd name="connsiteY428" fmla="*/ 291586 h 486745"/>
              <a:gd name="connsiteX429" fmla="*/ 293487 w 486688"/>
              <a:gd name="connsiteY429" fmla="*/ 291816 h 486745"/>
              <a:gd name="connsiteX430" fmla="*/ 293429 w 486688"/>
              <a:gd name="connsiteY430" fmla="*/ 306505 h 486745"/>
              <a:gd name="connsiteX431" fmla="*/ 282082 w 486688"/>
              <a:gd name="connsiteY431" fmla="*/ 306620 h 486745"/>
              <a:gd name="connsiteX432" fmla="*/ 282024 w 486688"/>
              <a:gd name="connsiteY432" fmla="*/ 312381 h 486745"/>
              <a:gd name="connsiteX433" fmla="*/ 293026 w 486688"/>
              <a:gd name="connsiteY433" fmla="*/ 312496 h 486745"/>
              <a:gd name="connsiteX434" fmla="*/ 293084 w 486688"/>
              <a:gd name="connsiteY434" fmla="*/ 327127 h 486745"/>
              <a:gd name="connsiteX435" fmla="*/ 252819 w 486688"/>
              <a:gd name="connsiteY435" fmla="*/ 327357 h 486745"/>
              <a:gd name="connsiteX436" fmla="*/ 252416 w 486688"/>
              <a:gd name="connsiteY436" fmla="*/ 171484 h 486745"/>
              <a:gd name="connsiteX437" fmla="*/ 252359 w 486688"/>
              <a:gd name="connsiteY437" fmla="*/ 166588 h 486745"/>
              <a:gd name="connsiteX438" fmla="*/ 252877 w 486688"/>
              <a:gd name="connsiteY438" fmla="*/ 162152 h 486745"/>
              <a:gd name="connsiteX439" fmla="*/ 253107 w 486688"/>
              <a:gd name="connsiteY439" fmla="*/ 161634 h 486745"/>
              <a:gd name="connsiteX440" fmla="*/ 293141 w 486688"/>
              <a:gd name="connsiteY440" fmla="*/ 161288 h 486745"/>
              <a:gd name="connsiteX441" fmla="*/ 293314 w 486688"/>
              <a:gd name="connsiteY441" fmla="*/ 176034 h 486745"/>
              <a:gd name="connsiteX442" fmla="*/ 282254 w 486688"/>
              <a:gd name="connsiteY442" fmla="*/ 176207 h 486745"/>
              <a:gd name="connsiteX443" fmla="*/ 282312 w 486688"/>
              <a:gd name="connsiteY443" fmla="*/ 181968 h 486745"/>
              <a:gd name="connsiteX444" fmla="*/ 293602 w 486688"/>
              <a:gd name="connsiteY444" fmla="*/ 182025 h 486745"/>
              <a:gd name="connsiteX445" fmla="*/ 293718 w 486688"/>
              <a:gd name="connsiteY445" fmla="*/ 196887 h 486745"/>
              <a:gd name="connsiteX446" fmla="*/ 282543 w 486688"/>
              <a:gd name="connsiteY446" fmla="*/ 196887 h 486745"/>
              <a:gd name="connsiteX447" fmla="*/ 282254 w 486688"/>
              <a:gd name="connsiteY447" fmla="*/ 203741 h 486745"/>
              <a:gd name="connsiteX448" fmla="*/ 340664 w 486688"/>
              <a:gd name="connsiteY448" fmla="*/ 203972 h 486745"/>
              <a:gd name="connsiteX449" fmla="*/ 306160 w 486688"/>
              <a:gd name="connsiteY449" fmla="*/ 155931 h 486745"/>
              <a:gd name="connsiteX450" fmla="*/ 243315 w 486688"/>
              <a:gd name="connsiteY450" fmla="*/ 135712 h 486745"/>
              <a:gd name="connsiteX451" fmla="*/ 180931 w 486688"/>
              <a:gd name="connsiteY451" fmla="*/ 156392 h 486745"/>
              <a:gd name="connsiteX452" fmla="*/ 145966 w 486688"/>
              <a:gd name="connsiteY452" fmla="*/ 204606 h 486745"/>
              <a:gd name="connsiteX453" fmla="*/ 204606 w 486688"/>
              <a:gd name="connsiteY453" fmla="*/ 203914 h 486745"/>
              <a:gd name="connsiteX454" fmla="*/ 204548 w 486688"/>
              <a:gd name="connsiteY454" fmla="*/ 197002 h 486745"/>
              <a:gd name="connsiteX455" fmla="*/ 193200 w 486688"/>
              <a:gd name="connsiteY455" fmla="*/ 196656 h 486745"/>
              <a:gd name="connsiteX456" fmla="*/ 193200 w 486688"/>
              <a:gd name="connsiteY456" fmla="*/ 181910 h 486745"/>
              <a:gd name="connsiteX457" fmla="*/ 204490 w 486688"/>
              <a:gd name="connsiteY457" fmla="*/ 181852 h 486745"/>
              <a:gd name="connsiteX458" fmla="*/ 204606 w 486688"/>
              <a:gd name="connsiteY458" fmla="*/ 176034 h 486745"/>
              <a:gd name="connsiteX459" fmla="*/ 193661 w 486688"/>
              <a:gd name="connsiteY459" fmla="*/ 175977 h 486745"/>
              <a:gd name="connsiteX460" fmla="*/ 193546 w 486688"/>
              <a:gd name="connsiteY460" fmla="*/ 161461 h 486745"/>
              <a:gd name="connsiteX461" fmla="*/ 233926 w 486688"/>
              <a:gd name="connsiteY461" fmla="*/ 161230 h 486745"/>
              <a:gd name="connsiteX462" fmla="*/ 233926 w 486688"/>
              <a:gd name="connsiteY462" fmla="*/ 327934 h 486745"/>
              <a:gd name="connsiteX463" fmla="*/ 193661 w 486688"/>
              <a:gd name="connsiteY463" fmla="*/ 328049 h 486745"/>
              <a:gd name="connsiteX464" fmla="*/ 193546 w 486688"/>
              <a:gd name="connsiteY464" fmla="*/ 313475 h 486745"/>
              <a:gd name="connsiteX465" fmla="*/ 204606 w 486688"/>
              <a:gd name="connsiteY465" fmla="*/ 313187 h 486745"/>
              <a:gd name="connsiteX466" fmla="*/ 204548 w 486688"/>
              <a:gd name="connsiteY466" fmla="*/ 307427 h 486745"/>
              <a:gd name="connsiteX467" fmla="*/ 193258 w 486688"/>
              <a:gd name="connsiteY467" fmla="*/ 307427 h 486745"/>
              <a:gd name="connsiteX468" fmla="*/ 193143 w 486688"/>
              <a:gd name="connsiteY468" fmla="*/ 292681 h 486745"/>
              <a:gd name="connsiteX469" fmla="*/ 204490 w 486688"/>
              <a:gd name="connsiteY469" fmla="*/ 292508 h 486745"/>
              <a:gd name="connsiteX470" fmla="*/ 204606 w 486688"/>
              <a:gd name="connsiteY470" fmla="*/ 284155 h 486745"/>
              <a:gd name="connsiteX471" fmla="*/ 147464 w 486688"/>
              <a:gd name="connsiteY471" fmla="*/ 282254 h 486745"/>
              <a:gd name="connsiteX472" fmla="*/ 217394 w 486688"/>
              <a:gd name="connsiteY472" fmla="*/ 346712 h 486745"/>
              <a:gd name="connsiteX473" fmla="*/ 233062 w 486688"/>
              <a:gd name="connsiteY473" fmla="*/ 350687 h 486745"/>
              <a:gd name="connsiteX474" fmla="*/ 233004 w 486688"/>
              <a:gd name="connsiteY474" fmla="*/ 377818 h 486745"/>
              <a:gd name="connsiteX475" fmla="*/ 149307 w 486688"/>
              <a:gd name="connsiteY475" fmla="*/ 339454 h 486745"/>
              <a:gd name="connsiteX476" fmla="*/ 111807 w 486688"/>
              <a:gd name="connsiteY476" fmla="*/ 255296 h 486745"/>
              <a:gd name="connsiteX477" fmla="*/ 204548 w 486688"/>
              <a:gd name="connsiteY477" fmla="*/ 256045 h 486745"/>
              <a:gd name="connsiteX478" fmla="*/ 204548 w 486688"/>
              <a:gd name="connsiteY478" fmla="*/ 231103 h 486745"/>
              <a:gd name="connsiteX479" fmla="*/ 110252 w 486688"/>
              <a:gd name="connsiteY479" fmla="*/ 232255 h 486745"/>
              <a:gd name="connsiteX480" fmla="*/ 143028 w 486688"/>
              <a:gd name="connsiteY480" fmla="*/ 152878 h 486745"/>
              <a:gd name="connsiteX481" fmla="*/ 242624 w 486688"/>
              <a:gd name="connsiteY481" fmla="*/ 108409 h 486745"/>
              <a:gd name="connsiteX482" fmla="*/ 396077 w 486688"/>
              <a:gd name="connsiteY482" fmla="*/ 96945 h 486745"/>
              <a:gd name="connsiteX483" fmla="*/ 391527 w 486688"/>
              <a:gd name="connsiteY483" fmla="*/ 109790 h 486745"/>
              <a:gd name="connsiteX484" fmla="*/ 378796 w 486688"/>
              <a:gd name="connsiteY484" fmla="*/ 115666 h 486745"/>
              <a:gd name="connsiteX485" fmla="*/ 385766 w 486688"/>
              <a:gd name="connsiteY485" fmla="*/ 115608 h 486745"/>
              <a:gd name="connsiteX486" fmla="*/ 377759 w 486688"/>
              <a:gd name="connsiteY486" fmla="*/ 118719 h 486745"/>
              <a:gd name="connsiteX487" fmla="*/ 342852 w 486688"/>
              <a:gd name="connsiteY487" fmla="*/ 112901 h 486745"/>
              <a:gd name="connsiteX488" fmla="*/ 354142 w 486688"/>
              <a:gd name="connsiteY488" fmla="*/ 114111 h 486745"/>
              <a:gd name="connsiteX489" fmla="*/ 365605 w 486688"/>
              <a:gd name="connsiteY489" fmla="*/ 112210 h 486745"/>
              <a:gd name="connsiteX490" fmla="*/ 357541 w 486688"/>
              <a:gd name="connsiteY490" fmla="*/ 103569 h 486745"/>
              <a:gd name="connsiteX491" fmla="*/ 379660 w 486688"/>
              <a:gd name="connsiteY491" fmla="*/ 109733 h 486745"/>
              <a:gd name="connsiteX492" fmla="*/ 396077 w 486688"/>
              <a:gd name="connsiteY492" fmla="*/ 96945 h 486745"/>
              <a:gd name="connsiteX493" fmla="*/ 244064 w 486688"/>
              <a:gd name="connsiteY493" fmla="*/ 95044 h 486745"/>
              <a:gd name="connsiteX494" fmla="*/ 253854 w 486688"/>
              <a:gd name="connsiteY494" fmla="*/ 96983 h 486745"/>
              <a:gd name="connsiteX495" fmla="*/ 241561 w 486688"/>
              <a:gd name="connsiteY495" fmla="*/ 95556 h 486745"/>
              <a:gd name="connsiteX496" fmla="*/ 228524 w 486688"/>
              <a:gd name="connsiteY496" fmla="*/ 94041 h 486745"/>
              <a:gd name="connsiteX497" fmla="*/ 241561 w 486688"/>
              <a:gd name="connsiteY497" fmla="*/ 95556 h 486745"/>
              <a:gd name="connsiteX498" fmla="*/ 186057 w 486688"/>
              <a:gd name="connsiteY498" fmla="*/ 106910 h 486745"/>
              <a:gd name="connsiteX499" fmla="*/ 94987 w 486688"/>
              <a:gd name="connsiteY499" fmla="*/ 242738 h 486745"/>
              <a:gd name="connsiteX500" fmla="*/ 244697 w 486688"/>
              <a:gd name="connsiteY500" fmla="*/ 391872 h 486745"/>
              <a:gd name="connsiteX501" fmla="*/ 367622 w 486688"/>
              <a:gd name="connsiteY501" fmla="*/ 324189 h 486745"/>
              <a:gd name="connsiteX502" fmla="*/ 378048 w 486688"/>
              <a:gd name="connsiteY502" fmla="*/ 181449 h 486745"/>
              <a:gd name="connsiteX503" fmla="*/ 351896 w 486688"/>
              <a:gd name="connsiteY503" fmla="*/ 142567 h 486745"/>
              <a:gd name="connsiteX504" fmla="*/ 349189 w 486688"/>
              <a:gd name="connsiteY504" fmla="*/ 139859 h 486745"/>
              <a:gd name="connsiteX505" fmla="*/ 347346 w 486688"/>
              <a:gd name="connsiteY505" fmla="*/ 137958 h 486745"/>
              <a:gd name="connsiteX506" fmla="*/ 299053 w 486688"/>
              <a:gd name="connsiteY506" fmla="*/ 105938 h 486745"/>
              <a:gd name="connsiteX507" fmla="*/ 253854 w 486688"/>
              <a:gd name="connsiteY507" fmla="*/ 96983 h 486745"/>
              <a:gd name="connsiteX508" fmla="*/ 292460 w 486688"/>
              <a:gd name="connsiteY508" fmla="*/ 101468 h 486745"/>
              <a:gd name="connsiteX509" fmla="*/ 348613 w 486688"/>
              <a:gd name="connsiteY509" fmla="*/ 136634 h 486745"/>
              <a:gd name="connsiteX510" fmla="*/ 350514 w 486688"/>
              <a:gd name="connsiteY510" fmla="*/ 138650 h 486745"/>
              <a:gd name="connsiteX511" fmla="*/ 353048 w 486688"/>
              <a:gd name="connsiteY511" fmla="*/ 141242 h 486745"/>
              <a:gd name="connsiteX512" fmla="*/ 379661 w 486688"/>
              <a:gd name="connsiteY512" fmla="*/ 180700 h 486745"/>
              <a:gd name="connsiteX513" fmla="*/ 369120 w 486688"/>
              <a:gd name="connsiteY513" fmla="*/ 325111 h 486745"/>
              <a:gd name="connsiteX514" fmla="*/ 244697 w 486688"/>
              <a:gd name="connsiteY514" fmla="*/ 393601 h 486745"/>
              <a:gd name="connsiteX515" fmla="*/ 137210 w 486688"/>
              <a:gd name="connsiteY515" fmla="*/ 349649 h 486745"/>
              <a:gd name="connsiteX516" fmla="*/ 93259 w 486688"/>
              <a:gd name="connsiteY516" fmla="*/ 242681 h 486745"/>
              <a:gd name="connsiteX517" fmla="*/ 185366 w 486688"/>
              <a:gd name="connsiteY517" fmla="*/ 105240 h 486745"/>
              <a:gd name="connsiteX518" fmla="*/ 228524 w 486688"/>
              <a:gd name="connsiteY518" fmla="*/ 94041 h 486745"/>
              <a:gd name="connsiteX519" fmla="*/ 132486 w 486688"/>
              <a:gd name="connsiteY519" fmla="*/ 93604 h 486745"/>
              <a:gd name="connsiteX520" fmla="*/ 132890 w 486688"/>
              <a:gd name="connsiteY520" fmla="*/ 98731 h 486745"/>
              <a:gd name="connsiteX521" fmla="*/ 136000 w 486688"/>
              <a:gd name="connsiteY521" fmla="*/ 102475 h 486745"/>
              <a:gd name="connsiteX522" fmla="*/ 132486 w 486688"/>
              <a:gd name="connsiteY522" fmla="*/ 93604 h 486745"/>
              <a:gd name="connsiteX523" fmla="*/ 132083 w 486688"/>
              <a:gd name="connsiteY523" fmla="*/ 70908 h 486745"/>
              <a:gd name="connsiteX524" fmla="*/ 129203 w 486688"/>
              <a:gd name="connsiteY524" fmla="*/ 74825 h 486745"/>
              <a:gd name="connsiteX525" fmla="*/ 131104 w 486688"/>
              <a:gd name="connsiteY525" fmla="*/ 79376 h 486745"/>
              <a:gd name="connsiteX526" fmla="*/ 132083 w 486688"/>
              <a:gd name="connsiteY526" fmla="*/ 70908 h 486745"/>
              <a:gd name="connsiteX527" fmla="*/ 320330 w 486688"/>
              <a:gd name="connsiteY527" fmla="*/ 67510 h 486745"/>
              <a:gd name="connsiteX528" fmla="*/ 317738 w 486688"/>
              <a:gd name="connsiteY528" fmla="*/ 74537 h 486745"/>
              <a:gd name="connsiteX529" fmla="*/ 317968 w 486688"/>
              <a:gd name="connsiteY529" fmla="*/ 80413 h 486745"/>
              <a:gd name="connsiteX530" fmla="*/ 306966 w 486688"/>
              <a:gd name="connsiteY530" fmla="*/ 87037 h 486745"/>
              <a:gd name="connsiteX531" fmla="*/ 319293 w 486688"/>
              <a:gd name="connsiteY531" fmla="*/ 92106 h 486745"/>
              <a:gd name="connsiteX532" fmla="*/ 302876 w 486688"/>
              <a:gd name="connsiteY532" fmla="*/ 89802 h 486745"/>
              <a:gd name="connsiteX533" fmla="*/ 309385 w 486688"/>
              <a:gd name="connsiteY533" fmla="*/ 81335 h 486745"/>
              <a:gd name="connsiteX534" fmla="*/ 311517 w 486688"/>
              <a:gd name="connsiteY534" fmla="*/ 78627 h 486745"/>
              <a:gd name="connsiteX535" fmla="*/ 309385 w 486688"/>
              <a:gd name="connsiteY535" fmla="*/ 77590 h 486745"/>
              <a:gd name="connsiteX536" fmla="*/ 315664 w 486688"/>
              <a:gd name="connsiteY536" fmla="*/ 70044 h 486745"/>
              <a:gd name="connsiteX537" fmla="*/ 306160 w 486688"/>
              <a:gd name="connsiteY537" fmla="*/ 71196 h 486745"/>
              <a:gd name="connsiteX538" fmla="*/ 312323 w 486688"/>
              <a:gd name="connsiteY538" fmla="*/ 68201 h 486745"/>
              <a:gd name="connsiteX539" fmla="*/ 320330 w 486688"/>
              <a:gd name="connsiteY539" fmla="*/ 67510 h 486745"/>
              <a:gd name="connsiteX540" fmla="*/ 127388 w 486688"/>
              <a:gd name="connsiteY540" fmla="*/ 64723 h 486745"/>
              <a:gd name="connsiteX541" fmla="*/ 128397 w 486688"/>
              <a:gd name="connsiteY541" fmla="*/ 69756 h 486745"/>
              <a:gd name="connsiteX542" fmla="*/ 136807 w 486688"/>
              <a:gd name="connsiteY542" fmla="*/ 66876 h 486745"/>
              <a:gd name="connsiteX543" fmla="*/ 136173 w 486688"/>
              <a:gd name="connsiteY543" fmla="*/ 76150 h 486745"/>
              <a:gd name="connsiteX544" fmla="*/ 130586 w 486688"/>
              <a:gd name="connsiteY544" fmla="*/ 80355 h 486745"/>
              <a:gd name="connsiteX545" fmla="*/ 131853 w 486688"/>
              <a:gd name="connsiteY545" fmla="*/ 87728 h 486745"/>
              <a:gd name="connsiteX546" fmla="*/ 147751 w 486688"/>
              <a:gd name="connsiteY546" fmla="*/ 74768 h 486745"/>
              <a:gd name="connsiteX547" fmla="*/ 134906 w 486688"/>
              <a:gd name="connsiteY547" fmla="*/ 91357 h 486745"/>
              <a:gd name="connsiteX548" fmla="*/ 139456 w 486688"/>
              <a:gd name="connsiteY548" fmla="*/ 93489 h 486745"/>
              <a:gd name="connsiteX549" fmla="*/ 140666 w 486688"/>
              <a:gd name="connsiteY549" fmla="*/ 99134 h 486745"/>
              <a:gd name="connsiteX550" fmla="*/ 145159 w 486688"/>
              <a:gd name="connsiteY550" fmla="*/ 100920 h 486745"/>
              <a:gd name="connsiteX551" fmla="*/ 140896 w 486688"/>
              <a:gd name="connsiteY551" fmla="*/ 108811 h 486745"/>
              <a:gd name="connsiteX552" fmla="*/ 138996 w 486688"/>
              <a:gd name="connsiteY552" fmla="*/ 119468 h 486745"/>
              <a:gd name="connsiteX553" fmla="*/ 126035 w 486688"/>
              <a:gd name="connsiteY553" fmla="*/ 129836 h 486745"/>
              <a:gd name="connsiteX554" fmla="*/ 134042 w 486688"/>
              <a:gd name="connsiteY554" fmla="*/ 122175 h 486745"/>
              <a:gd name="connsiteX555" fmla="*/ 136634 w 486688"/>
              <a:gd name="connsiteY555" fmla="*/ 107256 h 486745"/>
              <a:gd name="connsiteX556" fmla="*/ 129433 w 486688"/>
              <a:gd name="connsiteY556" fmla="*/ 97809 h 486745"/>
              <a:gd name="connsiteX557" fmla="*/ 118835 w 486688"/>
              <a:gd name="connsiteY557" fmla="*/ 114975 h 486745"/>
              <a:gd name="connsiteX558" fmla="*/ 112383 w 486688"/>
              <a:gd name="connsiteY558" fmla="*/ 112843 h 486745"/>
              <a:gd name="connsiteX559" fmla="*/ 117682 w 486688"/>
              <a:gd name="connsiteY559" fmla="*/ 105643 h 486745"/>
              <a:gd name="connsiteX560" fmla="*/ 127475 w 486688"/>
              <a:gd name="connsiteY560" fmla="*/ 85828 h 486745"/>
              <a:gd name="connsiteX561" fmla="*/ 125459 w 486688"/>
              <a:gd name="connsiteY561" fmla="*/ 81680 h 486745"/>
              <a:gd name="connsiteX562" fmla="*/ 122867 w 486688"/>
              <a:gd name="connsiteY562" fmla="*/ 92682 h 486745"/>
              <a:gd name="connsiteX563" fmla="*/ 118086 w 486688"/>
              <a:gd name="connsiteY563" fmla="*/ 86922 h 486745"/>
              <a:gd name="connsiteX564" fmla="*/ 115033 w 486688"/>
              <a:gd name="connsiteY564" fmla="*/ 79434 h 486745"/>
              <a:gd name="connsiteX565" fmla="*/ 121715 w 486688"/>
              <a:gd name="connsiteY565" fmla="*/ 83120 h 486745"/>
              <a:gd name="connsiteX566" fmla="*/ 122233 w 486688"/>
              <a:gd name="connsiteY566" fmla="*/ 68892 h 486745"/>
              <a:gd name="connsiteX567" fmla="*/ 119295 w 486688"/>
              <a:gd name="connsiteY567" fmla="*/ 64745 h 486745"/>
              <a:gd name="connsiteX568" fmla="*/ 127388 w 486688"/>
              <a:gd name="connsiteY568" fmla="*/ 64723 h 486745"/>
              <a:gd name="connsiteX569" fmla="*/ 233695 w 486688"/>
              <a:gd name="connsiteY569" fmla="*/ 60598 h 486745"/>
              <a:gd name="connsiteX570" fmla="*/ 228511 w 486688"/>
              <a:gd name="connsiteY570" fmla="*/ 68087 h 486745"/>
              <a:gd name="connsiteX571" fmla="*/ 222577 w 486688"/>
              <a:gd name="connsiteY571" fmla="*/ 73616 h 486745"/>
              <a:gd name="connsiteX572" fmla="*/ 226782 w 486688"/>
              <a:gd name="connsiteY572" fmla="*/ 66128 h 486745"/>
              <a:gd name="connsiteX573" fmla="*/ 210078 w 486688"/>
              <a:gd name="connsiteY573" fmla="*/ 77764 h 486745"/>
              <a:gd name="connsiteX574" fmla="*/ 206045 w 486688"/>
              <a:gd name="connsiteY574" fmla="*/ 80529 h 486745"/>
              <a:gd name="connsiteX575" fmla="*/ 202589 w 486688"/>
              <a:gd name="connsiteY575" fmla="*/ 83582 h 486745"/>
              <a:gd name="connsiteX576" fmla="*/ 190723 w 486688"/>
              <a:gd name="connsiteY576" fmla="*/ 84561 h 486745"/>
              <a:gd name="connsiteX577" fmla="*/ 195619 w 486688"/>
              <a:gd name="connsiteY577" fmla="*/ 80529 h 486745"/>
              <a:gd name="connsiteX578" fmla="*/ 211575 w 486688"/>
              <a:gd name="connsiteY578" fmla="*/ 71370 h 486745"/>
              <a:gd name="connsiteX579" fmla="*/ 233695 w 486688"/>
              <a:gd name="connsiteY579" fmla="*/ 60598 h 486745"/>
              <a:gd name="connsiteX580" fmla="*/ 326723 w 486688"/>
              <a:gd name="connsiteY580" fmla="*/ 50633 h 486745"/>
              <a:gd name="connsiteX581" fmla="*/ 335940 w 486688"/>
              <a:gd name="connsiteY581" fmla="*/ 52995 h 486745"/>
              <a:gd name="connsiteX582" fmla="*/ 323497 w 486688"/>
              <a:gd name="connsiteY582" fmla="*/ 59273 h 486745"/>
              <a:gd name="connsiteX583" fmla="*/ 326493 w 486688"/>
              <a:gd name="connsiteY583" fmla="*/ 61866 h 486745"/>
              <a:gd name="connsiteX584" fmla="*/ 317219 w 486688"/>
              <a:gd name="connsiteY584" fmla="*/ 62730 h 486745"/>
              <a:gd name="connsiteX585" fmla="*/ 315433 w 486688"/>
              <a:gd name="connsiteY585" fmla="*/ 56739 h 486745"/>
              <a:gd name="connsiteX586" fmla="*/ 318256 w 486688"/>
              <a:gd name="connsiteY586" fmla="*/ 55184 h 486745"/>
              <a:gd name="connsiteX587" fmla="*/ 319638 w 486688"/>
              <a:gd name="connsiteY587" fmla="*/ 58237 h 486745"/>
              <a:gd name="connsiteX588" fmla="*/ 330295 w 486688"/>
              <a:gd name="connsiteY588" fmla="*/ 53571 h 486745"/>
              <a:gd name="connsiteX589" fmla="*/ 327126 w 486688"/>
              <a:gd name="connsiteY589" fmla="*/ 51151 h 486745"/>
              <a:gd name="connsiteX590" fmla="*/ 326723 w 486688"/>
              <a:gd name="connsiteY590" fmla="*/ 50633 h 486745"/>
              <a:gd name="connsiteX591" fmla="*/ 309069 w 486688"/>
              <a:gd name="connsiteY591" fmla="*/ 45383 h 486745"/>
              <a:gd name="connsiteX592" fmla="*/ 313072 w 486688"/>
              <a:gd name="connsiteY592" fmla="*/ 48674 h 486745"/>
              <a:gd name="connsiteX593" fmla="*/ 300975 w 486688"/>
              <a:gd name="connsiteY593" fmla="*/ 53628 h 486745"/>
              <a:gd name="connsiteX594" fmla="*/ 290952 w 486688"/>
              <a:gd name="connsiteY594" fmla="*/ 59734 h 486745"/>
              <a:gd name="connsiteX595" fmla="*/ 303913 w 486688"/>
              <a:gd name="connsiteY595" fmla="*/ 55298 h 486745"/>
              <a:gd name="connsiteX596" fmla="*/ 299708 w 486688"/>
              <a:gd name="connsiteY596" fmla="*/ 62038 h 486745"/>
              <a:gd name="connsiteX597" fmla="*/ 294696 w 486688"/>
              <a:gd name="connsiteY597" fmla="*/ 72291 h 486745"/>
              <a:gd name="connsiteX598" fmla="*/ 312035 w 486688"/>
              <a:gd name="connsiteY598" fmla="*/ 61519 h 486745"/>
              <a:gd name="connsiteX599" fmla="*/ 302934 w 486688"/>
              <a:gd name="connsiteY599" fmla="*/ 69411 h 486745"/>
              <a:gd name="connsiteX600" fmla="*/ 293199 w 486688"/>
              <a:gd name="connsiteY600" fmla="*/ 77648 h 486745"/>
              <a:gd name="connsiteX601" fmla="*/ 288130 w 486688"/>
              <a:gd name="connsiteY601" fmla="*/ 84100 h 486745"/>
              <a:gd name="connsiteX602" fmla="*/ 286862 w 486688"/>
              <a:gd name="connsiteY602" fmla="*/ 80643 h 486745"/>
              <a:gd name="connsiteX603" fmla="*/ 277300 w 486688"/>
              <a:gd name="connsiteY603" fmla="*/ 83869 h 486745"/>
              <a:gd name="connsiteX604" fmla="*/ 279489 w 486688"/>
              <a:gd name="connsiteY604" fmla="*/ 77475 h 486745"/>
              <a:gd name="connsiteX605" fmla="*/ 291183 w 486688"/>
              <a:gd name="connsiteY605" fmla="*/ 69641 h 486745"/>
              <a:gd name="connsiteX606" fmla="*/ 294236 w 486688"/>
              <a:gd name="connsiteY606" fmla="*/ 63363 h 486745"/>
              <a:gd name="connsiteX607" fmla="*/ 288533 w 486688"/>
              <a:gd name="connsiteY607" fmla="*/ 58639 h 486745"/>
              <a:gd name="connsiteX608" fmla="*/ 296943 w 486688"/>
              <a:gd name="connsiteY608" fmla="*/ 53109 h 486745"/>
              <a:gd name="connsiteX609" fmla="*/ 309069 w 486688"/>
              <a:gd name="connsiteY609" fmla="*/ 45383 h 486745"/>
              <a:gd name="connsiteX610" fmla="*/ 219006 w 486688"/>
              <a:gd name="connsiteY610" fmla="*/ 39688 h 486745"/>
              <a:gd name="connsiteX611" fmla="*/ 225285 w 486688"/>
              <a:gd name="connsiteY611" fmla="*/ 42511 h 486745"/>
              <a:gd name="connsiteX612" fmla="*/ 218718 w 486688"/>
              <a:gd name="connsiteY612" fmla="*/ 56911 h 486745"/>
              <a:gd name="connsiteX613" fmla="*/ 209674 w 486688"/>
              <a:gd name="connsiteY613" fmla="*/ 67568 h 486745"/>
              <a:gd name="connsiteX614" fmla="*/ 219409 w 486688"/>
              <a:gd name="connsiteY614" fmla="*/ 43432 h 486745"/>
              <a:gd name="connsiteX615" fmla="*/ 203453 w 486688"/>
              <a:gd name="connsiteY615" fmla="*/ 44584 h 486745"/>
              <a:gd name="connsiteX616" fmla="*/ 205757 w 486688"/>
              <a:gd name="connsiteY616" fmla="*/ 43951 h 486745"/>
              <a:gd name="connsiteX617" fmla="*/ 208119 w 486688"/>
              <a:gd name="connsiteY617" fmla="*/ 43490 h 486745"/>
              <a:gd name="connsiteX618" fmla="*/ 211229 w 486688"/>
              <a:gd name="connsiteY618" fmla="*/ 41474 h 486745"/>
              <a:gd name="connsiteX619" fmla="*/ 219006 w 486688"/>
              <a:gd name="connsiteY619" fmla="*/ 39688 h 486745"/>
              <a:gd name="connsiteX620" fmla="*/ 235135 w 486688"/>
              <a:gd name="connsiteY620" fmla="*/ 21600 h 486745"/>
              <a:gd name="connsiteX621" fmla="*/ 111807 w 486688"/>
              <a:gd name="connsiteY621" fmla="*/ 64687 h 486745"/>
              <a:gd name="connsiteX622" fmla="*/ 96369 w 486688"/>
              <a:gd name="connsiteY622" fmla="*/ 77072 h 486745"/>
              <a:gd name="connsiteX623" fmla="*/ 38478 w 486688"/>
              <a:gd name="connsiteY623" fmla="*/ 158004 h 486745"/>
              <a:gd name="connsiteX624" fmla="*/ 61865 w 486688"/>
              <a:gd name="connsiteY624" fmla="*/ 370790 h 486745"/>
              <a:gd name="connsiteX625" fmla="*/ 252473 w 486688"/>
              <a:gd name="connsiteY625" fmla="*/ 465143 h 486745"/>
              <a:gd name="connsiteX626" fmla="*/ 375167 w 486688"/>
              <a:gd name="connsiteY626" fmla="*/ 421768 h 486745"/>
              <a:gd name="connsiteX627" fmla="*/ 379545 w 486688"/>
              <a:gd name="connsiteY627" fmla="*/ 418312 h 486745"/>
              <a:gd name="connsiteX628" fmla="*/ 404545 w 486688"/>
              <a:gd name="connsiteY628" fmla="*/ 395674 h 486745"/>
              <a:gd name="connsiteX629" fmla="*/ 409211 w 486688"/>
              <a:gd name="connsiteY629" fmla="*/ 390432 h 486745"/>
              <a:gd name="connsiteX630" fmla="*/ 417506 w 486688"/>
              <a:gd name="connsiteY630" fmla="*/ 380813 h 486745"/>
              <a:gd name="connsiteX631" fmla="*/ 465143 w 486688"/>
              <a:gd name="connsiteY631" fmla="*/ 234501 h 486745"/>
              <a:gd name="connsiteX632" fmla="*/ 364568 w 486688"/>
              <a:gd name="connsiteY632" fmla="*/ 57602 h 486745"/>
              <a:gd name="connsiteX633" fmla="*/ 235135 w 486688"/>
              <a:gd name="connsiteY633" fmla="*/ 21600 h 486745"/>
              <a:gd name="connsiteX634" fmla="*/ 235019 w 486688"/>
              <a:gd name="connsiteY634" fmla="*/ 19815 h 486745"/>
              <a:gd name="connsiteX635" fmla="*/ 365490 w 486688"/>
              <a:gd name="connsiteY635" fmla="*/ 56105 h 486745"/>
              <a:gd name="connsiteX636" fmla="*/ 466871 w 486688"/>
              <a:gd name="connsiteY636" fmla="*/ 234386 h 486745"/>
              <a:gd name="connsiteX637" fmla="*/ 418888 w 486688"/>
              <a:gd name="connsiteY637" fmla="*/ 381907 h 486745"/>
              <a:gd name="connsiteX638" fmla="*/ 410478 w 486688"/>
              <a:gd name="connsiteY638" fmla="*/ 391642 h 486745"/>
              <a:gd name="connsiteX639" fmla="*/ 405870 w 486688"/>
              <a:gd name="connsiteY639" fmla="*/ 396826 h 486745"/>
              <a:gd name="connsiteX640" fmla="*/ 380582 w 486688"/>
              <a:gd name="connsiteY640" fmla="*/ 419752 h 486745"/>
              <a:gd name="connsiteX641" fmla="*/ 376204 w 486688"/>
              <a:gd name="connsiteY641" fmla="*/ 423208 h 486745"/>
              <a:gd name="connsiteX642" fmla="*/ 252531 w 486688"/>
              <a:gd name="connsiteY642" fmla="*/ 466929 h 486745"/>
              <a:gd name="connsiteX643" fmla="*/ 242508 w 486688"/>
              <a:gd name="connsiteY643" fmla="*/ 467159 h 486745"/>
              <a:gd name="connsiteX644" fmla="*/ 60482 w 486688"/>
              <a:gd name="connsiteY644" fmla="*/ 371711 h 486745"/>
              <a:gd name="connsiteX645" fmla="*/ 36865 w 486688"/>
              <a:gd name="connsiteY645" fmla="*/ 157255 h 486745"/>
              <a:gd name="connsiteX646" fmla="*/ 95217 w 486688"/>
              <a:gd name="connsiteY646" fmla="*/ 75690 h 486745"/>
              <a:gd name="connsiteX647" fmla="*/ 110712 w 486688"/>
              <a:gd name="connsiteY647" fmla="*/ 63247 h 486745"/>
              <a:gd name="connsiteX648" fmla="*/ 235019 w 486688"/>
              <a:gd name="connsiteY648" fmla="*/ 19815 h 486745"/>
              <a:gd name="connsiteX649" fmla="*/ 230066 w 486688"/>
              <a:gd name="connsiteY649" fmla="*/ 9965 h 486745"/>
              <a:gd name="connsiteX650" fmla="*/ 101900 w 486688"/>
              <a:gd name="connsiteY650" fmla="*/ 57373 h 486745"/>
              <a:gd name="connsiteX651" fmla="*/ 71601 w 486688"/>
              <a:gd name="connsiteY651" fmla="*/ 84964 h 486745"/>
              <a:gd name="connsiteX652" fmla="*/ 46140 w 486688"/>
              <a:gd name="connsiteY652" fmla="*/ 118029 h 486745"/>
              <a:gd name="connsiteX653" fmla="*/ 9850 w 486688"/>
              <a:gd name="connsiteY653" fmla="*/ 256621 h 486745"/>
              <a:gd name="connsiteX654" fmla="*/ 63766 w 486688"/>
              <a:gd name="connsiteY654" fmla="*/ 392910 h 486745"/>
              <a:gd name="connsiteX655" fmla="*/ 100748 w 486688"/>
              <a:gd name="connsiteY655" fmla="*/ 428451 h 486745"/>
              <a:gd name="connsiteX656" fmla="*/ 256621 w 486688"/>
              <a:gd name="connsiteY656" fmla="*/ 476722 h 486745"/>
              <a:gd name="connsiteX657" fmla="*/ 476722 w 486688"/>
              <a:gd name="connsiteY657" fmla="*/ 230239 h 486745"/>
              <a:gd name="connsiteX658" fmla="*/ 230066 w 486688"/>
              <a:gd name="connsiteY658" fmla="*/ 9965 h 486745"/>
              <a:gd name="connsiteX659" fmla="*/ 232082 w 486688"/>
              <a:gd name="connsiteY659" fmla="*/ 0 h 486745"/>
              <a:gd name="connsiteX660" fmla="*/ 254490 w 486688"/>
              <a:gd name="connsiteY660" fmla="*/ 0 h 486745"/>
              <a:gd name="connsiteX661" fmla="*/ 346943 w 486688"/>
              <a:gd name="connsiteY661" fmla="*/ 23272 h 486745"/>
              <a:gd name="connsiteX662" fmla="*/ 421827 w 486688"/>
              <a:gd name="connsiteY662" fmla="*/ 78110 h 486745"/>
              <a:gd name="connsiteX663" fmla="*/ 441181 w 486688"/>
              <a:gd name="connsiteY663" fmla="*/ 102015 h 486745"/>
              <a:gd name="connsiteX664" fmla="*/ 478278 w 486688"/>
              <a:gd name="connsiteY664" fmla="*/ 179952 h 486745"/>
              <a:gd name="connsiteX665" fmla="*/ 483347 w 486688"/>
              <a:gd name="connsiteY665" fmla="*/ 203396 h 486745"/>
              <a:gd name="connsiteX666" fmla="*/ 486688 w 486688"/>
              <a:gd name="connsiteY666" fmla="*/ 229029 h 486745"/>
              <a:gd name="connsiteX667" fmla="*/ 486688 w 486688"/>
              <a:gd name="connsiteY667" fmla="*/ 256564 h 486745"/>
              <a:gd name="connsiteX668" fmla="*/ 483462 w 486688"/>
              <a:gd name="connsiteY668" fmla="*/ 282715 h 486745"/>
              <a:gd name="connsiteX669" fmla="*/ 306736 w 486688"/>
              <a:gd name="connsiteY669" fmla="*/ 478335 h 486745"/>
              <a:gd name="connsiteX670" fmla="*/ 283291 w 486688"/>
              <a:gd name="connsiteY670" fmla="*/ 483462 h 486745"/>
              <a:gd name="connsiteX671" fmla="*/ 257773 w 486688"/>
              <a:gd name="connsiteY671" fmla="*/ 486745 h 486745"/>
              <a:gd name="connsiteX672" fmla="*/ 232140 w 486688"/>
              <a:gd name="connsiteY672" fmla="*/ 486745 h 486745"/>
              <a:gd name="connsiteX673" fmla="*/ 205931 w 486688"/>
              <a:gd name="connsiteY673" fmla="*/ 483807 h 486745"/>
              <a:gd name="connsiteX674" fmla="*/ 181680 w 486688"/>
              <a:gd name="connsiteY674" fmla="*/ 478738 h 486745"/>
              <a:gd name="connsiteX675" fmla="*/ 138881 w 486688"/>
              <a:gd name="connsiteY675" fmla="*/ 462955 h 486745"/>
              <a:gd name="connsiteX676" fmla="*/ 60022 w 486688"/>
              <a:gd name="connsiteY676" fmla="*/ 403048 h 486745"/>
              <a:gd name="connsiteX677" fmla="*/ 56854 w 486688"/>
              <a:gd name="connsiteY677" fmla="*/ 399246 h 486745"/>
              <a:gd name="connsiteX678" fmla="*/ 50287 w 486688"/>
              <a:gd name="connsiteY678" fmla="*/ 391124 h 486745"/>
              <a:gd name="connsiteX679" fmla="*/ 22868 w 486688"/>
              <a:gd name="connsiteY679" fmla="*/ 346021 h 486745"/>
              <a:gd name="connsiteX680" fmla="*/ 2592 w 486688"/>
              <a:gd name="connsiteY680" fmla="*/ 278453 h 486745"/>
              <a:gd name="connsiteX681" fmla="*/ 0 w 486688"/>
              <a:gd name="connsiteY681" fmla="*/ 252704 h 486745"/>
              <a:gd name="connsiteX682" fmla="*/ 0 w 486688"/>
              <a:gd name="connsiteY682" fmla="*/ 230815 h 486745"/>
              <a:gd name="connsiteX683" fmla="*/ 3226 w 486688"/>
              <a:gd name="connsiteY683" fmla="*/ 204606 h 486745"/>
              <a:gd name="connsiteX684" fmla="*/ 8237 w 486688"/>
              <a:gd name="connsiteY684" fmla="*/ 180989 h 486745"/>
              <a:gd name="connsiteX685" fmla="*/ 58121 w 486688"/>
              <a:gd name="connsiteY685" fmla="*/ 85886 h 486745"/>
              <a:gd name="connsiteX686" fmla="*/ 83352 w 486688"/>
              <a:gd name="connsiteY686" fmla="*/ 60253 h 486745"/>
              <a:gd name="connsiteX687" fmla="*/ 206507 w 486688"/>
              <a:gd name="connsiteY687" fmla="*/ 2823 h 486745"/>
              <a:gd name="connsiteX688" fmla="*/ 232082 w 486688"/>
              <a:gd name="connsiteY688" fmla="*/ 0 h 486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</a:cxnLst>
            <a:rect l="l" t="t" r="r" b="b"/>
            <a:pathLst>
              <a:path w="486688" h="486745">
                <a:moveTo>
                  <a:pt x="204778" y="430927"/>
                </a:moveTo>
                <a:cubicBezTo>
                  <a:pt x="203597" y="431302"/>
                  <a:pt x="202704" y="432425"/>
                  <a:pt x="201566" y="433131"/>
                </a:cubicBezTo>
                <a:lnTo>
                  <a:pt x="201212" y="433108"/>
                </a:lnTo>
                <a:close/>
                <a:moveTo>
                  <a:pt x="217652" y="420898"/>
                </a:moveTo>
                <a:cubicBezTo>
                  <a:pt x="221483" y="421150"/>
                  <a:pt x="224594" y="423814"/>
                  <a:pt x="222463" y="427356"/>
                </a:cubicBezTo>
                <a:cubicBezTo>
                  <a:pt x="216357" y="426838"/>
                  <a:pt x="221944" y="423209"/>
                  <a:pt x="217336" y="422172"/>
                </a:cubicBezTo>
                <a:cubicBezTo>
                  <a:pt x="213995" y="421423"/>
                  <a:pt x="212440" y="425052"/>
                  <a:pt x="212094" y="427587"/>
                </a:cubicBezTo>
                <a:cubicBezTo>
                  <a:pt x="210942" y="436112"/>
                  <a:pt x="217221" y="438704"/>
                  <a:pt x="222117" y="432598"/>
                </a:cubicBezTo>
                <a:cubicBezTo>
                  <a:pt x="222175" y="435939"/>
                  <a:pt x="218373" y="439453"/>
                  <a:pt x="214110" y="438762"/>
                </a:cubicBezTo>
                <a:cubicBezTo>
                  <a:pt x="210020" y="438128"/>
                  <a:pt x="207947" y="433635"/>
                  <a:pt x="208523" y="428912"/>
                </a:cubicBezTo>
                <a:cubicBezTo>
                  <a:pt x="209271" y="422806"/>
                  <a:pt x="213822" y="420646"/>
                  <a:pt x="217652" y="420898"/>
                </a:cubicBezTo>
                <a:close/>
                <a:moveTo>
                  <a:pt x="249767" y="420156"/>
                </a:moveTo>
                <a:lnTo>
                  <a:pt x="249997" y="423036"/>
                </a:lnTo>
                <a:cubicBezTo>
                  <a:pt x="255815" y="418025"/>
                  <a:pt x="259962" y="419522"/>
                  <a:pt x="259847" y="429488"/>
                </a:cubicBezTo>
                <a:cubicBezTo>
                  <a:pt x="259732" y="439799"/>
                  <a:pt x="260538" y="435421"/>
                  <a:pt x="262266" y="438416"/>
                </a:cubicBezTo>
                <a:lnTo>
                  <a:pt x="254029" y="438359"/>
                </a:lnTo>
                <a:cubicBezTo>
                  <a:pt x="255066" y="436458"/>
                  <a:pt x="254260" y="437898"/>
                  <a:pt x="256506" y="436573"/>
                </a:cubicBezTo>
                <a:lnTo>
                  <a:pt x="255988" y="423324"/>
                </a:lnTo>
                <a:cubicBezTo>
                  <a:pt x="248326" y="421596"/>
                  <a:pt x="249248" y="431389"/>
                  <a:pt x="249939" y="434960"/>
                </a:cubicBezTo>
                <a:cubicBezTo>
                  <a:pt x="250803" y="439338"/>
                  <a:pt x="250803" y="435536"/>
                  <a:pt x="252359" y="438359"/>
                </a:cubicBezTo>
                <a:lnTo>
                  <a:pt x="244179" y="438416"/>
                </a:lnTo>
                <a:cubicBezTo>
                  <a:pt x="245619" y="435651"/>
                  <a:pt x="244985" y="438819"/>
                  <a:pt x="246195" y="435997"/>
                </a:cubicBezTo>
                <a:lnTo>
                  <a:pt x="246541" y="425455"/>
                </a:lnTo>
                <a:cubicBezTo>
                  <a:pt x="246253" y="423785"/>
                  <a:pt x="246771" y="424822"/>
                  <a:pt x="245734" y="423612"/>
                </a:cubicBezTo>
                <a:lnTo>
                  <a:pt x="244409" y="422575"/>
                </a:lnTo>
                <a:cubicBezTo>
                  <a:pt x="244294" y="422460"/>
                  <a:pt x="244064" y="422345"/>
                  <a:pt x="243891" y="422230"/>
                </a:cubicBezTo>
                <a:close/>
                <a:moveTo>
                  <a:pt x="269524" y="419349"/>
                </a:moveTo>
                <a:cubicBezTo>
                  <a:pt x="269812" y="422460"/>
                  <a:pt x="270043" y="433807"/>
                  <a:pt x="271943" y="435823"/>
                </a:cubicBezTo>
                <a:lnTo>
                  <a:pt x="273614" y="437206"/>
                </a:lnTo>
                <a:lnTo>
                  <a:pt x="265319" y="437782"/>
                </a:lnTo>
                <a:cubicBezTo>
                  <a:pt x="268142" y="434671"/>
                  <a:pt x="267738" y="437897"/>
                  <a:pt x="267047" y="428162"/>
                </a:cubicBezTo>
                <a:cubicBezTo>
                  <a:pt x="266644" y="422460"/>
                  <a:pt x="266126" y="423324"/>
                  <a:pt x="264973" y="422344"/>
                </a:cubicBezTo>
                <a:lnTo>
                  <a:pt x="263879" y="421596"/>
                </a:lnTo>
                <a:close/>
                <a:moveTo>
                  <a:pt x="199766" y="419255"/>
                </a:moveTo>
                <a:cubicBezTo>
                  <a:pt x="198053" y="419104"/>
                  <a:pt x="196166" y="420559"/>
                  <a:pt x="195389" y="423208"/>
                </a:cubicBezTo>
                <a:lnTo>
                  <a:pt x="203107" y="424936"/>
                </a:lnTo>
                <a:cubicBezTo>
                  <a:pt x="203021" y="421163"/>
                  <a:pt x="201480" y="419406"/>
                  <a:pt x="199766" y="419255"/>
                </a:cubicBezTo>
                <a:close/>
                <a:moveTo>
                  <a:pt x="199291" y="418096"/>
                </a:moveTo>
                <a:cubicBezTo>
                  <a:pt x="202848" y="418082"/>
                  <a:pt x="206074" y="420818"/>
                  <a:pt x="205642" y="426665"/>
                </a:cubicBezTo>
                <a:lnTo>
                  <a:pt x="194179" y="424706"/>
                </a:lnTo>
                <a:cubicBezTo>
                  <a:pt x="193776" y="428565"/>
                  <a:pt x="194525" y="431388"/>
                  <a:pt x="196886" y="432828"/>
                </a:cubicBezTo>
                <a:lnTo>
                  <a:pt x="201212" y="433108"/>
                </a:lnTo>
                <a:lnTo>
                  <a:pt x="195921" y="436342"/>
                </a:lnTo>
                <a:cubicBezTo>
                  <a:pt x="192624" y="435262"/>
                  <a:pt x="189974" y="431561"/>
                  <a:pt x="190953" y="426031"/>
                </a:cubicBezTo>
                <a:cubicBezTo>
                  <a:pt x="191846" y="420876"/>
                  <a:pt x="195734" y="418111"/>
                  <a:pt x="199291" y="418096"/>
                </a:cubicBezTo>
                <a:close/>
                <a:moveTo>
                  <a:pt x="283241" y="416627"/>
                </a:moveTo>
                <a:cubicBezTo>
                  <a:pt x="287050" y="415979"/>
                  <a:pt x="290780" y="417880"/>
                  <a:pt x="289455" y="421135"/>
                </a:cubicBezTo>
                <a:cubicBezTo>
                  <a:pt x="288187" y="421941"/>
                  <a:pt x="290952" y="421941"/>
                  <a:pt x="287899" y="421653"/>
                </a:cubicBezTo>
                <a:cubicBezTo>
                  <a:pt x="284443" y="421365"/>
                  <a:pt x="287554" y="418024"/>
                  <a:pt x="283118" y="418139"/>
                </a:cubicBezTo>
                <a:cubicBezTo>
                  <a:pt x="277588" y="418254"/>
                  <a:pt x="278625" y="431042"/>
                  <a:pt x="284558" y="431618"/>
                </a:cubicBezTo>
                <a:cubicBezTo>
                  <a:pt x="288879" y="432079"/>
                  <a:pt x="288706" y="429545"/>
                  <a:pt x="290549" y="427010"/>
                </a:cubicBezTo>
                <a:cubicBezTo>
                  <a:pt x="291989" y="436227"/>
                  <a:pt x="278222" y="438876"/>
                  <a:pt x="276552" y="427413"/>
                </a:cubicBezTo>
                <a:cubicBezTo>
                  <a:pt x="275544" y="420472"/>
                  <a:pt x="279432" y="417275"/>
                  <a:pt x="283241" y="416627"/>
                </a:cubicBezTo>
                <a:close/>
                <a:moveTo>
                  <a:pt x="229892" y="411515"/>
                </a:moveTo>
                <a:lnTo>
                  <a:pt x="230296" y="423669"/>
                </a:lnTo>
                <a:cubicBezTo>
                  <a:pt x="232600" y="421596"/>
                  <a:pt x="237899" y="418543"/>
                  <a:pt x="239743" y="424015"/>
                </a:cubicBezTo>
                <a:cubicBezTo>
                  <a:pt x="240722" y="426837"/>
                  <a:pt x="239915" y="433865"/>
                  <a:pt x="240376" y="435766"/>
                </a:cubicBezTo>
                <a:cubicBezTo>
                  <a:pt x="240837" y="437724"/>
                  <a:pt x="240779" y="436860"/>
                  <a:pt x="241010" y="437264"/>
                </a:cubicBezTo>
                <a:lnTo>
                  <a:pt x="242623" y="438704"/>
                </a:lnTo>
                <a:lnTo>
                  <a:pt x="234155" y="438704"/>
                </a:lnTo>
                <a:cubicBezTo>
                  <a:pt x="235134" y="437436"/>
                  <a:pt x="237784" y="439049"/>
                  <a:pt x="236862" y="427356"/>
                </a:cubicBezTo>
                <a:cubicBezTo>
                  <a:pt x="236344" y="421135"/>
                  <a:pt x="232657" y="423496"/>
                  <a:pt x="230238" y="425397"/>
                </a:cubicBezTo>
                <a:cubicBezTo>
                  <a:pt x="230008" y="433001"/>
                  <a:pt x="229144" y="435939"/>
                  <a:pt x="232427" y="438416"/>
                </a:cubicBezTo>
                <a:cubicBezTo>
                  <a:pt x="232542" y="438473"/>
                  <a:pt x="232773" y="438588"/>
                  <a:pt x="232888" y="438704"/>
                </a:cubicBezTo>
                <a:lnTo>
                  <a:pt x="224305" y="438704"/>
                </a:lnTo>
                <a:cubicBezTo>
                  <a:pt x="224420" y="438588"/>
                  <a:pt x="224708" y="438243"/>
                  <a:pt x="224766" y="438358"/>
                </a:cubicBezTo>
                <a:cubicBezTo>
                  <a:pt x="224823" y="438416"/>
                  <a:pt x="225918" y="437897"/>
                  <a:pt x="226552" y="436284"/>
                </a:cubicBezTo>
                <a:cubicBezTo>
                  <a:pt x="226609" y="436054"/>
                  <a:pt x="228107" y="417045"/>
                  <a:pt x="225630" y="414453"/>
                </a:cubicBezTo>
                <a:cubicBezTo>
                  <a:pt x="225515" y="414338"/>
                  <a:pt x="225342" y="414222"/>
                  <a:pt x="225227" y="414107"/>
                </a:cubicBezTo>
                <a:lnTo>
                  <a:pt x="224305" y="413473"/>
                </a:lnTo>
                <a:close/>
                <a:moveTo>
                  <a:pt x="189167" y="411285"/>
                </a:moveTo>
                <a:lnTo>
                  <a:pt x="187612" y="416239"/>
                </a:lnTo>
                <a:lnTo>
                  <a:pt x="190953" y="418197"/>
                </a:lnTo>
                <a:cubicBezTo>
                  <a:pt x="189801" y="419292"/>
                  <a:pt x="190838" y="419234"/>
                  <a:pt x="186863" y="418313"/>
                </a:cubicBezTo>
                <a:cubicBezTo>
                  <a:pt x="185941" y="421366"/>
                  <a:pt x="182831" y="428163"/>
                  <a:pt x="183177" y="431158"/>
                </a:cubicBezTo>
                <a:lnTo>
                  <a:pt x="186690" y="431331"/>
                </a:lnTo>
                <a:cubicBezTo>
                  <a:pt x="185538" y="433808"/>
                  <a:pt x="183465" y="434211"/>
                  <a:pt x="180700" y="433001"/>
                </a:cubicBezTo>
                <a:cubicBezTo>
                  <a:pt x="177647" y="429488"/>
                  <a:pt x="182024" y="421942"/>
                  <a:pt x="183522" y="417679"/>
                </a:cubicBezTo>
                <a:lnTo>
                  <a:pt x="181448" y="415548"/>
                </a:lnTo>
                <a:cubicBezTo>
                  <a:pt x="186518" y="413877"/>
                  <a:pt x="185884" y="412783"/>
                  <a:pt x="189167" y="411285"/>
                </a:cubicBezTo>
                <a:close/>
                <a:moveTo>
                  <a:pt x="265722" y="410939"/>
                </a:moveTo>
                <a:cubicBezTo>
                  <a:pt x="266701" y="410766"/>
                  <a:pt x="268833" y="410536"/>
                  <a:pt x="268833" y="411688"/>
                </a:cubicBezTo>
                <a:cubicBezTo>
                  <a:pt x="268833" y="411688"/>
                  <a:pt x="270042" y="415202"/>
                  <a:pt x="265895" y="413934"/>
                </a:cubicBezTo>
                <a:close/>
                <a:moveTo>
                  <a:pt x="164111" y="406043"/>
                </a:moveTo>
                <a:lnTo>
                  <a:pt x="171369" y="409326"/>
                </a:lnTo>
                <a:lnTo>
                  <a:pt x="168661" y="410306"/>
                </a:lnTo>
                <a:lnTo>
                  <a:pt x="168604" y="421365"/>
                </a:lnTo>
                <a:lnTo>
                  <a:pt x="173615" y="416930"/>
                </a:lnTo>
                <a:cubicBezTo>
                  <a:pt x="178223" y="412783"/>
                  <a:pt x="175286" y="413647"/>
                  <a:pt x="176322" y="411630"/>
                </a:cubicBezTo>
                <a:cubicBezTo>
                  <a:pt x="178396" y="412725"/>
                  <a:pt x="179087" y="412610"/>
                  <a:pt x="180643" y="414165"/>
                </a:cubicBezTo>
                <a:cubicBezTo>
                  <a:pt x="176207" y="416469"/>
                  <a:pt x="172290" y="420847"/>
                  <a:pt x="169180" y="423670"/>
                </a:cubicBezTo>
                <a:cubicBezTo>
                  <a:pt x="163247" y="429027"/>
                  <a:pt x="161864" y="432828"/>
                  <a:pt x="155355" y="430351"/>
                </a:cubicBezTo>
                <a:cubicBezTo>
                  <a:pt x="153742" y="421826"/>
                  <a:pt x="162037" y="433059"/>
                  <a:pt x="165032" y="425052"/>
                </a:cubicBezTo>
                <a:cubicBezTo>
                  <a:pt x="166300" y="421711"/>
                  <a:pt x="165032" y="408520"/>
                  <a:pt x="164111" y="406043"/>
                </a:cubicBezTo>
                <a:close/>
                <a:moveTo>
                  <a:pt x="147334" y="394500"/>
                </a:moveTo>
                <a:cubicBezTo>
                  <a:pt x="144669" y="393960"/>
                  <a:pt x="140867" y="395818"/>
                  <a:pt x="138592" y="400801"/>
                </a:cubicBezTo>
                <a:cubicBezTo>
                  <a:pt x="134099" y="410535"/>
                  <a:pt x="145389" y="410535"/>
                  <a:pt x="149249" y="402586"/>
                </a:cubicBezTo>
                <a:cubicBezTo>
                  <a:pt x="151524" y="397978"/>
                  <a:pt x="149998" y="395040"/>
                  <a:pt x="147334" y="394500"/>
                </a:cubicBezTo>
                <a:close/>
                <a:moveTo>
                  <a:pt x="161173" y="394177"/>
                </a:moveTo>
                <a:lnTo>
                  <a:pt x="165320" y="395156"/>
                </a:lnTo>
                <a:cubicBezTo>
                  <a:pt x="166876" y="395847"/>
                  <a:pt x="166069" y="395502"/>
                  <a:pt x="166876" y="396020"/>
                </a:cubicBezTo>
                <a:lnTo>
                  <a:pt x="155355" y="413359"/>
                </a:lnTo>
                <a:cubicBezTo>
                  <a:pt x="152993" y="416700"/>
                  <a:pt x="153396" y="415893"/>
                  <a:pt x="154491" y="419407"/>
                </a:cubicBezTo>
                <a:cubicBezTo>
                  <a:pt x="152705" y="418601"/>
                  <a:pt x="149364" y="416354"/>
                  <a:pt x="147809" y="414799"/>
                </a:cubicBezTo>
                <a:cubicBezTo>
                  <a:pt x="147924" y="414741"/>
                  <a:pt x="148097" y="414626"/>
                  <a:pt x="148155" y="414741"/>
                </a:cubicBezTo>
                <a:cubicBezTo>
                  <a:pt x="148155" y="414741"/>
                  <a:pt x="150056" y="415375"/>
                  <a:pt x="152417" y="411803"/>
                </a:cubicBezTo>
                <a:lnTo>
                  <a:pt x="162037" y="397115"/>
                </a:lnTo>
                <a:close/>
                <a:moveTo>
                  <a:pt x="146592" y="392988"/>
                </a:moveTo>
                <a:cubicBezTo>
                  <a:pt x="150761" y="393945"/>
                  <a:pt x="153943" y="397690"/>
                  <a:pt x="151899" y="403681"/>
                </a:cubicBezTo>
                <a:cubicBezTo>
                  <a:pt x="148327" y="414222"/>
                  <a:pt x="131046" y="410881"/>
                  <a:pt x="135367" y="399015"/>
                </a:cubicBezTo>
                <a:cubicBezTo>
                  <a:pt x="137267" y="393859"/>
                  <a:pt x="142423" y="392030"/>
                  <a:pt x="146592" y="392988"/>
                </a:cubicBezTo>
                <a:close/>
                <a:moveTo>
                  <a:pt x="330525" y="388186"/>
                </a:moveTo>
                <a:cubicBezTo>
                  <a:pt x="327702" y="393889"/>
                  <a:pt x="328336" y="391585"/>
                  <a:pt x="334903" y="403508"/>
                </a:cubicBezTo>
                <a:cubicBezTo>
                  <a:pt x="338705" y="410363"/>
                  <a:pt x="336919" y="415202"/>
                  <a:pt x="331216" y="418312"/>
                </a:cubicBezTo>
                <a:cubicBezTo>
                  <a:pt x="321366" y="423669"/>
                  <a:pt x="318716" y="414856"/>
                  <a:pt x="313359" y="405525"/>
                </a:cubicBezTo>
                <a:cubicBezTo>
                  <a:pt x="310249" y="400167"/>
                  <a:pt x="309327" y="402817"/>
                  <a:pt x="307311" y="401608"/>
                </a:cubicBezTo>
                <a:cubicBezTo>
                  <a:pt x="310422" y="400398"/>
                  <a:pt x="313993" y="397114"/>
                  <a:pt x="316988" y="396884"/>
                </a:cubicBezTo>
                <a:cubicBezTo>
                  <a:pt x="313475" y="400859"/>
                  <a:pt x="314396" y="399476"/>
                  <a:pt x="320156" y="409845"/>
                </a:cubicBezTo>
                <a:cubicBezTo>
                  <a:pt x="322288" y="413762"/>
                  <a:pt x="325226" y="420444"/>
                  <a:pt x="331907" y="415663"/>
                </a:cubicBezTo>
                <a:cubicBezTo>
                  <a:pt x="338762" y="410824"/>
                  <a:pt x="332253" y="403048"/>
                  <a:pt x="328451" y="395962"/>
                </a:cubicBezTo>
                <a:cubicBezTo>
                  <a:pt x="327818" y="394695"/>
                  <a:pt x="327299" y="393716"/>
                  <a:pt x="326378" y="393255"/>
                </a:cubicBezTo>
                <a:cubicBezTo>
                  <a:pt x="324650" y="392333"/>
                  <a:pt x="324189" y="393428"/>
                  <a:pt x="322806" y="392506"/>
                </a:cubicBezTo>
                <a:close/>
                <a:moveTo>
                  <a:pt x="344891" y="386328"/>
                </a:moveTo>
                <a:cubicBezTo>
                  <a:pt x="346611" y="385824"/>
                  <a:pt x="348584" y="386804"/>
                  <a:pt x="350341" y="389454"/>
                </a:cubicBezTo>
                <a:cubicBezTo>
                  <a:pt x="355929" y="397806"/>
                  <a:pt x="351954" y="396135"/>
                  <a:pt x="358348" y="398785"/>
                </a:cubicBezTo>
                <a:cubicBezTo>
                  <a:pt x="356793" y="400340"/>
                  <a:pt x="353279" y="402587"/>
                  <a:pt x="351032" y="402760"/>
                </a:cubicBezTo>
                <a:cubicBezTo>
                  <a:pt x="354028" y="400283"/>
                  <a:pt x="351436" y="397979"/>
                  <a:pt x="349765" y="394868"/>
                </a:cubicBezTo>
                <a:cubicBezTo>
                  <a:pt x="348498" y="392564"/>
                  <a:pt x="347115" y="388013"/>
                  <a:pt x="343544" y="390030"/>
                </a:cubicBezTo>
                <a:cubicBezTo>
                  <a:pt x="339339" y="392334"/>
                  <a:pt x="344984" y="402241"/>
                  <a:pt x="348037" y="403566"/>
                </a:cubicBezTo>
                <a:cubicBezTo>
                  <a:pt x="348210" y="403624"/>
                  <a:pt x="348440" y="403681"/>
                  <a:pt x="348555" y="403739"/>
                </a:cubicBezTo>
                <a:cubicBezTo>
                  <a:pt x="349304" y="404027"/>
                  <a:pt x="349708" y="404200"/>
                  <a:pt x="349996" y="404257"/>
                </a:cubicBezTo>
                <a:lnTo>
                  <a:pt x="342680" y="408232"/>
                </a:lnTo>
                <a:cubicBezTo>
                  <a:pt x="344984" y="404833"/>
                  <a:pt x="343198" y="403912"/>
                  <a:pt x="341125" y="400110"/>
                </a:cubicBezTo>
                <a:cubicBezTo>
                  <a:pt x="340491" y="398958"/>
                  <a:pt x="340030" y="397748"/>
                  <a:pt x="339166" y="396481"/>
                </a:cubicBezTo>
                <a:cubicBezTo>
                  <a:pt x="337611" y="394235"/>
                  <a:pt x="336747" y="394811"/>
                  <a:pt x="335422" y="393947"/>
                </a:cubicBezTo>
                <a:cubicBezTo>
                  <a:pt x="336459" y="392622"/>
                  <a:pt x="337381" y="391412"/>
                  <a:pt x="338417" y="390030"/>
                </a:cubicBezTo>
                <a:lnTo>
                  <a:pt x="340952" y="392103"/>
                </a:lnTo>
                <a:cubicBezTo>
                  <a:pt x="341701" y="388820"/>
                  <a:pt x="343170" y="386832"/>
                  <a:pt x="344891" y="386328"/>
                </a:cubicBezTo>
                <a:close/>
                <a:moveTo>
                  <a:pt x="357023" y="377875"/>
                </a:moveTo>
                <a:cubicBezTo>
                  <a:pt x="360364" y="380986"/>
                  <a:pt x="362899" y="388474"/>
                  <a:pt x="366873" y="390432"/>
                </a:cubicBezTo>
                <a:cubicBezTo>
                  <a:pt x="367046" y="390548"/>
                  <a:pt x="367219" y="390605"/>
                  <a:pt x="367392" y="390663"/>
                </a:cubicBezTo>
                <a:cubicBezTo>
                  <a:pt x="367565" y="390778"/>
                  <a:pt x="367737" y="390836"/>
                  <a:pt x="367910" y="390893"/>
                </a:cubicBezTo>
                <a:cubicBezTo>
                  <a:pt x="368083" y="391008"/>
                  <a:pt x="368371" y="391066"/>
                  <a:pt x="368544" y="391066"/>
                </a:cubicBezTo>
                <a:cubicBezTo>
                  <a:pt x="368659" y="391124"/>
                  <a:pt x="368889" y="391181"/>
                  <a:pt x="369062" y="391297"/>
                </a:cubicBezTo>
                <a:cubicBezTo>
                  <a:pt x="366931" y="392333"/>
                  <a:pt x="364800" y="394810"/>
                  <a:pt x="362092" y="395271"/>
                </a:cubicBezTo>
                <a:cubicBezTo>
                  <a:pt x="363936" y="392449"/>
                  <a:pt x="363014" y="391988"/>
                  <a:pt x="360998" y="389165"/>
                </a:cubicBezTo>
                <a:cubicBezTo>
                  <a:pt x="359212" y="386688"/>
                  <a:pt x="358406" y="385191"/>
                  <a:pt x="356793" y="382886"/>
                </a:cubicBezTo>
                <a:cubicBezTo>
                  <a:pt x="353221" y="382080"/>
                  <a:pt x="354546" y="383923"/>
                  <a:pt x="353567" y="382714"/>
                </a:cubicBezTo>
                <a:cubicBezTo>
                  <a:pt x="354719" y="380237"/>
                  <a:pt x="355237" y="379200"/>
                  <a:pt x="357023" y="377875"/>
                </a:cubicBezTo>
                <a:close/>
                <a:moveTo>
                  <a:pt x="138074" y="373036"/>
                </a:moveTo>
                <a:cubicBezTo>
                  <a:pt x="135713" y="374189"/>
                  <a:pt x="130067" y="380871"/>
                  <a:pt x="129146" y="382771"/>
                </a:cubicBezTo>
                <a:cubicBezTo>
                  <a:pt x="131623" y="386285"/>
                  <a:pt x="137383" y="390490"/>
                  <a:pt x="141991" y="385997"/>
                </a:cubicBezTo>
                <a:cubicBezTo>
                  <a:pt x="147636" y="380525"/>
                  <a:pt x="141588" y="374649"/>
                  <a:pt x="138074" y="373036"/>
                </a:cubicBezTo>
                <a:close/>
                <a:moveTo>
                  <a:pt x="350456" y="371423"/>
                </a:moveTo>
                <a:cubicBezTo>
                  <a:pt x="354085" y="369810"/>
                  <a:pt x="355237" y="374591"/>
                  <a:pt x="351090" y="374706"/>
                </a:cubicBezTo>
                <a:cubicBezTo>
                  <a:pt x="349650" y="373209"/>
                  <a:pt x="349189" y="373670"/>
                  <a:pt x="350456" y="371423"/>
                </a:cubicBezTo>
                <a:close/>
                <a:moveTo>
                  <a:pt x="133120" y="367449"/>
                </a:moveTo>
                <a:cubicBezTo>
                  <a:pt x="134388" y="367852"/>
                  <a:pt x="148443" y="376550"/>
                  <a:pt x="146888" y="384615"/>
                </a:cubicBezTo>
                <a:cubicBezTo>
                  <a:pt x="146139" y="388359"/>
                  <a:pt x="142164" y="391239"/>
                  <a:pt x="137556" y="390375"/>
                </a:cubicBezTo>
                <a:cubicBezTo>
                  <a:pt x="132948" y="389511"/>
                  <a:pt x="131508" y="385940"/>
                  <a:pt x="127303" y="383923"/>
                </a:cubicBezTo>
                <a:cubicBezTo>
                  <a:pt x="123040" y="391527"/>
                  <a:pt x="118144" y="390721"/>
                  <a:pt x="121715" y="395790"/>
                </a:cubicBezTo>
                <a:cubicBezTo>
                  <a:pt x="119699" y="395847"/>
                  <a:pt x="114515" y="392045"/>
                  <a:pt x="114630" y="389396"/>
                </a:cubicBezTo>
                <a:cubicBezTo>
                  <a:pt x="116012" y="390375"/>
                  <a:pt x="115782" y="390317"/>
                  <a:pt x="118028" y="390548"/>
                </a:cubicBezTo>
                <a:cubicBezTo>
                  <a:pt x="123558" y="380986"/>
                  <a:pt x="137556" y="372633"/>
                  <a:pt x="133120" y="367449"/>
                </a:cubicBezTo>
                <a:close/>
                <a:moveTo>
                  <a:pt x="379370" y="362259"/>
                </a:moveTo>
                <a:lnTo>
                  <a:pt x="379514" y="363296"/>
                </a:lnTo>
                <a:lnTo>
                  <a:pt x="379257" y="363532"/>
                </a:lnTo>
                <a:close/>
                <a:moveTo>
                  <a:pt x="375686" y="361343"/>
                </a:moveTo>
                <a:cubicBezTo>
                  <a:pt x="375110" y="368083"/>
                  <a:pt x="379085" y="373958"/>
                  <a:pt x="380237" y="381043"/>
                </a:cubicBezTo>
                <a:cubicBezTo>
                  <a:pt x="373267" y="379258"/>
                  <a:pt x="369523" y="373958"/>
                  <a:pt x="361516" y="373440"/>
                </a:cubicBezTo>
                <a:cubicBezTo>
                  <a:pt x="362438" y="372518"/>
                  <a:pt x="362783" y="371884"/>
                  <a:pt x="363935" y="370905"/>
                </a:cubicBezTo>
                <a:cubicBezTo>
                  <a:pt x="365145" y="369868"/>
                  <a:pt x="366182" y="369292"/>
                  <a:pt x="367449" y="368313"/>
                </a:cubicBezTo>
                <a:cubicBezTo>
                  <a:pt x="367795" y="368947"/>
                  <a:pt x="365318" y="372000"/>
                  <a:pt x="377126" y="375974"/>
                </a:cubicBezTo>
                <a:lnTo>
                  <a:pt x="373958" y="365318"/>
                </a:lnTo>
                <a:lnTo>
                  <a:pt x="371193" y="365087"/>
                </a:lnTo>
                <a:cubicBezTo>
                  <a:pt x="373325" y="363359"/>
                  <a:pt x="373094" y="362553"/>
                  <a:pt x="375686" y="361343"/>
                </a:cubicBezTo>
                <a:close/>
                <a:moveTo>
                  <a:pt x="388762" y="356332"/>
                </a:moveTo>
                <a:lnTo>
                  <a:pt x="380755" y="365030"/>
                </a:lnTo>
                <a:cubicBezTo>
                  <a:pt x="386227" y="369120"/>
                  <a:pt x="393427" y="368947"/>
                  <a:pt x="391238" y="359788"/>
                </a:cubicBezTo>
                <a:cubicBezTo>
                  <a:pt x="398266" y="362783"/>
                  <a:pt x="390259" y="378509"/>
                  <a:pt x="380236" y="368486"/>
                </a:cubicBezTo>
                <a:lnTo>
                  <a:pt x="379514" y="363296"/>
                </a:lnTo>
                <a:lnTo>
                  <a:pt x="385536" y="357772"/>
                </a:lnTo>
                <a:cubicBezTo>
                  <a:pt x="382858" y="356389"/>
                  <a:pt x="380899" y="356303"/>
                  <a:pt x="379805" y="357325"/>
                </a:cubicBezTo>
                <a:lnTo>
                  <a:pt x="379370" y="362259"/>
                </a:lnTo>
                <a:lnTo>
                  <a:pt x="378624" y="356900"/>
                </a:lnTo>
                <a:cubicBezTo>
                  <a:pt x="380640" y="353869"/>
                  <a:pt x="384615" y="352674"/>
                  <a:pt x="388762" y="356332"/>
                </a:cubicBezTo>
                <a:close/>
                <a:moveTo>
                  <a:pt x="97521" y="350917"/>
                </a:moveTo>
                <a:lnTo>
                  <a:pt x="101611" y="353740"/>
                </a:lnTo>
                <a:lnTo>
                  <a:pt x="100920" y="356274"/>
                </a:lnTo>
                <a:cubicBezTo>
                  <a:pt x="100920" y="356332"/>
                  <a:pt x="100804" y="356447"/>
                  <a:pt x="100804" y="356562"/>
                </a:cubicBezTo>
                <a:cubicBezTo>
                  <a:pt x="103109" y="357599"/>
                  <a:pt x="105125" y="357714"/>
                  <a:pt x="105989" y="360018"/>
                </a:cubicBezTo>
                <a:cubicBezTo>
                  <a:pt x="107083" y="363302"/>
                  <a:pt x="105125" y="365203"/>
                  <a:pt x="103569" y="366355"/>
                </a:cubicBezTo>
                <a:lnTo>
                  <a:pt x="96311" y="371712"/>
                </a:lnTo>
                <a:cubicBezTo>
                  <a:pt x="95217" y="373094"/>
                  <a:pt x="96139" y="371827"/>
                  <a:pt x="95505" y="373152"/>
                </a:cubicBezTo>
                <a:lnTo>
                  <a:pt x="94871" y="374822"/>
                </a:lnTo>
                <a:cubicBezTo>
                  <a:pt x="94814" y="374995"/>
                  <a:pt x="94756" y="375225"/>
                  <a:pt x="94641" y="375398"/>
                </a:cubicBezTo>
                <a:lnTo>
                  <a:pt x="90378" y="368486"/>
                </a:lnTo>
                <a:cubicBezTo>
                  <a:pt x="93489" y="368832"/>
                  <a:pt x="89687" y="368832"/>
                  <a:pt x="92279" y="368947"/>
                </a:cubicBezTo>
                <a:cubicBezTo>
                  <a:pt x="95159" y="369062"/>
                  <a:pt x="93489" y="369292"/>
                  <a:pt x="98673" y="365721"/>
                </a:cubicBezTo>
                <a:cubicBezTo>
                  <a:pt x="100574" y="364454"/>
                  <a:pt x="104952" y="361977"/>
                  <a:pt x="101957" y="358981"/>
                </a:cubicBezTo>
                <a:cubicBezTo>
                  <a:pt x="98270" y="355295"/>
                  <a:pt x="90148" y="363532"/>
                  <a:pt x="90148" y="363532"/>
                </a:cubicBezTo>
                <a:cubicBezTo>
                  <a:pt x="88017" y="366412"/>
                  <a:pt x="90148" y="364742"/>
                  <a:pt x="89514" y="367161"/>
                </a:cubicBezTo>
                <a:cubicBezTo>
                  <a:pt x="87613" y="364972"/>
                  <a:pt x="86173" y="362553"/>
                  <a:pt x="84618" y="360076"/>
                </a:cubicBezTo>
                <a:cubicBezTo>
                  <a:pt x="89111" y="361113"/>
                  <a:pt x="89284" y="359845"/>
                  <a:pt x="92970" y="357253"/>
                </a:cubicBezTo>
                <a:cubicBezTo>
                  <a:pt x="93834" y="356620"/>
                  <a:pt x="95966" y="355180"/>
                  <a:pt x="96542" y="354488"/>
                </a:cubicBezTo>
                <a:cubicBezTo>
                  <a:pt x="99537" y="350687"/>
                  <a:pt x="94814" y="353164"/>
                  <a:pt x="97521" y="350917"/>
                </a:cubicBezTo>
                <a:close/>
                <a:moveTo>
                  <a:pt x="82610" y="344473"/>
                </a:moveTo>
                <a:cubicBezTo>
                  <a:pt x="80860" y="344307"/>
                  <a:pt x="79319" y="345214"/>
                  <a:pt x="78628" y="347922"/>
                </a:cubicBezTo>
                <a:cubicBezTo>
                  <a:pt x="80011" y="350514"/>
                  <a:pt x="80183" y="350283"/>
                  <a:pt x="82891" y="351147"/>
                </a:cubicBezTo>
                <a:lnTo>
                  <a:pt x="87845" y="347461"/>
                </a:lnTo>
                <a:cubicBezTo>
                  <a:pt x="86318" y="345877"/>
                  <a:pt x="84360" y="344638"/>
                  <a:pt x="82610" y="344473"/>
                </a:cubicBezTo>
                <a:close/>
                <a:moveTo>
                  <a:pt x="391527" y="340663"/>
                </a:moveTo>
                <a:cubicBezTo>
                  <a:pt x="392219" y="339597"/>
                  <a:pt x="393428" y="339395"/>
                  <a:pt x="395214" y="340893"/>
                </a:cubicBezTo>
                <a:cubicBezTo>
                  <a:pt x="394638" y="345041"/>
                  <a:pt x="395098" y="341988"/>
                  <a:pt x="392161" y="344465"/>
                </a:cubicBezTo>
                <a:cubicBezTo>
                  <a:pt x="392391" y="348094"/>
                  <a:pt x="394465" y="349304"/>
                  <a:pt x="396539" y="350916"/>
                </a:cubicBezTo>
                <a:cubicBezTo>
                  <a:pt x="399476" y="353221"/>
                  <a:pt x="399880" y="354776"/>
                  <a:pt x="403739" y="352817"/>
                </a:cubicBezTo>
                <a:cubicBezTo>
                  <a:pt x="402529" y="356389"/>
                  <a:pt x="400571" y="356734"/>
                  <a:pt x="399015" y="359960"/>
                </a:cubicBezTo>
                <a:lnTo>
                  <a:pt x="398439" y="358117"/>
                </a:lnTo>
                <a:cubicBezTo>
                  <a:pt x="397633" y="355352"/>
                  <a:pt x="393486" y="352011"/>
                  <a:pt x="390951" y="350168"/>
                </a:cubicBezTo>
                <a:cubicBezTo>
                  <a:pt x="388705" y="348555"/>
                  <a:pt x="388762" y="349188"/>
                  <a:pt x="386458" y="350168"/>
                </a:cubicBezTo>
                <a:lnTo>
                  <a:pt x="388013" y="344695"/>
                </a:lnTo>
                <a:lnTo>
                  <a:pt x="390951" y="345617"/>
                </a:lnTo>
                <a:cubicBezTo>
                  <a:pt x="390663" y="343658"/>
                  <a:pt x="390836" y="341728"/>
                  <a:pt x="391527" y="340663"/>
                </a:cubicBezTo>
                <a:close/>
                <a:moveTo>
                  <a:pt x="90580" y="338726"/>
                </a:moveTo>
                <a:cubicBezTo>
                  <a:pt x="92827" y="339684"/>
                  <a:pt x="95131" y="342161"/>
                  <a:pt x="95391" y="345214"/>
                </a:cubicBezTo>
                <a:cubicBezTo>
                  <a:pt x="95679" y="348728"/>
                  <a:pt x="93605" y="349304"/>
                  <a:pt x="91416" y="350744"/>
                </a:cubicBezTo>
                <a:cubicBezTo>
                  <a:pt x="89400" y="352127"/>
                  <a:pt x="87441" y="353740"/>
                  <a:pt x="85310" y="355122"/>
                </a:cubicBezTo>
                <a:cubicBezTo>
                  <a:pt x="85656" y="357541"/>
                  <a:pt x="84849" y="355410"/>
                  <a:pt x="87096" y="357599"/>
                </a:cubicBezTo>
                <a:cubicBezTo>
                  <a:pt x="79838" y="358233"/>
                  <a:pt x="82603" y="355007"/>
                  <a:pt x="81739" y="352933"/>
                </a:cubicBezTo>
                <a:cubicBezTo>
                  <a:pt x="80702" y="350571"/>
                  <a:pt x="76612" y="352242"/>
                  <a:pt x="76842" y="347173"/>
                </a:cubicBezTo>
                <a:cubicBezTo>
                  <a:pt x="77015" y="344062"/>
                  <a:pt x="79780" y="342334"/>
                  <a:pt x="83294" y="343256"/>
                </a:cubicBezTo>
                <a:cubicBezTo>
                  <a:pt x="86232" y="344062"/>
                  <a:pt x="87729" y="346251"/>
                  <a:pt x="90667" y="347000"/>
                </a:cubicBezTo>
                <a:cubicBezTo>
                  <a:pt x="91762" y="345963"/>
                  <a:pt x="94584" y="344005"/>
                  <a:pt x="92050" y="341643"/>
                </a:cubicBezTo>
                <a:cubicBezTo>
                  <a:pt x="89169" y="338936"/>
                  <a:pt x="89803" y="343602"/>
                  <a:pt x="86116" y="341355"/>
                </a:cubicBezTo>
                <a:cubicBezTo>
                  <a:pt x="86145" y="338331"/>
                  <a:pt x="88334" y="337769"/>
                  <a:pt x="90580" y="338726"/>
                </a:cubicBezTo>
                <a:close/>
                <a:moveTo>
                  <a:pt x="412782" y="333405"/>
                </a:moveTo>
                <a:cubicBezTo>
                  <a:pt x="419579" y="338532"/>
                  <a:pt x="413243" y="342622"/>
                  <a:pt x="410017" y="346020"/>
                </a:cubicBezTo>
                <a:cubicBezTo>
                  <a:pt x="407137" y="344408"/>
                  <a:pt x="406331" y="343601"/>
                  <a:pt x="405928" y="341815"/>
                </a:cubicBezTo>
                <a:cubicBezTo>
                  <a:pt x="412725" y="344292"/>
                  <a:pt x="415605" y="339857"/>
                  <a:pt x="412667" y="337438"/>
                </a:cubicBezTo>
                <a:cubicBezTo>
                  <a:pt x="409211" y="335191"/>
                  <a:pt x="406907" y="339742"/>
                  <a:pt x="400743" y="338762"/>
                </a:cubicBezTo>
                <a:lnTo>
                  <a:pt x="401254" y="335040"/>
                </a:lnTo>
                <a:lnTo>
                  <a:pt x="406230" y="334463"/>
                </a:lnTo>
                <a:cubicBezTo>
                  <a:pt x="407814" y="333650"/>
                  <a:pt x="409528" y="332771"/>
                  <a:pt x="412782" y="333405"/>
                </a:cubicBezTo>
                <a:close/>
                <a:moveTo>
                  <a:pt x="401770" y="331290"/>
                </a:moveTo>
                <a:lnTo>
                  <a:pt x="401254" y="335040"/>
                </a:lnTo>
                <a:lnTo>
                  <a:pt x="400455" y="335133"/>
                </a:lnTo>
                <a:close/>
                <a:moveTo>
                  <a:pt x="89284" y="327753"/>
                </a:moveTo>
                <a:cubicBezTo>
                  <a:pt x="90076" y="327890"/>
                  <a:pt x="90868" y="328826"/>
                  <a:pt x="91012" y="329373"/>
                </a:cubicBezTo>
                <a:cubicBezTo>
                  <a:pt x="91243" y="330352"/>
                  <a:pt x="91070" y="330640"/>
                  <a:pt x="90955" y="331562"/>
                </a:cubicBezTo>
                <a:cubicBezTo>
                  <a:pt x="87902" y="332368"/>
                  <a:pt x="86519" y="332887"/>
                  <a:pt x="83812" y="331274"/>
                </a:cubicBezTo>
                <a:lnTo>
                  <a:pt x="87556" y="330928"/>
                </a:lnTo>
                <a:cubicBezTo>
                  <a:pt x="87700" y="328278"/>
                  <a:pt x="88492" y="327616"/>
                  <a:pt x="89284" y="327753"/>
                </a:cubicBezTo>
                <a:close/>
                <a:moveTo>
                  <a:pt x="403969" y="326781"/>
                </a:moveTo>
                <a:cubicBezTo>
                  <a:pt x="405697" y="330064"/>
                  <a:pt x="406216" y="327933"/>
                  <a:pt x="407252" y="331044"/>
                </a:cubicBezTo>
                <a:cubicBezTo>
                  <a:pt x="405323" y="330439"/>
                  <a:pt x="403335" y="330165"/>
                  <a:pt x="401975" y="330691"/>
                </a:cubicBezTo>
                <a:lnTo>
                  <a:pt x="401770" y="331290"/>
                </a:lnTo>
                <a:lnTo>
                  <a:pt x="402183" y="328279"/>
                </a:lnTo>
                <a:cubicBezTo>
                  <a:pt x="402356" y="328163"/>
                  <a:pt x="402817" y="327645"/>
                  <a:pt x="402990" y="327530"/>
                </a:cubicBezTo>
                <a:close/>
                <a:moveTo>
                  <a:pt x="409845" y="314512"/>
                </a:moveTo>
                <a:cubicBezTo>
                  <a:pt x="418197" y="318256"/>
                  <a:pt x="419292" y="324593"/>
                  <a:pt x="425801" y="322404"/>
                </a:cubicBezTo>
                <a:cubicBezTo>
                  <a:pt x="424649" y="325226"/>
                  <a:pt x="423094" y="326493"/>
                  <a:pt x="421827" y="329258"/>
                </a:cubicBezTo>
                <a:lnTo>
                  <a:pt x="420905" y="327242"/>
                </a:lnTo>
                <a:cubicBezTo>
                  <a:pt x="419695" y="324938"/>
                  <a:pt x="412092" y="319523"/>
                  <a:pt x="410709" y="319639"/>
                </a:cubicBezTo>
                <a:lnTo>
                  <a:pt x="409787" y="319927"/>
                </a:lnTo>
                <a:cubicBezTo>
                  <a:pt x="409672" y="319984"/>
                  <a:pt x="409442" y="320157"/>
                  <a:pt x="409327" y="320215"/>
                </a:cubicBezTo>
                <a:lnTo>
                  <a:pt x="408405" y="320964"/>
                </a:lnTo>
                <a:close/>
                <a:moveTo>
                  <a:pt x="73213" y="311747"/>
                </a:moveTo>
                <a:lnTo>
                  <a:pt x="77246" y="315722"/>
                </a:lnTo>
                <a:cubicBezTo>
                  <a:pt x="75345" y="317738"/>
                  <a:pt x="71773" y="318775"/>
                  <a:pt x="69124" y="320157"/>
                </a:cubicBezTo>
                <a:cubicBezTo>
                  <a:pt x="67856" y="320791"/>
                  <a:pt x="65955" y="321540"/>
                  <a:pt x="64861" y="322173"/>
                </a:cubicBezTo>
                <a:cubicBezTo>
                  <a:pt x="61808" y="323959"/>
                  <a:pt x="63709" y="323383"/>
                  <a:pt x="62730" y="325687"/>
                </a:cubicBezTo>
                <a:cubicBezTo>
                  <a:pt x="61232" y="323959"/>
                  <a:pt x="59792" y="320848"/>
                  <a:pt x="59331" y="318141"/>
                </a:cubicBezTo>
                <a:cubicBezTo>
                  <a:pt x="62269" y="320503"/>
                  <a:pt x="61981" y="319754"/>
                  <a:pt x="67511" y="317104"/>
                </a:cubicBezTo>
                <a:cubicBezTo>
                  <a:pt x="68547" y="316586"/>
                  <a:pt x="70967" y="315664"/>
                  <a:pt x="71773" y="315030"/>
                </a:cubicBezTo>
                <a:cubicBezTo>
                  <a:pt x="75287" y="312208"/>
                  <a:pt x="70679" y="312093"/>
                  <a:pt x="73213" y="311747"/>
                </a:cubicBezTo>
                <a:close/>
                <a:moveTo>
                  <a:pt x="84330" y="310306"/>
                </a:moveTo>
                <a:lnTo>
                  <a:pt x="84791" y="313359"/>
                </a:lnTo>
                <a:lnTo>
                  <a:pt x="81277" y="313475"/>
                </a:lnTo>
                <a:cubicBezTo>
                  <a:pt x="80932" y="310882"/>
                  <a:pt x="80989" y="308693"/>
                  <a:pt x="84330" y="310306"/>
                </a:cubicBezTo>
                <a:close/>
                <a:moveTo>
                  <a:pt x="413186" y="300111"/>
                </a:moveTo>
                <a:cubicBezTo>
                  <a:pt x="415087" y="300802"/>
                  <a:pt x="415836" y="301724"/>
                  <a:pt x="417737" y="302761"/>
                </a:cubicBezTo>
                <a:lnTo>
                  <a:pt x="418485" y="302012"/>
                </a:lnTo>
                <a:cubicBezTo>
                  <a:pt x="418543" y="301897"/>
                  <a:pt x="419061" y="301378"/>
                  <a:pt x="419177" y="301263"/>
                </a:cubicBezTo>
                <a:cubicBezTo>
                  <a:pt x="420674" y="299938"/>
                  <a:pt x="419292" y="300572"/>
                  <a:pt x="420790" y="300226"/>
                </a:cubicBezTo>
                <a:cubicBezTo>
                  <a:pt x="421020" y="302588"/>
                  <a:pt x="420559" y="301263"/>
                  <a:pt x="419580" y="304028"/>
                </a:cubicBezTo>
                <a:cubicBezTo>
                  <a:pt x="421596" y="305929"/>
                  <a:pt x="427356" y="310480"/>
                  <a:pt x="430236" y="311056"/>
                </a:cubicBezTo>
                <a:lnTo>
                  <a:pt x="430812" y="310019"/>
                </a:lnTo>
                <a:cubicBezTo>
                  <a:pt x="430870" y="309904"/>
                  <a:pt x="430985" y="309616"/>
                  <a:pt x="431043" y="309500"/>
                </a:cubicBezTo>
                <a:cubicBezTo>
                  <a:pt x="431504" y="308406"/>
                  <a:pt x="431100" y="308867"/>
                  <a:pt x="431677" y="307772"/>
                </a:cubicBezTo>
                <a:cubicBezTo>
                  <a:pt x="433981" y="310537"/>
                  <a:pt x="433635" y="318486"/>
                  <a:pt x="424073" y="311574"/>
                </a:cubicBezTo>
                <a:cubicBezTo>
                  <a:pt x="421769" y="309846"/>
                  <a:pt x="419580" y="308521"/>
                  <a:pt x="417794" y="306908"/>
                </a:cubicBezTo>
                <a:lnTo>
                  <a:pt x="415490" y="308694"/>
                </a:lnTo>
                <a:cubicBezTo>
                  <a:pt x="415087" y="305065"/>
                  <a:pt x="414223" y="302358"/>
                  <a:pt x="413186" y="300111"/>
                </a:cubicBezTo>
                <a:close/>
                <a:moveTo>
                  <a:pt x="70448" y="278279"/>
                </a:moveTo>
                <a:lnTo>
                  <a:pt x="74710" y="289339"/>
                </a:lnTo>
                <a:cubicBezTo>
                  <a:pt x="71542" y="287668"/>
                  <a:pt x="74998" y="288244"/>
                  <a:pt x="70966" y="287841"/>
                </a:cubicBezTo>
                <a:cubicBezTo>
                  <a:pt x="69756" y="289972"/>
                  <a:pt x="67567" y="292449"/>
                  <a:pt x="66531" y="294696"/>
                </a:cubicBezTo>
                <a:cubicBezTo>
                  <a:pt x="69468" y="295790"/>
                  <a:pt x="72061" y="297115"/>
                  <a:pt x="75344" y="297115"/>
                </a:cubicBezTo>
                <a:lnTo>
                  <a:pt x="75805" y="294293"/>
                </a:lnTo>
                <a:cubicBezTo>
                  <a:pt x="77475" y="296078"/>
                  <a:pt x="78685" y="299995"/>
                  <a:pt x="79318" y="302645"/>
                </a:cubicBezTo>
                <a:cubicBezTo>
                  <a:pt x="77130" y="301781"/>
                  <a:pt x="78685" y="302127"/>
                  <a:pt x="76611" y="300629"/>
                </a:cubicBezTo>
                <a:cubicBezTo>
                  <a:pt x="74422" y="299131"/>
                  <a:pt x="67395" y="296942"/>
                  <a:pt x="64918" y="296366"/>
                </a:cubicBezTo>
                <a:lnTo>
                  <a:pt x="57602" y="307138"/>
                </a:lnTo>
                <a:cubicBezTo>
                  <a:pt x="56969" y="308348"/>
                  <a:pt x="57199" y="308060"/>
                  <a:pt x="56796" y="309097"/>
                </a:cubicBezTo>
                <a:lnTo>
                  <a:pt x="55932" y="311343"/>
                </a:lnTo>
                <a:cubicBezTo>
                  <a:pt x="55874" y="311516"/>
                  <a:pt x="55759" y="311746"/>
                  <a:pt x="55644" y="311919"/>
                </a:cubicBezTo>
                <a:lnTo>
                  <a:pt x="52245" y="301493"/>
                </a:lnTo>
                <a:lnTo>
                  <a:pt x="54895" y="303336"/>
                </a:lnTo>
                <a:cubicBezTo>
                  <a:pt x="56911" y="301378"/>
                  <a:pt x="60194" y="297288"/>
                  <a:pt x="61174" y="295041"/>
                </a:cubicBezTo>
                <a:lnTo>
                  <a:pt x="51669" y="291873"/>
                </a:lnTo>
                <a:lnTo>
                  <a:pt x="50229" y="294753"/>
                </a:lnTo>
                <a:cubicBezTo>
                  <a:pt x="48731" y="292968"/>
                  <a:pt x="47579" y="288936"/>
                  <a:pt x="46888" y="286401"/>
                </a:cubicBezTo>
                <a:cubicBezTo>
                  <a:pt x="48098" y="286977"/>
                  <a:pt x="52130" y="291528"/>
                  <a:pt x="62786" y="293429"/>
                </a:cubicBezTo>
                <a:cubicBezTo>
                  <a:pt x="63823" y="291297"/>
                  <a:pt x="65667" y="289051"/>
                  <a:pt x="67279" y="286862"/>
                </a:cubicBezTo>
                <a:cubicBezTo>
                  <a:pt x="70044" y="283002"/>
                  <a:pt x="69008" y="281505"/>
                  <a:pt x="70448" y="278279"/>
                </a:cubicBezTo>
                <a:close/>
                <a:moveTo>
                  <a:pt x="426549" y="278222"/>
                </a:moveTo>
                <a:lnTo>
                  <a:pt x="433289" y="286978"/>
                </a:lnTo>
                <a:cubicBezTo>
                  <a:pt x="436400" y="289973"/>
                  <a:pt x="437494" y="291586"/>
                  <a:pt x="440720" y="294927"/>
                </a:cubicBezTo>
                <a:cubicBezTo>
                  <a:pt x="442909" y="297173"/>
                  <a:pt x="445846" y="305526"/>
                  <a:pt x="440720" y="304547"/>
                </a:cubicBezTo>
                <a:cubicBezTo>
                  <a:pt x="437552" y="303913"/>
                  <a:pt x="440317" y="301148"/>
                  <a:pt x="440605" y="299650"/>
                </a:cubicBezTo>
                <a:cubicBezTo>
                  <a:pt x="441065" y="297231"/>
                  <a:pt x="439107" y="295906"/>
                  <a:pt x="438012" y="294178"/>
                </a:cubicBezTo>
                <a:cubicBezTo>
                  <a:pt x="431849" y="293775"/>
                  <a:pt x="424245" y="293602"/>
                  <a:pt x="419061" y="295618"/>
                </a:cubicBezTo>
                <a:lnTo>
                  <a:pt x="421941" y="288303"/>
                </a:lnTo>
                <a:cubicBezTo>
                  <a:pt x="421941" y="288303"/>
                  <a:pt x="422056" y="290779"/>
                  <a:pt x="426665" y="290895"/>
                </a:cubicBezTo>
                <a:cubicBezTo>
                  <a:pt x="429084" y="290952"/>
                  <a:pt x="431734" y="290895"/>
                  <a:pt x="434095" y="290491"/>
                </a:cubicBezTo>
                <a:cubicBezTo>
                  <a:pt x="432598" y="288879"/>
                  <a:pt x="431446" y="287323"/>
                  <a:pt x="429890" y="285480"/>
                </a:cubicBezTo>
                <a:cubicBezTo>
                  <a:pt x="425973" y="280872"/>
                  <a:pt x="426434" y="283406"/>
                  <a:pt x="424648" y="283061"/>
                </a:cubicBezTo>
                <a:close/>
                <a:moveTo>
                  <a:pt x="404372" y="174940"/>
                </a:moveTo>
                <a:cubicBezTo>
                  <a:pt x="408404" y="175113"/>
                  <a:pt x="413128" y="180527"/>
                  <a:pt x="416757" y="182889"/>
                </a:cubicBezTo>
                <a:cubicBezTo>
                  <a:pt x="421135" y="185769"/>
                  <a:pt x="426780" y="187785"/>
                  <a:pt x="425973" y="194122"/>
                </a:cubicBezTo>
                <a:cubicBezTo>
                  <a:pt x="420789" y="193661"/>
                  <a:pt x="417218" y="190205"/>
                  <a:pt x="413473" y="188189"/>
                </a:cubicBezTo>
                <a:cubicBezTo>
                  <a:pt x="412840" y="185481"/>
                  <a:pt x="415317" y="188938"/>
                  <a:pt x="413589" y="186576"/>
                </a:cubicBezTo>
                <a:cubicBezTo>
                  <a:pt x="413128" y="185942"/>
                  <a:pt x="411976" y="185481"/>
                  <a:pt x="410881" y="185539"/>
                </a:cubicBezTo>
                <a:cubicBezTo>
                  <a:pt x="407022" y="185769"/>
                  <a:pt x="397345" y="196887"/>
                  <a:pt x="394061" y="193834"/>
                </a:cubicBezTo>
                <a:cubicBezTo>
                  <a:pt x="393082" y="192912"/>
                  <a:pt x="392967" y="179203"/>
                  <a:pt x="394061" y="177878"/>
                </a:cubicBezTo>
                <a:cubicBezTo>
                  <a:pt x="395098" y="179260"/>
                  <a:pt x="396308" y="184790"/>
                  <a:pt x="397345" y="186921"/>
                </a:cubicBezTo>
                <a:cubicBezTo>
                  <a:pt x="400455" y="187037"/>
                  <a:pt x="404718" y="185654"/>
                  <a:pt x="407195" y="184041"/>
                </a:cubicBezTo>
                <a:cubicBezTo>
                  <a:pt x="407368" y="179030"/>
                  <a:pt x="403623" y="181104"/>
                  <a:pt x="404372" y="174940"/>
                </a:cubicBezTo>
                <a:close/>
                <a:moveTo>
                  <a:pt x="396020" y="159617"/>
                </a:moveTo>
                <a:cubicBezTo>
                  <a:pt x="399649" y="159617"/>
                  <a:pt x="398901" y="160999"/>
                  <a:pt x="404776" y="165550"/>
                </a:cubicBezTo>
                <a:cubicBezTo>
                  <a:pt x="414050" y="172693"/>
                  <a:pt x="429257" y="177474"/>
                  <a:pt x="429200" y="184444"/>
                </a:cubicBezTo>
                <a:cubicBezTo>
                  <a:pt x="427529" y="185078"/>
                  <a:pt x="426377" y="185078"/>
                  <a:pt x="423497" y="183810"/>
                </a:cubicBezTo>
                <a:cubicBezTo>
                  <a:pt x="423324" y="183753"/>
                  <a:pt x="421250" y="182716"/>
                  <a:pt x="421193" y="182658"/>
                </a:cubicBezTo>
                <a:cubicBezTo>
                  <a:pt x="421078" y="182601"/>
                  <a:pt x="420041" y="181737"/>
                  <a:pt x="419983" y="181679"/>
                </a:cubicBezTo>
                <a:cubicBezTo>
                  <a:pt x="418831" y="180469"/>
                  <a:pt x="419926" y="182025"/>
                  <a:pt x="418889" y="180239"/>
                </a:cubicBezTo>
                <a:cubicBezTo>
                  <a:pt x="421538" y="180584"/>
                  <a:pt x="422748" y="181449"/>
                  <a:pt x="424591" y="180584"/>
                </a:cubicBezTo>
                <a:cubicBezTo>
                  <a:pt x="423612" y="178396"/>
                  <a:pt x="411861" y="173269"/>
                  <a:pt x="408866" y="171944"/>
                </a:cubicBezTo>
                <a:cubicBezTo>
                  <a:pt x="402702" y="169237"/>
                  <a:pt x="395272" y="168488"/>
                  <a:pt x="396020" y="159617"/>
                </a:cubicBezTo>
                <a:close/>
                <a:moveTo>
                  <a:pt x="420904" y="159214"/>
                </a:moveTo>
                <a:cubicBezTo>
                  <a:pt x="421883" y="163477"/>
                  <a:pt x="418197" y="163534"/>
                  <a:pt x="423266" y="165032"/>
                </a:cubicBezTo>
                <a:cubicBezTo>
                  <a:pt x="425743" y="163362"/>
                  <a:pt x="424936" y="160942"/>
                  <a:pt x="428681" y="159848"/>
                </a:cubicBezTo>
                <a:cubicBezTo>
                  <a:pt x="430466" y="162901"/>
                  <a:pt x="428047" y="163650"/>
                  <a:pt x="428277" y="167855"/>
                </a:cubicBezTo>
                <a:cubicBezTo>
                  <a:pt x="430178" y="168719"/>
                  <a:pt x="431733" y="169525"/>
                  <a:pt x="434498" y="169467"/>
                </a:cubicBezTo>
                <a:lnTo>
                  <a:pt x="433692" y="168776"/>
                </a:lnTo>
                <a:cubicBezTo>
                  <a:pt x="431273" y="166587"/>
                  <a:pt x="432540" y="168488"/>
                  <a:pt x="431445" y="166587"/>
                </a:cubicBezTo>
                <a:cubicBezTo>
                  <a:pt x="432252" y="165666"/>
                  <a:pt x="432886" y="164744"/>
                  <a:pt x="433692" y="163650"/>
                </a:cubicBezTo>
                <a:cubicBezTo>
                  <a:pt x="438070" y="165838"/>
                  <a:pt x="433692" y="167739"/>
                  <a:pt x="444982" y="168373"/>
                </a:cubicBezTo>
                <a:cubicBezTo>
                  <a:pt x="446653" y="168488"/>
                  <a:pt x="448669" y="168488"/>
                  <a:pt x="449994" y="169525"/>
                </a:cubicBezTo>
                <a:cubicBezTo>
                  <a:pt x="448496" y="173327"/>
                  <a:pt x="446077" y="171368"/>
                  <a:pt x="439913" y="170908"/>
                </a:cubicBezTo>
                <a:cubicBezTo>
                  <a:pt x="440547" y="177359"/>
                  <a:pt x="448323" y="175516"/>
                  <a:pt x="446768" y="181967"/>
                </a:cubicBezTo>
                <a:cubicBezTo>
                  <a:pt x="443657" y="183407"/>
                  <a:pt x="436630" y="182543"/>
                  <a:pt x="433519" y="181564"/>
                </a:cubicBezTo>
                <a:cubicBezTo>
                  <a:pt x="431157" y="180758"/>
                  <a:pt x="431273" y="181046"/>
                  <a:pt x="430754" y="178511"/>
                </a:cubicBezTo>
                <a:cubicBezTo>
                  <a:pt x="435938" y="176034"/>
                  <a:pt x="437091" y="180297"/>
                  <a:pt x="444118" y="179836"/>
                </a:cubicBezTo>
                <a:cubicBezTo>
                  <a:pt x="443657" y="175285"/>
                  <a:pt x="435478" y="172751"/>
                  <a:pt x="430409" y="173154"/>
                </a:cubicBezTo>
                <a:cubicBezTo>
                  <a:pt x="429429" y="175055"/>
                  <a:pt x="430005" y="175804"/>
                  <a:pt x="427471" y="176495"/>
                </a:cubicBezTo>
                <a:cubicBezTo>
                  <a:pt x="426434" y="175343"/>
                  <a:pt x="426780" y="174825"/>
                  <a:pt x="426261" y="173615"/>
                </a:cubicBezTo>
                <a:cubicBezTo>
                  <a:pt x="425570" y="172060"/>
                  <a:pt x="426319" y="173096"/>
                  <a:pt x="425455" y="172232"/>
                </a:cubicBezTo>
                <a:cubicBezTo>
                  <a:pt x="424303" y="171080"/>
                  <a:pt x="422863" y="171599"/>
                  <a:pt x="421135" y="170159"/>
                </a:cubicBezTo>
                <a:cubicBezTo>
                  <a:pt x="421307" y="170043"/>
                  <a:pt x="421538" y="169871"/>
                  <a:pt x="421653" y="170043"/>
                </a:cubicBezTo>
                <a:cubicBezTo>
                  <a:pt x="421711" y="170216"/>
                  <a:pt x="422056" y="169986"/>
                  <a:pt x="422171" y="169928"/>
                </a:cubicBezTo>
                <a:lnTo>
                  <a:pt x="425340" y="168719"/>
                </a:lnTo>
                <a:cubicBezTo>
                  <a:pt x="422171" y="166126"/>
                  <a:pt x="418024" y="166991"/>
                  <a:pt x="415259" y="164917"/>
                </a:cubicBezTo>
                <a:cubicBezTo>
                  <a:pt x="415259" y="162209"/>
                  <a:pt x="418312" y="159099"/>
                  <a:pt x="420904" y="159214"/>
                </a:cubicBezTo>
                <a:close/>
                <a:moveTo>
                  <a:pt x="76957" y="158522"/>
                </a:moveTo>
                <a:cubicBezTo>
                  <a:pt x="75748" y="163361"/>
                  <a:pt x="77418" y="164974"/>
                  <a:pt x="79146" y="168430"/>
                </a:cubicBezTo>
                <a:cubicBezTo>
                  <a:pt x="80644" y="171656"/>
                  <a:pt x="81450" y="174018"/>
                  <a:pt x="84849" y="172693"/>
                </a:cubicBezTo>
                <a:cubicBezTo>
                  <a:pt x="85483" y="169467"/>
                  <a:pt x="79837" y="158926"/>
                  <a:pt x="76957" y="158522"/>
                </a:cubicBezTo>
                <a:close/>
                <a:moveTo>
                  <a:pt x="64169" y="154260"/>
                </a:moveTo>
                <a:cubicBezTo>
                  <a:pt x="62787" y="155930"/>
                  <a:pt x="63133" y="157025"/>
                  <a:pt x="63305" y="159617"/>
                </a:cubicBezTo>
                <a:cubicBezTo>
                  <a:pt x="65379" y="159502"/>
                  <a:pt x="66243" y="160078"/>
                  <a:pt x="66128" y="157831"/>
                </a:cubicBezTo>
                <a:cubicBezTo>
                  <a:pt x="66013" y="156218"/>
                  <a:pt x="65091" y="155066"/>
                  <a:pt x="64169" y="154260"/>
                </a:cubicBezTo>
                <a:close/>
                <a:moveTo>
                  <a:pt x="64968" y="134775"/>
                </a:moveTo>
                <a:cubicBezTo>
                  <a:pt x="66632" y="134588"/>
                  <a:pt x="68057" y="136172"/>
                  <a:pt x="67453" y="141242"/>
                </a:cubicBezTo>
                <a:cubicBezTo>
                  <a:pt x="66589" y="148615"/>
                  <a:pt x="66877" y="150976"/>
                  <a:pt x="66992" y="158350"/>
                </a:cubicBezTo>
                <a:cubicBezTo>
                  <a:pt x="69872" y="158177"/>
                  <a:pt x="69066" y="157716"/>
                  <a:pt x="71139" y="158983"/>
                </a:cubicBezTo>
                <a:cubicBezTo>
                  <a:pt x="72867" y="160020"/>
                  <a:pt x="71024" y="159386"/>
                  <a:pt x="72579" y="160193"/>
                </a:cubicBezTo>
                <a:lnTo>
                  <a:pt x="74135" y="160423"/>
                </a:lnTo>
                <a:cubicBezTo>
                  <a:pt x="76151" y="155066"/>
                  <a:pt x="71658" y="151207"/>
                  <a:pt x="81220" y="151783"/>
                </a:cubicBezTo>
                <a:cubicBezTo>
                  <a:pt x="82890" y="154951"/>
                  <a:pt x="84849" y="158465"/>
                  <a:pt x="86807" y="162094"/>
                </a:cubicBezTo>
                <a:cubicBezTo>
                  <a:pt x="88305" y="164859"/>
                  <a:pt x="92452" y="170101"/>
                  <a:pt x="90552" y="172578"/>
                </a:cubicBezTo>
                <a:cubicBezTo>
                  <a:pt x="88190" y="175631"/>
                  <a:pt x="80183" y="172866"/>
                  <a:pt x="85828" y="179087"/>
                </a:cubicBezTo>
                <a:cubicBezTo>
                  <a:pt x="90609" y="177877"/>
                  <a:pt x="87038" y="174248"/>
                  <a:pt x="92683" y="174363"/>
                </a:cubicBezTo>
                <a:cubicBezTo>
                  <a:pt x="93835" y="176610"/>
                  <a:pt x="93432" y="179490"/>
                  <a:pt x="93317" y="182543"/>
                </a:cubicBezTo>
                <a:cubicBezTo>
                  <a:pt x="91070" y="180757"/>
                  <a:pt x="93374" y="181448"/>
                  <a:pt x="90667" y="180700"/>
                </a:cubicBezTo>
                <a:lnTo>
                  <a:pt x="88881" y="184847"/>
                </a:lnTo>
                <a:cubicBezTo>
                  <a:pt x="84273" y="184962"/>
                  <a:pt x="84849" y="182716"/>
                  <a:pt x="82314" y="180296"/>
                </a:cubicBezTo>
                <a:cubicBezTo>
                  <a:pt x="80529" y="180584"/>
                  <a:pt x="78858" y="180872"/>
                  <a:pt x="77418" y="181909"/>
                </a:cubicBezTo>
                <a:lnTo>
                  <a:pt x="77418" y="188706"/>
                </a:lnTo>
                <a:cubicBezTo>
                  <a:pt x="82142" y="190722"/>
                  <a:pt x="87441" y="189052"/>
                  <a:pt x="86404" y="195734"/>
                </a:cubicBezTo>
                <a:cubicBezTo>
                  <a:pt x="80989" y="197750"/>
                  <a:pt x="74596" y="191587"/>
                  <a:pt x="72003" y="188937"/>
                </a:cubicBezTo>
                <a:lnTo>
                  <a:pt x="75287" y="187670"/>
                </a:lnTo>
                <a:cubicBezTo>
                  <a:pt x="75229" y="183522"/>
                  <a:pt x="75805" y="180584"/>
                  <a:pt x="73040" y="178683"/>
                </a:cubicBezTo>
                <a:cubicBezTo>
                  <a:pt x="70967" y="177243"/>
                  <a:pt x="67683" y="176552"/>
                  <a:pt x="67395" y="174018"/>
                </a:cubicBezTo>
                <a:cubicBezTo>
                  <a:pt x="70160" y="173154"/>
                  <a:pt x="78225" y="174421"/>
                  <a:pt x="73155" y="167451"/>
                </a:cubicBezTo>
                <a:cubicBezTo>
                  <a:pt x="70563" y="163880"/>
                  <a:pt x="66243" y="163419"/>
                  <a:pt x="62326" y="164801"/>
                </a:cubicBezTo>
                <a:lnTo>
                  <a:pt x="61404" y="169928"/>
                </a:lnTo>
                <a:lnTo>
                  <a:pt x="56105" y="170043"/>
                </a:lnTo>
                <a:lnTo>
                  <a:pt x="60713" y="147751"/>
                </a:lnTo>
                <a:cubicBezTo>
                  <a:pt x="61116" y="144871"/>
                  <a:pt x="60656" y="141472"/>
                  <a:pt x="61059" y="138937"/>
                </a:cubicBezTo>
                <a:cubicBezTo>
                  <a:pt x="61404" y="136921"/>
                  <a:pt x="63305" y="134962"/>
                  <a:pt x="64968" y="134775"/>
                </a:cubicBezTo>
                <a:close/>
                <a:moveTo>
                  <a:pt x="369580" y="124076"/>
                </a:moveTo>
                <a:cubicBezTo>
                  <a:pt x="372978" y="135021"/>
                  <a:pt x="364165" y="135251"/>
                  <a:pt x="364741" y="129030"/>
                </a:cubicBezTo>
                <a:lnTo>
                  <a:pt x="367276" y="128281"/>
                </a:lnTo>
                <a:cubicBezTo>
                  <a:pt x="367967" y="123730"/>
                  <a:pt x="367794" y="124652"/>
                  <a:pt x="369580" y="124076"/>
                </a:cubicBezTo>
                <a:close/>
                <a:moveTo>
                  <a:pt x="242624" y="108409"/>
                </a:moveTo>
                <a:cubicBezTo>
                  <a:pt x="288360" y="107602"/>
                  <a:pt x="326839" y="129491"/>
                  <a:pt x="350456" y="160712"/>
                </a:cubicBezTo>
                <a:cubicBezTo>
                  <a:pt x="355065" y="166760"/>
                  <a:pt x="358924" y="173039"/>
                  <a:pt x="362726" y="180470"/>
                </a:cubicBezTo>
                <a:cubicBezTo>
                  <a:pt x="368601" y="191818"/>
                  <a:pt x="376896" y="216299"/>
                  <a:pt x="376320" y="231333"/>
                </a:cubicBezTo>
                <a:lnTo>
                  <a:pt x="282254" y="230412"/>
                </a:lnTo>
                <a:lnTo>
                  <a:pt x="282254" y="256621"/>
                </a:lnTo>
                <a:lnTo>
                  <a:pt x="376378" y="255469"/>
                </a:lnTo>
                <a:cubicBezTo>
                  <a:pt x="375283" y="278856"/>
                  <a:pt x="365491" y="305468"/>
                  <a:pt x="352530" y="323268"/>
                </a:cubicBezTo>
                <a:cubicBezTo>
                  <a:pt x="339857" y="340721"/>
                  <a:pt x="324420" y="355525"/>
                  <a:pt x="303049" y="365087"/>
                </a:cubicBezTo>
                <a:cubicBezTo>
                  <a:pt x="290492" y="370733"/>
                  <a:pt x="270734" y="377414"/>
                  <a:pt x="255354" y="378221"/>
                </a:cubicBezTo>
                <a:lnTo>
                  <a:pt x="254893" y="350629"/>
                </a:lnTo>
                <a:cubicBezTo>
                  <a:pt x="292220" y="345330"/>
                  <a:pt x="331793" y="320560"/>
                  <a:pt x="340549" y="282715"/>
                </a:cubicBezTo>
                <a:lnTo>
                  <a:pt x="290665" y="283867"/>
                </a:lnTo>
                <a:cubicBezTo>
                  <a:pt x="281218" y="284040"/>
                  <a:pt x="282139" y="283118"/>
                  <a:pt x="281909" y="287208"/>
                </a:cubicBezTo>
                <a:cubicBezTo>
                  <a:pt x="281851" y="288245"/>
                  <a:pt x="282024" y="290492"/>
                  <a:pt x="282139" y="291586"/>
                </a:cubicBezTo>
                <a:lnTo>
                  <a:pt x="293487" y="291816"/>
                </a:lnTo>
                <a:lnTo>
                  <a:pt x="293429" y="306505"/>
                </a:lnTo>
                <a:lnTo>
                  <a:pt x="282082" y="306620"/>
                </a:lnTo>
                <a:lnTo>
                  <a:pt x="282024" y="312381"/>
                </a:lnTo>
                <a:lnTo>
                  <a:pt x="293026" y="312496"/>
                </a:lnTo>
                <a:lnTo>
                  <a:pt x="293084" y="327127"/>
                </a:lnTo>
                <a:lnTo>
                  <a:pt x="252819" y="327357"/>
                </a:lnTo>
                <a:cubicBezTo>
                  <a:pt x="250861" y="322922"/>
                  <a:pt x="252416" y="198269"/>
                  <a:pt x="252416" y="171484"/>
                </a:cubicBezTo>
                <a:cubicBezTo>
                  <a:pt x="252416" y="169871"/>
                  <a:pt x="252359" y="168200"/>
                  <a:pt x="252359" y="166588"/>
                </a:cubicBezTo>
                <a:lnTo>
                  <a:pt x="252877" y="162152"/>
                </a:lnTo>
                <a:cubicBezTo>
                  <a:pt x="252935" y="162037"/>
                  <a:pt x="252992" y="161807"/>
                  <a:pt x="253107" y="161634"/>
                </a:cubicBezTo>
                <a:lnTo>
                  <a:pt x="293141" y="161288"/>
                </a:lnTo>
                <a:lnTo>
                  <a:pt x="293314" y="176034"/>
                </a:lnTo>
                <a:lnTo>
                  <a:pt x="282254" y="176207"/>
                </a:lnTo>
                <a:lnTo>
                  <a:pt x="282312" y="181968"/>
                </a:lnTo>
                <a:lnTo>
                  <a:pt x="293602" y="182025"/>
                </a:lnTo>
                <a:lnTo>
                  <a:pt x="293718" y="196887"/>
                </a:lnTo>
                <a:lnTo>
                  <a:pt x="282543" y="196887"/>
                </a:lnTo>
                <a:lnTo>
                  <a:pt x="282254" y="203741"/>
                </a:lnTo>
                <a:lnTo>
                  <a:pt x="340664" y="203972"/>
                </a:lnTo>
                <a:cubicBezTo>
                  <a:pt x="334443" y="183408"/>
                  <a:pt x="323210" y="168085"/>
                  <a:pt x="306160" y="155931"/>
                </a:cubicBezTo>
                <a:cubicBezTo>
                  <a:pt x="290895" y="145102"/>
                  <a:pt x="266817" y="135482"/>
                  <a:pt x="243315" y="135712"/>
                </a:cubicBezTo>
                <a:cubicBezTo>
                  <a:pt x="221311" y="135943"/>
                  <a:pt x="194986" y="146484"/>
                  <a:pt x="180931" y="156392"/>
                </a:cubicBezTo>
                <a:cubicBezTo>
                  <a:pt x="166184" y="166818"/>
                  <a:pt x="152245" y="182313"/>
                  <a:pt x="145966" y="204606"/>
                </a:cubicBezTo>
                <a:cubicBezTo>
                  <a:pt x="150862" y="205239"/>
                  <a:pt x="201668" y="204778"/>
                  <a:pt x="204606" y="203914"/>
                </a:cubicBezTo>
                <a:lnTo>
                  <a:pt x="204548" y="197002"/>
                </a:lnTo>
                <a:lnTo>
                  <a:pt x="193200" y="196656"/>
                </a:lnTo>
                <a:lnTo>
                  <a:pt x="193200" y="181910"/>
                </a:lnTo>
                <a:lnTo>
                  <a:pt x="204490" y="181852"/>
                </a:lnTo>
                <a:lnTo>
                  <a:pt x="204606" y="176034"/>
                </a:lnTo>
                <a:lnTo>
                  <a:pt x="193661" y="175977"/>
                </a:lnTo>
                <a:lnTo>
                  <a:pt x="193546" y="161461"/>
                </a:lnTo>
                <a:lnTo>
                  <a:pt x="233926" y="161230"/>
                </a:lnTo>
                <a:cubicBezTo>
                  <a:pt x="235423" y="165148"/>
                  <a:pt x="235250" y="324593"/>
                  <a:pt x="233926" y="327934"/>
                </a:cubicBezTo>
                <a:lnTo>
                  <a:pt x="193661" y="328049"/>
                </a:lnTo>
                <a:lnTo>
                  <a:pt x="193546" y="313475"/>
                </a:lnTo>
                <a:lnTo>
                  <a:pt x="204606" y="313187"/>
                </a:lnTo>
                <a:lnTo>
                  <a:pt x="204548" y="307427"/>
                </a:lnTo>
                <a:lnTo>
                  <a:pt x="193258" y="307427"/>
                </a:lnTo>
                <a:lnTo>
                  <a:pt x="193143" y="292681"/>
                </a:lnTo>
                <a:lnTo>
                  <a:pt x="204490" y="292508"/>
                </a:lnTo>
                <a:lnTo>
                  <a:pt x="204606" y="284155"/>
                </a:lnTo>
                <a:cubicBezTo>
                  <a:pt x="200746" y="282773"/>
                  <a:pt x="155470" y="282427"/>
                  <a:pt x="147464" y="282254"/>
                </a:cubicBezTo>
                <a:cubicBezTo>
                  <a:pt x="156968" y="316989"/>
                  <a:pt x="185366" y="337496"/>
                  <a:pt x="217394" y="346712"/>
                </a:cubicBezTo>
                <a:cubicBezTo>
                  <a:pt x="222059" y="348037"/>
                  <a:pt x="229202" y="348728"/>
                  <a:pt x="233062" y="350687"/>
                </a:cubicBezTo>
                <a:lnTo>
                  <a:pt x="233004" y="377818"/>
                </a:lnTo>
                <a:cubicBezTo>
                  <a:pt x="204375" y="376550"/>
                  <a:pt x="168143" y="359154"/>
                  <a:pt x="149307" y="339454"/>
                </a:cubicBezTo>
                <a:cubicBezTo>
                  <a:pt x="132314" y="321712"/>
                  <a:pt x="113017" y="291528"/>
                  <a:pt x="111807" y="255296"/>
                </a:cubicBezTo>
                <a:lnTo>
                  <a:pt x="204548" y="256045"/>
                </a:lnTo>
                <a:lnTo>
                  <a:pt x="204548" y="231103"/>
                </a:lnTo>
                <a:lnTo>
                  <a:pt x="110252" y="232255"/>
                </a:lnTo>
                <a:cubicBezTo>
                  <a:pt x="110540" y="202993"/>
                  <a:pt x="125286" y="174306"/>
                  <a:pt x="143028" y="152878"/>
                </a:cubicBezTo>
                <a:cubicBezTo>
                  <a:pt x="165666" y="125632"/>
                  <a:pt x="207774" y="109042"/>
                  <a:pt x="242624" y="108409"/>
                </a:cubicBezTo>
                <a:close/>
                <a:moveTo>
                  <a:pt x="396077" y="96945"/>
                </a:moveTo>
                <a:cubicBezTo>
                  <a:pt x="397575" y="100401"/>
                  <a:pt x="396135" y="106565"/>
                  <a:pt x="391527" y="109790"/>
                </a:cubicBezTo>
                <a:cubicBezTo>
                  <a:pt x="383981" y="115090"/>
                  <a:pt x="380294" y="112843"/>
                  <a:pt x="378796" y="115666"/>
                </a:cubicBezTo>
                <a:cubicBezTo>
                  <a:pt x="381331" y="116818"/>
                  <a:pt x="382771" y="116069"/>
                  <a:pt x="385766" y="115608"/>
                </a:cubicBezTo>
                <a:cubicBezTo>
                  <a:pt x="385824" y="122866"/>
                  <a:pt x="383059" y="120447"/>
                  <a:pt x="377759" y="118719"/>
                </a:cubicBezTo>
                <a:cubicBezTo>
                  <a:pt x="367909" y="115551"/>
                  <a:pt x="345099" y="122751"/>
                  <a:pt x="342852" y="112901"/>
                </a:cubicBezTo>
                <a:cubicBezTo>
                  <a:pt x="344638" y="112210"/>
                  <a:pt x="348612" y="114687"/>
                  <a:pt x="354142" y="114111"/>
                </a:cubicBezTo>
                <a:lnTo>
                  <a:pt x="365605" y="112210"/>
                </a:lnTo>
                <a:cubicBezTo>
                  <a:pt x="362898" y="107659"/>
                  <a:pt x="357886" y="109560"/>
                  <a:pt x="357541" y="103569"/>
                </a:cubicBezTo>
                <a:cubicBezTo>
                  <a:pt x="363589" y="105125"/>
                  <a:pt x="366527" y="114226"/>
                  <a:pt x="379660" y="109733"/>
                </a:cubicBezTo>
                <a:cubicBezTo>
                  <a:pt x="394983" y="104491"/>
                  <a:pt x="390317" y="96715"/>
                  <a:pt x="396077" y="96945"/>
                </a:cubicBezTo>
                <a:close/>
                <a:moveTo>
                  <a:pt x="244064" y="95044"/>
                </a:moveTo>
                <a:lnTo>
                  <a:pt x="253854" y="96983"/>
                </a:lnTo>
                <a:lnTo>
                  <a:pt x="241561" y="95556"/>
                </a:lnTo>
                <a:close/>
                <a:moveTo>
                  <a:pt x="228524" y="94041"/>
                </a:moveTo>
                <a:lnTo>
                  <a:pt x="241561" y="95556"/>
                </a:lnTo>
                <a:lnTo>
                  <a:pt x="186057" y="106910"/>
                </a:lnTo>
                <a:cubicBezTo>
                  <a:pt x="129894" y="130528"/>
                  <a:pt x="94987" y="182601"/>
                  <a:pt x="94987" y="242738"/>
                </a:cubicBezTo>
                <a:cubicBezTo>
                  <a:pt x="94987" y="326378"/>
                  <a:pt x="160770" y="391872"/>
                  <a:pt x="244697" y="391872"/>
                </a:cubicBezTo>
                <a:cubicBezTo>
                  <a:pt x="294236" y="391872"/>
                  <a:pt x="340203" y="366585"/>
                  <a:pt x="367622" y="324189"/>
                </a:cubicBezTo>
                <a:cubicBezTo>
                  <a:pt x="395559" y="281044"/>
                  <a:pt x="399361" y="229029"/>
                  <a:pt x="378048" y="181449"/>
                </a:cubicBezTo>
                <a:cubicBezTo>
                  <a:pt x="373382" y="171023"/>
                  <a:pt x="360076" y="149652"/>
                  <a:pt x="351896" y="142567"/>
                </a:cubicBezTo>
                <a:cubicBezTo>
                  <a:pt x="350744" y="141587"/>
                  <a:pt x="349995" y="140781"/>
                  <a:pt x="349189" y="139859"/>
                </a:cubicBezTo>
                <a:cubicBezTo>
                  <a:pt x="348613" y="139283"/>
                  <a:pt x="348037" y="138650"/>
                  <a:pt x="347346" y="137958"/>
                </a:cubicBezTo>
                <a:cubicBezTo>
                  <a:pt x="332945" y="123874"/>
                  <a:pt x="316557" y="113146"/>
                  <a:pt x="299053" y="105938"/>
                </a:cubicBezTo>
                <a:lnTo>
                  <a:pt x="253854" y="96983"/>
                </a:lnTo>
                <a:lnTo>
                  <a:pt x="292460" y="101468"/>
                </a:lnTo>
                <a:cubicBezTo>
                  <a:pt x="312902" y="108649"/>
                  <a:pt x="332046" y="120455"/>
                  <a:pt x="348613" y="136634"/>
                </a:cubicBezTo>
                <a:cubicBezTo>
                  <a:pt x="349362" y="137382"/>
                  <a:pt x="349938" y="138016"/>
                  <a:pt x="350514" y="138650"/>
                </a:cubicBezTo>
                <a:cubicBezTo>
                  <a:pt x="351263" y="139514"/>
                  <a:pt x="352012" y="140320"/>
                  <a:pt x="353048" y="141242"/>
                </a:cubicBezTo>
                <a:cubicBezTo>
                  <a:pt x="361516" y="148615"/>
                  <a:pt x="374822" y="169928"/>
                  <a:pt x="379661" y="180700"/>
                </a:cubicBezTo>
                <a:cubicBezTo>
                  <a:pt x="401205" y="228856"/>
                  <a:pt x="397403" y="281505"/>
                  <a:pt x="369120" y="325111"/>
                </a:cubicBezTo>
                <a:cubicBezTo>
                  <a:pt x="341355" y="368025"/>
                  <a:pt x="294812" y="393601"/>
                  <a:pt x="244697" y="393601"/>
                </a:cubicBezTo>
                <a:cubicBezTo>
                  <a:pt x="203799" y="393601"/>
                  <a:pt x="165608" y="377990"/>
                  <a:pt x="137210" y="349649"/>
                </a:cubicBezTo>
                <a:cubicBezTo>
                  <a:pt x="108869" y="321366"/>
                  <a:pt x="93259" y="283348"/>
                  <a:pt x="93259" y="242681"/>
                </a:cubicBezTo>
                <a:cubicBezTo>
                  <a:pt x="93259" y="181794"/>
                  <a:pt x="128570" y="129145"/>
                  <a:pt x="185366" y="105240"/>
                </a:cubicBezTo>
                <a:cubicBezTo>
                  <a:pt x="199507" y="99292"/>
                  <a:pt x="214020" y="95584"/>
                  <a:pt x="228524" y="94041"/>
                </a:cubicBezTo>
                <a:close/>
                <a:moveTo>
                  <a:pt x="132486" y="93604"/>
                </a:moveTo>
                <a:cubicBezTo>
                  <a:pt x="131795" y="95332"/>
                  <a:pt x="132429" y="96715"/>
                  <a:pt x="132890" y="98731"/>
                </a:cubicBezTo>
                <a:cubicBezTo>
                  <a:pt x="133639" y="102187"/>
                  <a:pt x="133062" y="102532"/>
                  <a:pt x="136000" y="102475"/>
                </a:cubicBezTo>
                <a:cubicBezTo>
                  <a:pt x="137325" y="99249"/>
                  <a:pt x="136346" y="93834"/>
                  <a:pt x="132486" y="93604"/>
                </a:cubicBezTo>
                <a:close/>
                <a:moveTo>
                  <a:pt x="132083" y="70908"/>
                </a:moveTo>
                <a:cubicBezTo>
                  <a:pt x="130010" y="71888"/>
                  <a:pt x="129606" y="72003"/>
                  <a:pt x="129203" y="74825"/>
                </a:cubicBezTo>
                <a:cubicBezTo>
                  <a:pt x="128742" y="77878"/>
                  <a:pt x="129376" y="78282"/>
                  <a:pt x="131104" y="79376"/>
                </a:cubicBezTo>
                <a:cubicBezTo>
                  <a:pt x="133062" y="77072"/>
                  <a:pt x="132717" y="74422"/>
                  <a:pt x="132083" y="70908"/>
                </a:cubicBezTo>
                <a:close/>
                <a:moveTo>
                  <a:pt x="320330" y="67510"/>
                </a:moveTo>
                <a:cubicBezTo>
                  <a:pt x="319639" y="71484"/>
                  <a:pt x="319408" y="71312"/>
                  <a:pt x="317738" y="74537"/>
                </a:cubicBezTo>
                <a:cubicBezTo>
                  <a:pt x="315549" y="78685"/>
                  <a:pt x="318371" y="74768"/>
                  <a:pt x="317968" y="80413"/>
                </a:cubicBezTo>
                <a:cubicBezTo>
                  <a:pt x="315146" y="82947"/>
                  <a:pt x="309904" y="84445"/>
                  <a:pt x="306966" y="87037"/>
                </a:cubicBezTo>
                <a:cubicBezTo>
                  <a:pt x="312035" y="88708"/>
                  <a:pt x="319063" y="87440"/>
                  <a:pt x="319293" y="92106"/>
                </a:cubicBezTo>
                <a:cubicBezTo>
                  <a:pt x="317335" y="92740"/>
                  <a:pt x="305123" y="90724"/>
                  <a:pt x="302876" y="89802"/>
                </a:cubicBezTo>
                <a:cubicBezTo>
                  <a:pt x="302473" y="85424"/>
                  <a:pt x="303855" y="85712"/>
                  <a:pt x="309385" y="81335"/>
                </a:cubicBezTo>
                <a:cubicBezTo>
                  <a:pt x="311459" y="79664"/>
                  <a:pt x="310307" y="81219"/>
                  <a:pt x="311517" y="78627"/>
                </a:cubicBezTo>
                <a:lnTo>
                  <a:pt x="309385" y="77590"/>
                </a:lnTo>
                <a:cubicBezTo>
                  <a:pt x="313302" y="75517"/>
                  <a:pt x="312784" y="75574"/>
                  <a:pt x="315664" y="70044"/>
                </a:cubicBezTo>
                <a:cubicBezTo>
                  <a:pt x="312381" y="71081"/>
                  <a:pt x="309097" y="72694"/>
                  <a:pt x="306160" y="71196"/>
                </a:cubicBezTo>
                <a:cubicBezTo>
                  <a:pt x="306966" y="68892"/>
                  <a:pt x="304143" y="70505"/>
                  <a:pt x="312323" y="68201"/>
                </a:cubicBezTo>
                <a:cubicBezTo>
                  <a:pt x="315779" y="67222"/>
                  <a:pt x="317162" y="66243"/>
                  <a:pt x="320330" y="67510"/>
                </a:cubicBezTo>
                <a:close/>
                <a:moveTo>
                  <a:pt x="127388" y="64723"/>
                </a:moveTo>
                <a:cubicBezTo>
                  <a:pt x="128353" y="66401"/>
                  <a:pt x="128137" y="68921"/>
                  <a:pt x="128397" y="69756"/>
                </a:cubicBezTo>
                <a:cubicBezTo>
                  <a:pt x="132544" y="68835"/>
                  <a:pt x="129952" y="64169"/>
                  <a:pt x="136807" y="66876"/>
                </a:cubicBezTo>
                <a:cubicBezTo>
                  <a:pt x="137901" y="69699"/>
                  <a:pt x="136979" y="72636"/>
                  <a:pt x="136173" y="76150"/>
                </a:cubicBezTo>
                <a:cubicBezTo>
                  <a:pt x="134848" y="82141"/>
                  <a:pt x="135367" y="81046"/>
                  <a:pt x="130586" y="80355"/>
                </a:cubicBezTo>
                <a:cubicBezTo>
                  <a:pt x="130470" y="82602"/>
                  <a:pt x="130758" y="86058"/>
                  <a:pt x="131853" y="87728"/>
                </a:cubicBezTo>
                <a:cubicBezTo>
                  <a:pt x="138247" y="85309"/>
                  <a:pt x="139168" y="72694"/>
                  <a:pt x="147751" y="74768"/>
                </a:cubicBezTo>
                <a:cubicBezTo>
                  <a:pt x="149134" y="83120"/>
                  <a:pt x="136979" y="82544"/>
                  <a:pt x="134906" y="91357"/>
                </a:cubicBezTo>
                <a:cubicBezTo>
                  <a:pt x="137210" y="92797"/>
                  <a:pt x="137959" y="91242"/>
                  <a:pt x="139456" y="93489"/>
                </a:cubicBezTo>
                <a:cubicBezTo>
                  <a:pt x="140378" y="94814"/>
                  <a:pt x="140090" y="97463"/>
                  <a:pt x="140666" y="99134"/>
                </a:cubicBezTo>
                <a:cubicBezTo>
                  <a:pt x="142394" y="99940"/>
                  <a:pt x="143373" y="99883"/>
                  <a:pt x="145159" y="100920"/>
                </a:cubicBezTo>
                <a:cubicBezTo>
                  <a:pt x="145447" y="107429"/>
                  <a:pt x="142279" y="101899"/>
                  <a:pt x="140896" y="108811"/>
                </a:cubicBezTo>
                <a:cubicBezTo>
                  <a:pt x="140148" y="112383"/>
                  <a:pt x="140090" y="115954"/>
                  <a:pt x="138996" y="119468"/>
                </a:cubicBezTo>
                <a:cubicBezTo>
                  <a:pt x="136749" y="126668"/>
                  <a:pt x="128800" y="133062"/>
                  <a:pt x="126035" y="129836"/>
                </a:cubicBezTo>
                <a:cubicBezTo>
                  <a:pt x="123846" y="124940"/>
                  <a:pt x="131219" y="127302"/>
                  <a:pt x="134042" y="122175"/>
                </a:cubicBezTo>
                <a:cubicBezTo>
                  <a:pt x="135770" y="119064"/>
                  <a:pt x="136288" y="111230"/>
                  <a:pt x="136634" y="107256"/>
                </a:cubicBezTo>
                <a:cubicBezTo>
                  <a:pt x="130528" y="107141"/>
                  <a:pt x="130010" y="103857"/>
                  <a:pt x="129433" y="97809"/>
                </a:cubicBezTo>
                <a:cubicBezTo>
                  <a:pt x="125804" y="99595"/>
                  <a:pt x="120044" y="111403"/>
                  <a:pt x="118835" y="114975"/>
                </a:cubicBezTo>
                <a:cubicBezTo>
                  <a:pt x="115782" y="114917"/>
                  <a:pt x="114342" y="114744"/>
                  <a:pt x="112383" y="112843"/>
                </a:cubicBezTo>
                <a:cubicBezTo>
                  <a:pt x="113132" y="109099"/>
                  <a:pt x="112786" y="113131"/>
                  <a:pt x="117682" y="105643"/>
                </a:cubicBezTo>
                <a:cubicBezTo>
                  <a:pt x="126496" y="92221"/>
                  <a:pt x="129606" y="96254"/>
                  <a:pt x="127475" y="85828"/>
                </a:cubicBezTo>
                <a:cubicBezTo>
                  <a:pt x="126899" y="83120"/>
                  <a:pt x="127302" y="83063"/>
                  <a:pt x="125459" y="81680"/>
                </a:cubicBezTo>
                <a:cubicBezTo>
                  <a:pt x="123270" y="86231"/>
                  <a:pt x="124192" y="88362"/>
                  <a:pt x="122867" y="92682"/>
                </a:cubicBezTo>
                <a:cubicBezTo>
                  <a:pt x="118835" y="92452"/>
                  <a:pt x="119180" y="90897"/>
                  <a:pt x="118086" y="86922"/>
                </a:cubicBezTo>
                <a:cubicBezTo>
                  <a:pt x="116934" y="82659"/>
                  <a:pt x="115839" y="83235"/>
                  <a:pt x="115033" y="79434"/>
                </a:cubicBezTo>
                <a:cubicBezTo>
                  <a:pt x="119871" y="80182"/>
                  <a:pt x="116934" y="82026"/>
                  <a:pt x="121715" y="83120"/>
                </a:cubicBezTo>
                <a:cubicBezTo>
                  <a:pt x="122752" y="79434"/>
                  <a:pt x="126553" y="75632"/>
                  <a:pt x="122233" y="68892"/>
                </a:cubicBezTo>
                <a:lnTo>
                  <a:pt x="119295" y="64745"/>
                </a:lnTo>
                <a:cubicBezTo>
                  <a:pt x="124278" y="62210"/>
                  <a:pt x="126424" y="63046"/>
                  <a:pt x="127388" y="64723"/>
                </a:cubicBezTo>
                <a:close/>
                <a:moveTo>
                  <a:pt x="233695" y="60598"/>
                </a:moveTo>
                <a:cubicBezTo>
                  <a:pt x="233522" y="63478"/>
                  <a:pt x="230181" y="66301"/>
                  <a:pt x="228511" y="68087"/>
                </a:cubicBezTo>
                <a:cubicBezTo>
                  <a:pt x="227301" y="69411"/>
                  <a:pt x="223845" y="72868"/>
                  <a:pt x="222577" y="73616"/>
                </a:cubicBezTo>
                <a:cubicBezTo>
                  <a:pt x="223557" y="70103"/>
                  <a:pt x="225515" y="69527"/>
                  <a:pt x="226782" y="66128"/>
                </a:cubicBezTo>
                <a:cubicBezTo>
                  <a:pt x="224709" y="66934"/>
                  <a:pt x="211633" y="75172"/>
                  <a:pt x="210078" y="77764"/>
                </a:cubicBezTo>
                <a:cubicBezTo>
                  <a:pt x="207831" y="78397"/>
                  <a:pt x="207889" y="78858"/>
                  <a:pt x="206045" y="80529"/>
                </a:cubicBezTo>
                <a:cubicBezTo>
                  <a:pt x="204490" y="81969"/>
                  <a:pt x="203396" y="82430"/>
                  <a:pt x="202589" y="83582"/>
                </a:cubicBezTo>
                <a:cubicBezTo>
                  <a:pt x="198039" y="84676"/>
                  <a:pt x="195734" y="84791"/>
                  <a:pt x="190723" y="84561"/>
                </a:cubicBezTo>
                <a:cubicBezTo>
                  <a:pt x="191702" y="81681"/>
                  <a:pt x="192566" y="81796"/>
                  <a:pt x="195619" y="80529"/>
                </a:cubicBezTo>
                <a:cubicBezTo>
                  <a:pt x="201264" y="78167"/>
                  <a:pt x="206045" y="74596"/>
                  <a:pt x="211575" y="71370"/>
                </a:cubicBezTo>
                <a:cubicBezTo>
                  <a:pt x="220619" y="66128"/>
                  <a:pt x="227647" y="59849"/>
                  <a:pt x="233695" y="60598"/>
                </a:cubicBezTo>
                <a:close/>
                <a:moveTo>
                  <a:pt x="326723" y="50633"/>
                </a:moveTo>
                <a:cubicBezTo>
                  <a:pt x="330928" y="50633"/>
                  <a:pt x="333405" y="51036"/>
                  <a:pt x="335940" y="52995"/>
                </a:cubicBezTo>
                <a:cubicBezTo>
                  <a:pt x="334845" y="57142"/>
                  <a:pt x="328682" y="56278"/>
                  <a:pt x="323497" y="59273"/>
                </a:cubicBezTo>
                <a:cubicBezTo>
                  <a:pt x="324649" y="60080"/>
                  <a:pt x="325456" y="60598"/>
                  <a:pt x="326493" y="61866"/>
                </a:cubicBezTo>
                <a:lnTo>
                  <a:pt x="317219" y="62730"/>
                </a:lnTo>
                <a:cubicBezTo>
                  <a:pt x="315375" y="60368"/>
                  <a:pt x="315318" y="60886"/>
                  <a:pt x="315433" y="56739"/>
                </a:cubicBezTo>
                <a:lnTo>
                  <a:pt x="318256" y="55184"/>
                </a:lnTo>
                <a:cubicBezTo>
                  <a:pt x="319926" y="56451"/>
                  <a:pt x="319120" y="55472"/>
                  <a:pt x="319638" y="58237"/>
                </a:cubicBezTo>
                <a:cubicBezTo>
                  <a:pt x="323728" y="57315"/>
                  <a:pt x="327414" y="55356"/>
                  <a:pt x="330295" y="53571"/>
                </a:cubicBezTo>
                <a:lnTo>
                  <a:pt x="327126" y="51151"/>
                </a:lnTo>
                <a:cubicBezTo>
                  <a:pt x="327011" y="50863"/>
                  <a:pt x="326838" y="50806"/>
                  <a:pt x="326723" y="50633"/>
                </a:cubicBezTo>
                <a:close/>
                <a:moveTo>
                  <a:pt x="309069" y="45383"/>
                </a:moveTo>
                <a:cubicBezTo>
                  <a:pt x="311560" y="44238"/>
                  <a:pt x="312698" y="44929"/>
                  <a:pt x="313072" y="48674"/>
                </a:cubicBezTo>
                <a:cubicBezTo>
                  <a:pt x="310768" y="50863"/>
                  <a:pt x="304431" y="51957"/>
                  <a:pt x="300975" y="53628"/>
                </a:cubicBezTo>
                <a:cubicBezTo>
                  <a:pt x="297231" y="55471"/>
                  <a:pt x="293026" y="56969"/>
                  <a:pt x="290952" y="59734"/>
                </a:cubicBezTo>
                <a:cubicBezTo>
                  <a:pt x="299881" y="59906"/>
                  <a:pt x="298037" y="55874"/>
                  <a:pt x="303913" y="55298"/>
                </a:cubicBezTo>
                <a:cubicBezTo>
                  <a:pt x="306275" y="59042"/>
                  <a:pt x="303337" y="60367"/>
                  <a:pt x="299708" y="62038"/>
                </a:cubicBezTo>
                <a:cubicBezTo>
                  <a:pt x="296425" y="63535"/>
                  <a:pt x="295849" y="65609"/>
                  <a:pt x="294696" y="72291"/>
                </a:cubicBezTo>
                <a:cubicBezTo>
                  <a:pt x="300226" y="70736"/>
                  <a:pt x="309616" y="62211"/>
                  <a:pt x="312035" y="61519"/>
                </a:cubicBezTo>
                <a:cubicBezTo>
                  <a:pt x="307830" y="65091"/>
                  <a:pt x="309846" y="64169"/>
                  <a:pt x="302934" y="69411"/>
                </a:cubicBezTo>
                <a:cubicBezTo>
                  <a:pt x="300169" y="71542"/>
                  <a:pt x="294696" y="74653"/>
                  <a:pt x="293199" y="77648"/>
                </a:cubicBezTo>
                <a:lnTo>
                  <a:pt x="288130" y="84100"/>
                </a:lnTo>
                <a:cubicBezTo>
                  <a:pt x="287611" y="83236"/>
                  <a:pt x="287093" y="82084"/>
                  <a:pt x="286862" y="80643"/>
                </a:cubicBezTo>
                <a:cubicBezTo>
                  <a:pt x="284097" y="81911"/>
                  <a:pt x="280065" y="84388"/>
                  <a:pt x="277300" y="83869"/>
                </a:cubicBezTo>
                <a:cubicBezTo>
                  <a:pt x="276091" y="81047"/>
                  <a:pt x="276436" y="79146"/>
                  <a:pt x="279489" y="77475"/>
                </a:cubicBezTo>
                <a:cubicBezTo>
                  <a:pt x="290895" y="71197"/>
                  <a:pt x="287611" y="76842"/>
                  <a:pt x="291183" y="69641"/>
                </a:cubicBezTo>
                <a:cubicBezTo>
                  <a:pt x="292277" y="67452"/>
                  <a:pt x="293487" y="65782"/>
                  <a:pt x="294236" y="63363"/>
                </a:cubicBezTo>
                <a:cubicBezTo>
                  <a:pt x="289973" y="63363"/>
                  <a:pt x="282600" y="64227"/>
                  <a:pt x="288533" y="58639"/>
                </a:cubicBezTo>
                <a:cubicBezTo>
                  <a:pt x="290146" y="57141"/>
                  <a:pt x="294639" y="54549"/>
                  <a:pt x="296943" y="53109"/>
                </a:cubicBezTo>
                <a:cubicBezTo>
                  <a:pt x="302732" y="49509"/>
                  <a:pt x="306577" y="46528"/>
                  <a:pt x="309069" y="45383"/>
                </a:cubicBezTo>
                <a:close/>
                <a:moveTo>
                  <a:pt x="219006" y="39688"/>
                </a:moveTo>
                <a:cubicBezTo>
                  <a:pt x="223384" y="39688"/>
                  <a:pt x="222923" y="41243"/>
                  <a:pt x="225285" y="42511"/>
                </a:cubicBezTo>
                <a:cubicBezTo>
                  <a:pt x="225803" y="49596"/>
                  <a:pt x="221886" y="52764"/>
                  <a:pt x="218718" y="56911"/>
                </a:cubicBezTo>
                <a:cubicBezTo>
                  <a:pt x="216241" y="60195"/>
                  <a:pt x="212093" y="66589"/>
                  <a:pt x="209674" y="67568"/>
                </a:cubicBezTo>
                <a:cubicBezTo>
                  <a:pt x="210653" y="61116"/>
                  <a:pt x="219294" y="50114"/>
                  <a:pt x="219409" y="43432"/>
                </a:cubicBezTo>
                <a:cubicBezTo>
                  <a:pt x="218891" y="43547"/>
                  <a:pt x="203741" y="54607"/>
                  <a:pt x="203453" y="44584"/>
                </a:cubicBezTo>
                <a:lnTo>
                  <a:pt x="205757" y="43951"/>
                </a:lnTo>
                <a:cubicBezTo>
                  <a:pt x="206679" y="43720"/>
                  <a:pt x="207024" y="43778"/>
                  <a:pt x="208119" y="43490"/>
                </a:cubicBezTo>
                <a:cubicBezTo>
                  <a:pt x="210250" y="42856"/>
                  <a:pt x="210135" y="42741"/>
                  <a:pt x="211229" y="41474"/>
                </a:cubicBezTo>
                <a:cubicBezTo>
                  <a:pt x="214052" y="41301"/>
                  <a:pt x="215434" y="39688"/>
                  <a:pt x="219006" y="39688"/>
                </a:cubicBezTo>
                <a:close/>
                <a:moveTo>
                  <a:pt x="235135" y="21600"/>
                </a:moveTo>
                <a:cubicBezTo>
                  <a:pt x="187324" y="24365"/>
                  <a:pt x="148096" y="38017"/>
                  <a:pt x="111807" y="64687"/>
                </a:cubicBezTo>
                <a:lnTo>
                  <a:pt x="96369" y="77072"/>
                </a:lnTo>
                <a:cubicBezTo>
                  <a:pt x="68835" y="102590"/>
                  <a:pt x="51496" y="126783"/>
                  <a:pt x="38478" y="158004"/>
                </a:cubicBezTo>
                <a:cubicBezTo>
                  <a:pt x="9100" y="228280"/>
                  <a:pt x="17856" y="307830"/>
                  <a:pt x="61865" y="370790"/>
                </a:cubicBezTo>
                <a:cubicBezTo>
                  <a:pt x="105528" y="433231"/>
                  <a:pt x="176783" y="468484"/>
                  <a:pt x="252473" y="465143"/>
                </a:cubicBezTo>
                <a:cubicBezTo>
                  <a:pt x="297058" y="463127"/>
                  <a:pt x="344062" y="446537"/>
                  <a:pt x="375167" y="421768"/>
                </a:cubicBezTo>
                <a:cubicBezTo>
                  <a:pt x="376607" y="420616"/>
                  <a:pt x="378105" y="419464"/>
                  <a:pt x="379545" y="418312"/>
                </a:cubicBezTo>
                <a:cubicBezTo>
                  <a:pt x="388819" y="411054"/>
                  <a:pt x="397575" y="404142"/>
                  <a:pt x="404545" y="395674"/>
                </a:cubicBezTo>
                <a:cubicBezTo>
                  <a:pt x="405985" y="393946"/>
                  <a:pt x="407540" y="392218"/>
                  <a:pt x="409211" y="390432"/>
                </a:cubicBezTo>
                <a:cubicBezTo>
                  <a:pt x="411630" y="387782"/>
                  <a:pt x="414453" y="384730"/>
                  <a:pt x="417506" y="380813"/>
                </a:cubicBezTo>
                <a:cubicBezTo>
                  <a:pt x="450454" y="338705"/>
                  <a:pt x="467390" y="286747"/>
                  <a:pt x="465143" y="234501"/>
                </a:cubicBezTo>
                <a:cubicBezTo>
                  <a:pt x="462090" y="162900"/>
                  <a:pt x="423554" y="95102"/>
                  <a:pt x="364568" y="57602"/>
                </a:cubicBezTo>
                <a:cubicBezTo>
                  <a:pt x="335997" y="39457"/>
                  <a:pt x="290376" y="18432"/>
                  <a:pt x="235135" y="21600"/>
                </a:cubicBezTo>
                <a:close/>
                <a:moveTo>
                  <a:pt x="235019" y="19815"/>
                </a:moveTo>
                <a:cubicBezTo>
                  <a:pt x="290721" y="16646"/>
                  <a:pt x="336689" y="37787"/>
                  <a:pt x="365490" y="56105"/>
                </a:cubicBezTo>
                <a:cubicBezTo>
                  <a:pt x="424936" y="93950"/>
                  <a:pt x="463818" y="162267"/>
                  <a:pt x="466871" y="234386"/>
                </a:cubicBezTo>
                <a:cubicBezTo>
                  <a:pt x="469118" y="287092"/>
                  <a:pt x="452067" y="339454"/>
                  <a:pt x="418888" y="381907"/>
                </a:cubicBezTo>
                <a:cubicBezTo>
                  <a:pt x="415777" y="385882"/>
                  <a:pt x="412955" y="388935"/>
                  <a:pt x="410478" y="391642"/>
                </a:cubicBezTo>
                <a:cubicBezTo>
                  <a:pt x="408865" y="393428"/>
                  <a:pt x="407310" y="395098"/>
                  <a:pt x="405870" y="396826"/>
                </a:cubicBezTo>
                <a:cubicBezTo>
                  <a:pt x="398727" y="405409"/>
                  <a:pt x="389914" y="412379"/>
                  <a:pt x="380582" y="419752"/>
                </a:cubicBezTo>
                <a:cubicBezTo>
                  <a:pt x="379142" y="420904"/>
                  <a:pt x="377644" y="422056"/>
                  <a:pt x="376204" y="423208"/>
                </a:cubicBezTo>
                <a:cubicBezTo>
                  <a:pt x="344868" y="448150"/>
                  <a:pt x="297461" y="464913"/>
                  <a:pt x="252531" y="466929"/>
                </a:cubicBezTo>
                <a:cubicBezTo>
                  <a:pt x="249190" y="467102"/>
                  <a:pt x="245849" y="467159"/>
                  <a:pt x="242508" y="467159"/>
                </a:cubicBezTo>
                <a:cubicBezTo>
                  <a:pt x="169986" y="467159"/>
                  <a:pt x="102532" y="432022"/>
                  <a:pt x="60482" y="371711"/>
                </a:cubicBezTo>
                <a:cubicBezTo>
                  <a:pt x="16128" y="308290"/>
                  <a:pt x="7315" y="228107"/>
                  <a:pt x="36865" y="157255"/>
                </a:cubicBezTo>
                <a:cubicBezTo>
                  <a:pt x="49999" y="125804"/>
                  <a:pt x="67452" y="101438"/>
                  <a:pt x="95217" y="75690"/>
                </a:cubicBezTo>
                <a:lnTo>
                  <a:pt x="110712" y="63247"/>
                </a:lnTo>
                <a:cubicBezTo>
                  <a:pt x="147348" y="36347"/>
                  <a:pt x="186863" y="22580"/>
                  <a:pt x="235019" y="19815"/>
                </a:cubicBezTo>
                <a:close/>
                <a:moveTo>
                  <a:pt x="230066" y="9965"/>
                </a:moveTo>
                <a:cubicBezTo>
                  <a:pt x="183465" y="12500"/>
                  <a:pt x="136346" y="30299"/>
                  <a:pt x="101900" y="57373"/>
                </a:cubicBezTo>
                <a:cubicBezTo>
                  <a:pt x="90149" y="66589"/>
                  <a:pt x="80471" y="74826"/>
                  <a:pt x="71601" y="84964"/>
                </a:cubicBezTo>
                <a:cubicBezTo>
                  <a:pt x="62730" y="95103"/>
                  <a:pt x="54032" y="104953"/>
                  <a:pt x="46140" y="118029"/>
                </a:cubicBezTo>
                <a:cubicBezTo>
                  <a:pt x="20852" y="159906"/>
                  <a:pt x="6567" y="203742"/>
                  <a:pt x="9850" y="256621"/>
                </a:cubicBezTo>
                <a:cubicBezTo>
                  <a:pt x="12961" y="306505"/>
                  <a:pt x="32718" y="356850"/>
                  <a:pt x="63766" y="392910"/>
                </a:cubicBezTo>
                <a:cubicBezTo>
                  <a:pt x="76900" y="408175"/>
                  <a:pt x="85252" y="416182"/>
                  <a:pt x="100748" y="428451"/>
                </a:cubicBezTo>
                <a:cubicBezTo>
                  <a:pt x="143028" y="461918"/>
                  <a:pt x="200574" y="479890"/>
                  <a:pt x="256621" y="476722"/>
                </a:cubicBezTo>
                <a:cubicBezTo>
                  <a:pt x="380698" y="469752"/>
                  <a:pt x="484095" y="363417"/>
                  <a:pt x="476722" y="230239"/>
                </a:cubicBezTo>
                <a:cubicBezTo>
                  <a:pt x="469867" y="105759"/>
                  <a:pt x="363072" y="2707"/>
                  <a:pt x="230066" y="9965"/>
                </a:cubicBezTo>
                <a:close/>
                <a:moveTo>
                  <a:pt x="232082" y="0"/>
                </a:moveTo>
                <a:lnTo>
                  <a:pt x="254490" y="0"/>
                </a:lnTo>
                <a:cubicBezTo>
                  <a:pt x="260308" y="2247"/>
                  <a:pt x="296828" y="-518"/>
                  <a:pt x="346943" y="23272"/>
                </a:cubicBezTo>
                <a:cubicBezTo>
                  <a:pt x="373267" y="35771"/>
                  <a:pt x="402530" y="56451"/>
                  <a:pt x="421827" y="78110"/>
                </a:cubicBezTo>
                <a:cubicBezTo>
                  <a:pt x="428048" y="85137"/>
                  <a:pt x="435824" y="94411"/>
                  <a:pt x="441181" y="102015"/>
                </a:cubicBezTo>
                <a:cubicBezTo>
                  <a:pt x="458405" y="126669"/>
                  <a:pt x="469867" y="149883"/>
                  <a:pt x="478278" y="179952"/>
                </a:cubicBezTo>
                <a:cubicBezTo>
                  <a:pt x="480351" y="187498"/>
                  <a:pt x="482022" y="195389"/>
                  <a:pt x="483347" y="203396"/>
                </a:cubicBezTo>
                <a:cubicBezTo>
                  <a:pt x="484326" y="209444"/>
                  <a:pt x="485017" y="224997"/>
                  <a:pt x="486688" y="229029"/>
                </a:cubicBezTo>
                <a:lnTo>
                  <a:pt x="486688" y="256564"/>
                </a:lnTo>
                <a:cubicBezTo>
                  <a:pt x="485651" y="259271"/>
                  <a:pt x="484326" y="277531"/>
                  <a:pt x="483462" y="282715"/>
                </a:cubicBezTo>
                <a:cubicBezTo>
                  <a:pt x="468139" y="376896"/>
                  <a:pt x="398613" y="453105"/>
                  <a:pt x="306736" y="478335"/>
                </a:cubicBezTo>
                <a:cubicBezTo>
                  <a:pt x="299363" y="480351"/>
                  <a:pt x="291068" y="482252"/>
                  <a:pt x="283291" y="483462"/>
                </a:cubicBezTo>
                <a:cubicBezTo>
                  <a:pt x="277416" y="484383"/>
                  <a:pt x="261806" y="485075"/>
                  <a:pt x="257773" y="486745"/>
                </a:cubicBezTo>
                <a:lnTo>
                  <a:pt x="232140" y="486745"/>
                </a:lnTo>
                <a:cubicBezTo>
                  <a:pt x="230009" y="485939"/>
                  <a:pt x="210654" y="484499"/>
                  <a:pt x="205931" y="483807"/>
                </a:cubicBezTo>
                <a:cubicBezTo>
                  <a:pt x="197751" y="482598"/>
                  <a:pt x="189571" y="480870"/>
                  <a:pt x="181680" y="478738"/>
                </a:cubicBezTo>
                <a:cubicBezTo>
                  <a:pt x="166357" y="474649"/>
                  <a:pt x="152187" y="469349"/>
                  <a:pt x="138881" y="462955"/>
                </a:cubicBezTo>
                <a:cubicBezTo>
                  <a:pt x="106854" y="447575"/>
                  <a:pt x="80587" y="426665"/>
                  <a:pt x="60022" y="403048"/>
                </a:cubicBezTo>
                <a:cubicBezTo>
                  <a:pt x="58697" y="401550"/>
                  <a:pt x="58237" y="400686"/>
                  <a:pt x="56854" y="399246"/>
                </a:cubicBezTo>
                <a:cubicBezTo>
                  <a:pt x="54204" y="396481"/>
                  <a:pt x="52822" y="394235"/>
                  <a:pt x="50287" y="391124"/>
                </a:cubicBezTo>
                <a:cubicBezTo>
                  <a:pt x="40552" y="379085"/>
                  <a:pt x="30184" y="360767"/>
                  <a:pt x="22868" y="346021"/>
                </a:cubicBezTo>
                <a:cubicBezTo>
                  <a:pt x="13018" y="326090"/>
                  <a:pt x="5933" y="301091"/>
                  <a:pt x="2592" y="278453"/>
                </a:cubicBezTo>
                <a:cubicBezTo>
                  <a:pt x="1786" y="273038"/>
                  <a:pt x="979" y="255988"/>
                  <a:pt x="0" y="252704"/>
                </a:cubicBezTo>
                <a:lnTo>
                  <a:pt x="0" y="230815"/>
                </a:lnTo>
                <a:cubicBezTo>
                  <a:pt x="864" y="228511"/>
                  <a:pt x="2362" y="209502"/>
                  <a:pt x="3226" y="204606"/>
                </a:cubicBezTo>
                <a:cubicBezTo>
                  <a:pt x="4493" y="196541"/>
                  <a:pt x="6164" y="188650"/>
                  <a:pt x="8237" y="180989"/>
                </a:cubicBezTo>
                <a:cubicBezTo>
                  <a:pt x="19124" y="140724"/>
                  <a:pt x="33986" y="116704"/>
                  <a:pt x="58121" y="85886"/>
                </a:cubicBezTo>
                <a:cubicBezTo>
                  <a:pt x="65034" y="77073"/>
                  <a:pt x="75057" y="67856"/>
                  <a:pt x="83352" y="60253"/>
                </a:cubicBezTo>
                <a:cubicBezTo>
                  <a:pt x="115206" y="31048"/>
                  <a:pt x="162728" y="9389"/>
                  <a:pt x="206507" y="2823"/>
                </a:cubicBezTo>
                <a:cubicBezTo>
                  <a:pt x="211057" y="2189"/>
                  <a:pt x="229893" y="806"/>
                  <a:pt x="232082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 w="567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8" name="ïŝḷíḓé">
            <a:extLst>
              <a:ext uri="{FF2B5EF4-FFF2-40B4-BE49-F238E27FC236}">
                <a16:creationId xmlns:a16="http://schemas.microsoft.com/office/drawing/2014/main" id="{6DDDCE1C-A822-4C38-93AB-A4060FFDEC1A}"/>
              </a:ext>
            </a:extLst>
          </p:cNvPr>
          <p:cNvSpPr txBox="1"/>
          <p:nvPr/>
        </p:nvSpPr>
        <p:spPr>
          <a:xfrm>
            <a:off x="2501899" y="4037455"/>
            <a:ext cx="7048501" cy="1401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altLang="zh-CN" sz="1200" dirty="0">
                <a:solidFill>
                  <a:schemeClr val="accent4"/>
                </a:solidFill>
              </a:rPr>
              <a:t>Theme color make s PPT more convenient to change.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altLang="zh-CN" sz="1200" dirty="0">
                <a:solidFill>
                  <a:schemeClr val="accent4"/>
                </a:solidFill>
              </a:rPr>
              <a:t>Adjust the spacing to adapt to Chinese typesetting, use the reference line in PPT.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endParaRPr lang="en-US" altLang="zh-CN" sz="1200" dirty="0">
              <a:solidFill>
                <a:schemeClr val="accent4"/>
              </a:solidFill>
            </a:endParaRP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altLang="zh-CN" sz="1200" dirty="0">
                <a:solidFill>
                  <a:schemeClr val="accent4"/>
                </a:solidFill>
              </a:rPr>
              <a:t>Unified fonts make reading more </a:t>
            </a:r>
            <a:r>
              <a:rPr lang="en-US" altLang="zh-CN" sz="1200" dirty="0" err="1">
                <a:solidFill>
                  <a:schemeClr val="accent4"/>
                </a:solidFill>
              </a:rPr>
              <a:t>fluent.Theme</a:t>
            </a:r>
            <a:r>
              <a:rPr lang="en-US" altLang="zh-CN" sz="1200" dirty="0">
                <a:solidFill>
                  <a:schemeClr val="accent4"/>
                </a:solidFill>
              </a:rPr>
              <a:t> color makes PPT  more convenient to change.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altLang="zh-CN" sz="1200" dirty="0">
                <a:solidFill>
                  <a:schemeClr val="accent4"/>
                </a:solidFill>
              </a:rPr>
              <a:t>Adjust the spacing to adapt to Chinese typesetting, use the reference line in PPT.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altLang="zh-CN" sz="1200" dirty="0">
                <a:solidFill>
                  <a:schemeClr val="accent4"/>
                </a:solidFill>
              </a:rPr>
              <a:t>……</a:t>
            </a:r>
          </a:p>
        </p:txBody>
      </p:sp>
    </p:spTree>
    <p:extLst>
      <p:ext uri="{BB962C8B-B14F-4D97-AF65-F5344CB8AC3E}">
        <p14:creationId xmlns:p14="http://schemas.microsoft.com/office/powerpoint/2010/main" val="28063330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îṣḷïḓè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ïśļidè">
            <a:extLst>
              <a:ext uri="{FF2B5EF4-FFF2-40B4-BE49-F238E27FC236}">
                <a16:creationId xmlns:a16="http://schemas.microsoft.com/office/drawing/2014/main" id="{9D87035D-3EBA-494F-A3BA-DF3D62FABBB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î$ḷíďé" descr="FT0AAB+LCAAAAAAABADtWl1v2jAU/S9e98ZQ7CR8vZUhtj10RaPay8RDCgY8hQQlpuqH+t/nhFCugUQxNEtSuZFQj+Mbrn3P9T29zQu6YjPUQxg10BV/WlPx+3jlBHzAnEXgrG78GXXFvVHgr2nAGQ1R789LYkSA0W/H3dBk1pMYv2EeW21W8TDqGU1DDDmPYAgb8eCATtnKcQdswbh4thj5EY5oMKUeTybyYEMbKAFWt2mbHauFk0+rgb4F/mYdL+G1sfPMBJ599V0/AJ4lT9pNtcDU2/mcTendkq5obCVu3TGPX3uz8dKZ7dbRD9hiyT0aCn+/iBG7gW7v/9IpB4Y9Ikzjh8YGm3ApHv9pOByS6BKennTbhlHgAfMWx34j4zM6bd0C1n3fd6njHZtvd/OUefv/R9PsREY7ZwhwppM/gN1LA4hVAjjoRBcMIHQbG8oRlMyxeggl+xIysm3CGJrQG4UsxJelYTyQPwnjHxhDyW31LJTMz0hDyb6EPLRbTXCmmp0W3vtmQd8U0hKXnZfQcaKel5L5GXkp2ZeQl12rSUyj3epuP7Ft732zoW8KWUouLpZEJab9+IIxlRxXz1PJ/Iw8FfYT4SHzZuLLJCUEk3bkh4wz30vm7dXTU7yTAZ0nxzYaOUJiUU6DML5zYA/uNtB3P2DPvscd99plC28lor5dNuXTZeRvpM6m8t2+z7m/QhFREpKN2TP9RUMaPFDh9txxwx1hRMzW9Kf4vh1D44GI97+o63D2IM2QxnC8lAOBuF+lBlUDE5AF8ES/o498T9qDlNpT1wbxzknpmCehROg3OkWE2VIu+n6MJppNtQKQTd3DWpJ5BprphNkWIsiXbYFAQ+ZGf49eT6O6J0pQSHlSNnZ15m0wKj+wIkk3TtAvOczS+WfClWtQEQD4ZxqF8y86o96ff2M/uH8ruLnOwkpsvQYZXMSqkrCdTscKSUKSRxISlErcNtwyDSoCIHGJuiTEBjqtCTM4nV8TkoxzsBK7p0EGnY76C5mHYOeMmly0JsziXweuXIOKAMg/q3D+FawJCdSEmot1A5CLtqomxPXoE5p5RKGJUpmLpaaCRvVAkNmtM0RjWiMxi/T5VaOZcVKWv3caXca3tlJVx1VsNWYSVOosaFQPBAl69K/y9ydowbrThLpTk/WjIUjWrrIurUez0sqjSy2UzmypsaFRPRBgtmWo61KS1szMIn1+XWplnaSl751Gl/ENq5X9KrY7MwkqdTc0qgeCBCXFE7RgXar5+dEQ5KepKkVJPVqkdh4pCjtihy+/ye9daVQLBJltnSFFU9+1fJcWqZ31smXpe6fRZXyzlSo9qWKLNJOgUkdDo3ogSNBW8QQtRormO0BL32uNzuHn5PUfeAYIQxU9AAA=">
            <a:extLst>
              <a:ext uri="{FF2B5EF4-FFF2-40B4-BE49-F238E27FC236}">
                <a16:creationId xmlns:a16="http://schemas.microsoft.com/office/drawing/2014/main" id="{E8AE6C1E-70E9-49B8-85FC-C08E84AA049D}"/>
              </a:ext>
            </a:extLst>
          </p:cNvPr>
          <p:cNvGrpSpPr>
            <a:grpSpLocks noChangeAspect="1"/>
          </p:cNvGrpSpPr>
          <p:nvPr/>
        </p:nvGrpSpPr>
        <p:grpSpPr>
          <a:xfrm>
            <a:off x="2636265" y="1840794"/>
            <a:ext cx="6919469" cy="3176412"/>
            <a:chOff x="2469500" y="1752946"/>
            <a:chExt cx="6919469" cy="3176412"/>
          </a:xfrm>
        </p:grpSpPr>
        <p:cxnSp>
          <p:nvCxnSpPr>
            <p:cNvPr id="12" name="îṡḷíḍé">
              <a:extLst>
                <a:ext uri="{FF2B5EF4-FFF2-40B4-BE49-F238E27FC236}">
                  <a16:creationId xmlns:a16="http://schemas.microsoft.com/office/drawing/2014/main" id="{25C21E63-B8DC-43B9-9110-B59EF47DB98B}"/>
                </a:ext>
              </a:extLst>
            </p:cNvPr>
            <p:cNvCxnSpPr>
              <a:cxnSpLocks/>
            </p:cNvCxnSpPr>
            <p:nvPr/>
          </p:nvCxnSpPr>
          <p:spPr>
            <a:xfrm>
              <a:off x="3386267" y="2088834"/>
              <a:ext cx="25357" cy="2836205"/>
            </a:xfrm>
            <a:prstGeom prst="line">
              <a:avLst/>
            </a:prstGeom>
            <a:ln w="19050">
              <a:solidFill>
                <a:schemeClr val="bg2">
                  <a:lumMod val="75000"/>
                </a:schemeClr>
              </a:solidFill>
              <a:prstDash val="sysDot"/>
              <a:headEnd type="oval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iṩḷîďè">
              <a:extLst>
                <a:ext uri="{FF2B5EF4-FFF2-40B4-BE49-F238E27FC236}">
                  <a16:creationId xmlns:a16="http://schemas.microsoft.com/office/drawing/2014/main" id="{4E7DC7AB-326D-47A5-BF98-F7E45446357C}"/>
                </a:ext>
              </a:extLst>
            </p:cNvPr>
            <p:cNvCxnSpPr>
              <a:cxnSpLocks/>
            </p:cNvCxnSpPr>
            <p:nvPr/>
          </p:nvCxnSpPr>
          <p:spPr>
            <a:xfrm>
              <a:off x="4596189" y="2102593"/>
              <a:ext cx="29334" cy="2822446"/>
            </a:xfrm>
            <a:prstGeom prst="line">
              <a:avLst/>
            </a:prstGeom>
            <a:ln w="19050">
              <a:solidFill>
                <a:schemeClr val="bg2">
                  <a:lumMod val="75000"/>
                </a:schemeClr>
              </a:solidFill>
              <a:prstDash val="sysDot"/>
              <a:headEnd type="oval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íşļîḋê">
              <a:extLst>
                <a:ext uri="{FF2B5EF4-FFF2-40B4-BE49-F238E27FC236}">
                  <a16:creationId xmlns:a16="http://schemas.microsoft.com/office/drawing/2014/main" id="{45638D47-19F6-4699-BC7A-7753808BF0CF}"/>
                </a:ext>
              </a:extLst>
            </p:cNvPr>
            <p:cNvCxnSpPr>
              <a:cxnSpLocks/>
            </p:cNvCxnSpPr>
            <p:nvPr/>
          </p:nvCxnSpPr>
          <p:spPr>
            <a:xfrm>
              <a:off x="5853868" y="2102718"/>
              <a:ext cx="31797" cy="2807171"/>
            </a:xfrm>
            <a:prstGeom prst="line">
              <a:avLst/>
            </a:prstGeom>
            <a:solidFill>
              <a:schemeClr val="accent2"/>
            </a:solidFill>
            <a:ln w="19050">
              <a:solidFill>
                <a:schemeClr val="bg2">
                  <a:lumMod val="75000"/>
                </a:schemeClr>
              </a:solidFill>
              <a:prstDash val="sysDot"/>
              <a:headEnd type="oval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íśļiḓe">
              <a:extLst>
                <a:ext uri="{FF2B5EF4-FFF2-40B4-BE49-F238E27FC236}">
                  <a16:creationId xmlns:a16="http://schemas.microsoft.com/office/drawing/2014/main" id="{C26D6CDD-B2A7-4B82-810A-7DDE0321581B}"/>
                </a:ext>
              </a:extLst>
            </p:cNvPr>
            <p:cNvCxnSpPr>
              <a:cxnSpLocks/>
            </p:cNvCxnSpPr>
            <p:nvPr/>
          </p:nvCxnSpPr>
          <p:spPr>
            <a:xfrm>
              <a:off x="7222593" y="2090013"/>
              <a:ext cx="0" cy="2819876"/>
            </a:xfrm>
            <a:prstGeom prst="line">
              <a:avLst/>
            </a:prstGeom>
            <a:ln w="19050">
              <a:solidFill>
                <a:schemeClr val="bg2">
                  <a:lumMod val="75000"/>
                </a:schemeClr>
              </a:solidFill>
              <a:prstDash val="sysDot"/>
              <a:headEnd type="oval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îṩľïḋe">
              <a:extLst>
                <a:ext uri="{FF2B5EF4-FFF2-40B4-BE49-F238E27FC236}">
                  <a16:creationId xmlns:a16="http://schemas.microsoft.com/office/drawing/2014/main" id="{8951E805-A5B7-4AB5-817E-019CC384ED60}"/>
                </a:ext>
              </a:extLst>
            </p:cNvPr>
            <p:cNvCxnSpPr>
              <a:cxnSpLocks/>
            </p:cNvCxnSpPr>
            <p:nvPr/>
          </p:nvCxnSpPr>
          <p:spPr>
            <a:xfrm>
              <a:off x="8476889" y="2096303"/>
              <a:ext cx="0" cy="2807296"/>
            </a:xfrm>
            <a:prstGeom prst="line">
              <a:avLst/>
            </a:prstGeom>
            <a:ln w="19050">
              <a:solidFill>
                <a:schemeClr val="bg2">
                  <a:lumMod val="75000"/>
                </a:schemeClr>
              </a:solidFill>
              <a:prstDash val="sysDot"/>
              <a:headEnd type="oval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iṩḻiďè">
              <a:extLst>
                <a:ext uri="{FF2B5EF4-FFF2-40B4-BE49-F238E27FC236}">
                  <a16:creationId xmlns:a16="http://schemas.microsoft.com/office/drawing/2014/main" id="{6ACDA4BD-5E1F-41D2-89E8-6251D6C57375}"/>
                </a:ext>
              </a:extLst>
            </p:cNvPr>
            <p:cNvSpPr/>
            <p:nvPr/>
          </p:nvSpPr>
          <p:spPr bwMode="auto">
            <a:xfrm>
              <a:off x="2469500" y="2096303"/>
              <a:ext cx="1828481" cy="2829926"/>
            </a:xfrm>
            <a:custGeom>
              <a:avLst/>
              <a:gdLst>
                <a:gd name="T0" fmla="*/ 0 w 21600"/>
                <a:gd name="T1" fmla="*/ 21600 h 21600"/>
                <a:gd name="T2" fmla="*/ 21600 w 21600"/>
                <a:gd name="T3" fmla="*/ 21600 h 21600"/>
                <a:gd name="T4" fmla="*/ 10849 w 21600"/>
                <a:gd name="T5" fmla="*/ 0 h 21600"/>
                <a:gd name="T6" fmla="*/ 0 w 21600"/>
                <a:gd name="T7" fmla="*/ 21600 h 21600"/>
                <a:gd name="T8" fmla="*/ 0 w 21600"/>
                <a:gd name="T9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600" h="21600">
                  <a:moveTo>
                    <a:pt x="0" y="21600"/>
                  </a:moveTo>
                  <a:lnTo>
                    <a:pt x="21600" y="21600"/>
                  </a:lnTo>
                  <a:cubicBezTo>
                    <a:pt x="15074" y="15093"/>
                    <a:pt x="10849" y="0"/>
                    <a:pt x="10849" y="0"/>
                  </a:cubicBezTo>
                  <a:cubicBezTo>
                    <a:pt x="7796" y="12113"/>
                    <a:pt x="0" y="21600"/>
                    <a:pt x="0" y="21600"/>
                  </a:cubicBezTo>
                  <a:close/>
                  <a:moveTo>
                    <a:pt x="0" y="21600"/>
                  </a:moveTo>
                </a:path>
              </a:pathLst>
            </a:custGeom>
            <a:no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" name="ïślïḓe">
              <a:extLst>
                <a:ext uri="{FF2B5EF4-FFF2-40B4-BE49-F238E27FC236}">
                  <a16:creationId xmlns:a16="http://schemas.microsoft.com/office/drawing/2014/main" id="{E5547F2E-3F39-408F-9104-BDF7F36F8D12}"/>
                </a:ext>
              </a:extLst>
            </p:cNvPr>
            <p:cNvSpPr/>
            <p:nvPr/>
          </p:nvSpPr>
          <p:spPr bwMode="auto">
            <a:xfrm>
              <a:off x="2469500" y="3524327"/>
              <a:ext cx="1828481" cy="1401902"/>
            </a:xfrm>
            <a:custGeom>
              <a:avLst/>
              <a:gdLst>
                <a:gd name="T0" fmla="*/ 0 w 21600"/>
                <a:gd name="T1" fmla="*/ 21600 h 21600"/>
                <a:gd name="T2" fmla="*/ 21600 w 21600"/>
                <a:gd name="T3" fmla="*/ 21600 h 21600"/>
                <a:gd name="T4" fmla="*/ 10849 w 21600"/>
                <a:gd name="T5" fmla="*/ 0 h 21600"/>
                <a:gd name="T6" fmla="*/ 0 w 21600"/>
                <a:gd name="T7" fmla="*/ 21600 h 21600"/>
                <a:gd name="T8" fmla="*/ 0 w 21600"/>
                <a:gd name="T9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600" h="21600">
                  <a:moveTo>
                    <a:pt x="0" y="21600"/>
                  </a:moveTo>
                  <a:lnTo>
                    <a:pt x="21600" y="21600"/>
                  </a:lnTo>
                  <a:cubicBezTo>
                    <a:pt x="15074" y="15093"/>
                    <a:pt x="10849" y="0"/>
                    <a:pt x="10849" y="0"/>
                  </a:cubicBezTo>
                  <a:cubicBezTo>
                    <a:pt x="7796" y="12113"/>
                    <a:pt x="0" y="21600"/>
                    <a:pt x="0" y="21600"/>
                  </a:cubicBezTo>
                  <a:close/>
                  <a:moveTo>
                    <a:pt x="0" y="21600"/>
                  </a:moveTo>
                </a:path>
              </a:pathLst>
            </a:custGeom>
            <a:solidFill>
              <a:schemeClr val="lt1">
                <a:lumMod val="9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" name="îśľíďe">
              <a:extLst>
                <a:ext uri="{FF2B5EF4-FFF2-40B4-BE49-F238E27FC236}">
                  <a16:creationId xmlns:a16="http://schemas.microsoft.com/office/drawing/2014/main" id="{17675415-9478-4B24-806F-663B8403FCD8}"/>
                </a:ext>
              </a:extLst>
            </p:cNvPr>
            <p:cNvSpPr/>
            <p:nvPr/>
          </p:nvSpPr>
          <p:spPr bwMode="auto">
            <a:xfrm>
              <a:off x="3679981" y="2102718"/>
              <a:ext cx="1828481" cy="2822322"/>
            </a:xfrm>
            <a:custGeom>
              <a:avLst/>
              <a:gdLst>
                <a:gd name="T0" fmla="*/ 0 w 21600"/>
                <a:gd name="T1" fmla="*/ 21600 h 21600"/>
                <a:gd name="T2" fmla="*/ 21600 w 21600"/>
                <a:gd name="T3" fmla="*/ 21600 h 21600"/>
                <a:gd name="T4" fmla="*/ 10849 w 21600"/>
                <a:gd name="T5" fmla="*/ 0 h 21600"/>
                <a:gd name="T6" fmla="*/ 0 w 21600"/>
                <a:gd name="T7" fmla="*/ 21600 h 21600"/>
                <a:gd name="T8" fmla="*/ 0 w 21600"/>
                <a:gd name="T9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600" h="21600">
                  <a:moveTo>
                    <a:pt x="0" y="21600"/>
                  </a:moveTo>
                  <a:lnTo>
                    <a:pt x="21600" y="21600"/>
                  </a:lnTo>
                  <a:cubicBezTo>
                    <a:pt x="15074" y="15093"/>
                    <a:pt x="10849" y="0"/>
                    <a:pt x="10849" y="0"/>
                  </a:cubicBezTo>
                  <a:cubicBezTo>
                    <a:pt x="7796" y="12113"/>
                    <a:pt x="0" y="21600"/>
                    <a:pt x="0" y="21600"/>
                  </a:cubicBezTo>
                  <a:close/>
                  <a:moveTo>
                    <a:pt x="0" y="21600"/>
                  </a:moveTo>
                </a:path>
              </a:pathLst>
            </a:custGeom>
            <a:no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" name="îsḻïdé">
              <a:extLst>
                <a:ext uri="{FF2B5EF4-FFF2-40B4-BE49-F238E27FC236}">
                  <a16:creationId xmlns:a16="http://schemas.microsoft.com/office/drawing/2014/main" id="{CA3EEADE-30DB-4CD1-9400-36CCC0C647EA}"/>
                </a:ext>
              </a:extLst>
            </p:cNvPr>
            <p:cNvSpPr/>
            <p:nvPr/>
          </p:nvSpPr>
          <p:spPr bwMode="auto">
            <a:xfrm>
              <a:off x="3679981" y="3852558"/>
              <a:ext cx="1828481" cy="1072482"/>
            </a:xfrm>
            <a:custGeom>
              <a:avLst/>
              <a:gdLst>
                <a:gd name="T0" fmla="*/ 0 w 21600"/>
                <a:gd name="T1" fmla="*/ 21600 h 21600"/>
                <a:gd name="T2" fmla="*/ 21600 w 21600"/>
                <a:gd name="T3" fmla="*/ 21600 h 21600"/>
                <a:gd name="T4" fmla="*/ 10849 w 21600"/>
                <a:gd name="T5" fmla="*/ 0 h 21600"/>
                <a:gd name="T6" fmla="*/ 0 w 21600"/>
                <a:gd name="T7" fmla="*/ 21600 h 21600"/>
                <a:gd name="T8" fmla="*/ 0 w 21600"/>
                <a:gd name="T9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600" h="21600">
                  <a:moveTo>
                    <a:pt x="0" y="21600"/>
                  </a:moveTo>
                  <a:lnTo>
                    <a:pt x="21600" y="21600"/>
                  </a:lnTo>
                  <a:cubicBezTo>
                    <a:pt x="15074" y="15093"/>
                    <a:pt x="10849" y="0"/>
                    <a:pt x="10849" y="0"/>
                  </a:cubicBezTo>
                  <a:cubicBezTo>
                    <a:pt x="7796" y="12113"/>
                    <a:pt x="0" y="21600"/>
                    <a:pt x="0" y="21600"/>
                  </a:cubicBezTo>
                  <a:close/>
                  <a:moveTo>
                    <a:pt x="0" y="21600"/>
                  </a:moveTo>
                </a:path>
              </a:pathLst>
            </a:custGeom>
            <a:solidFill>
              <a:schemeClr val="lt1">
                <a:lumMod val="8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" name="iṡḷíḓê">
              <a:extLst>
                <a:ext uri="{FF2B5EF4-FFF2-40B4-BE49-F238E27FC236}">
                  <a16:creationId xmlns:a16="http://schemas.microsoft.com/office/drawing/2014/main" id="{53349464-BFA4-4CF5-BCF8-BBF18FB1B325}"/>
                </a:ext>
              </a:extLst>
            </p:cNvPr>
            <p:cNvSpPr/>
            <p:nvPr/>
          </p:nvSpPr>
          <p:spPr bwMode="auto">
            <a:xfrm>
              <a:off x="7560488" y="2096303"/>
              <a:ext cx="1828481" cy="2833055"/>
            </a:xfrm>
            <a:custGeom>
              <a:avLst/>
              <a:gdLst>
                <a:gd name="T0" fmla="*/ 0 w 21600"/>
                <a:gd name="T1" fmla="*/ 21600 h 21600"/>
                <a:gd name="T2" fmla="*/ 21600 w 21600"/>
                <a:gd name="T3" fmla="*/ 21600 h 21600"/>
                <a:gd name="T4" fmla="*/ 10849 w 21600"/>
                <a:gd name="T5" fmla="*/ 0 h 21600"/>
                <a:gd name="T6" fmla="*/ 0 w 21600"/>
                <a:gd name="T7" fmla="*/ 21600 h 21600"/>
                <a:gd name="T8" fmla="*/ 0 w 21600"/>
                <a:gd name="T9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600" h="21600">
                  <a:moveTo>
                    <a:pt x="0" y="21600"/>
                  </a:moveTo>
                  <a:lnTo>
                    <a:pt x="21600" y="21600"/>
                  </a:lnTo>
                  <a:cubicBezTo>
                    <a:pt x="15074" y="15093"/>
                    <a:pt x="10849" y="0"/>
                    <a:pt x="10849" y="0"/>
                  </a:cubicBezTo>
                  <a:cubicBezTo>
                    <a:pt x="7796" y="12113"/>
                    <a:pt x="0" y="21600"/>
                    <a:pt x="0" y="21600"/>
                  </a:cubicBezTo>
                  <a:close/>
                  <a:moveTo>
                    <a:pt x="0" y="21600"/>
                  </a:moveTo>
                </a:path>
              </a:pathLst>
            </a:custGeom>
            <a:no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" name="íslîḑè">
              <a:extLst>
                <a:ext uri="{FF2B5EF4-FFF2-40B4-BE49-F238E27FC236}">
                  <a16:creationId xmlns:a16="http://schemas.microsoft.com/office/drawing/2014/main" id="{079D7D1E-5D3F-48CC-A353-F8FBD53BEC6E}"/>
                </a:ext>
              </a:extLst>
            </p:cNvPr>
            <p:cNvSpPr/>
            <p:nvPr/>
          </p:nvSpPr>
          <p:spPr bwMode="auto">
            <a:xfrm>
              <a:off x="7560488" y="2259748"/>
              <a:ext cx="1828481" cy="2669610"/>
            </a:xfrm>
            <a:custGeom>
              <a:avLst/>
              <a:gdLst>
                <a:gd name="T0" fmla="*/ 0 w 21600"/>
                <a:gd name="T1" fmla="*/ 21600 h 21600"/>
                <a:gd name="T2" fmla="*/ 21600 w 21600"/>
                <a:gd name="T3" fmla="*/ 21600 h 21600"/>
                <a:gd name="T4" fmla="*/ 10849 w 21600"/>
                <a:gd name="T5" fmla="*/ 0 h 21600"/>
                <a:gd name="T6" fmla="*/ 0 w 21600"/>
                <a:gd name="T7" fmla="*/ 21600 h 21600"/>
                <a:gd name="T8" fmla="*/ 0 w 21600"/>
                <a:gd name="T9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600" h="21600">
                  <a:moveTo>
                    <a:pt x="0" y="21600"/>
                  </a:moveTo>
                  <a:lnTo>
                    <a:pt x="21600" y="21600"/>
                  </a:lnTo>
                  <a:cubicBezTo>
                    <a:pt x="15074" y="15093"/>
                    <a:pt x="10849" y="0"/>
                    <a:pt x="10849" y="0"/>
                  </a:cubicBezTo>
                  <a:cubicBezTo>
                    <a:pt x="7796" y="12113"/>
                    <a:pt x="0" y="21600"/>
                    <a:pt x="0" y="21600"/>
                  </a:cubicBezTo>
                  <a:close/>
                  <a:moveTo>
                    <a:pt x="0" y="21600"/>
                  </a:moveTo>
                </a:path>
              </a:pathLst>
            </a:custGeom>
            <a:solidFill>
              <a:schemeClr val="lt1">
                <a:lumMod val="7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" name="íś1iḓê">
              <a:extLst>
                <a:ext uri="{FF2B5EF4-FFF2-40B4-BE49-F238E27FC236}">
                  <a16:creationId xmlns:a16="http://schemas.microsoft.com/office/drawing/2014/main" id="{3B71B631-CC04-4A5F-8C8C-22655AB77F73}"/>
                </a:ext>
              </a:extLst>
            </p:cNvPr>
            <p:cNvSpPr/>
            <p:nvPr/>
          </p:nvSpPr>
          <p:spPr bwMode="auto">
            <a:xfrm>
              <a:off x="6303301" y="2102719"/>
              <a:ext cx="1828481" cy="2824690"/>
            </a:xfrm>
            <a:custGeom>
              <a:avLst/>
              <a:gdLst>
                <a:gd name="T0" fmla="*/ 0 w 21600"/>
                <a:gd name="T1" fmla="*/ 21600 h 21600"/>
                <a:gd name="T2" fmla="*/ 21600 w 21600"/>
                <a:gd name="T3" fmla="*/ 21600 h 21600"/>
                <a:gd name="T4" fmla="*/ 10849 w 21600"/>
                <a:gd name="T5" fmla="*/ 0 h 21600"/>
                <a:gd name="T6" fmla="*/ 0 w 21600"/>
                <a:gd name="T7" fmla="*/ 21600 h 21600"/>
                <a:gd name="T8" fmla="*/ 0 w 21600"/>
                <a:gd name="T9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600" h="21600">
                  <a:moveTo>
                    <a:pt x="0" y="21600"/>
                  </a:moveTo>
                  <a:lnTo>
                    <a:pt x="21600" y="21600"/>
                  </a:lnTo>
                  <a:cubicBezTo>
                    <a:pt x="15074" y="15093"/>
                    <a:pt x="10849" y="0"/>
                    <a:pt x="10849" y="0"/>
                  </a:cubicBezTo>
                  <a:cubicBezTo>
                    <a:pt x="7796" y="12113"/>
                    <a:pt x="0" y="21600"/>
                    <a:pt x="0" y="21600"/>
                  </a:cubicBezTo>
                  <a:close/>
                  <a:moveTo>
                    <a:pt x="0" y="21600"/>
                  </a:moveTo>
                </a:path>
              </a:pathLst>
            </a:custGeom>
            <a:no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" name="îṩľíḑè">
              <a:extLst>
                <a:ext uri="{FF2B5EF4-FFF2-40B4-BE49-F238E27FC236}">
                  <a16:creationId xmlns:a16="http://schemas.microsoft.com/office/drawing/2014/main" id="{1B8078EB-0A5E-43B7-9972-BBCA832924E7}"/>
                </a:ext>
              </a:extLst>
            </p:cNvPr>
            <p:cNvSpPr/>
            <p:nvPr/>
          </p:nvSpPr>
          <p:spPr bwMode="auto">
            <a:xfrm>
              <a:off x="6303301" y="3321681"/>
              <a:ext cx="1828481" cy="1605728"/>
            </a:xfrm>
            <a:custGeom>
              <a:avLst/>
              <a:gdLst>
                <a:gd name="T0" fmla="*/ 0 w 21600"/>
                <a:gd name="T1" fmla="*/ 21600 h 21600"/>
                <a:gd name="T2" fmla="*/ 21600 w 21600"/>
                <a:gd name="T3" fmla="*/ 21600 h 21600"/>
                <a:gd name="T4" fmla="*/ 10849 w 21600"/>
                <a:gd name="T5" fmla="*/ 0 h 21600"/>
                <a:gd name="T6" fmla="*/ 0 w 21600"/>
                <a:gd name="T7" fmla="*/ 21600 h 21600"/>
                <a:gd name="T8" fmla="*/ 0 w 21600"/>
                <a:gd name="T9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600" h="21600">
                  <a:moveTo>
                    <a:pt x="0" y="21600"/>
                  </a:moveTo>
                  <a:lnTo>
                    <a:pt x="21600" y="21600"/>
                  </a:lnTo>
                  <a:cubicBezTo>
                    <a:pt x="15074" y="15093"/>
                    <a:pt x="10849" y="0"/>
                    <a:pt x="10849" y="0"/>
                  </a:cubicBezTo>
                  <a:cubicBezTo>
                    <a:pt x="7796" y="12113"/>
                    <a:pt x="0" y="21600"/>
                    <a:pt x="0" y="21600"/>
                  </a:cubicBezTo>
                  <a:close/>
                  <a:moveTo>
                    <a:pt x="0" y="21600"/>
                  </a:moveTo>
                </a:path>
              </a:pathLst>
            </a:custGeom>
            <a:solidFill>
              <a:schemeClr val="lt1">
                <a:lumMod val="8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" name="ï$ļíḋe">
              <a:extLst>
                <a:ext uri="{FF2B5EF4-FFF2-40B4-BE49-F238E27FC236}">
                  <a16:creationId xmlns:a16="http://schemas.microsoft.com/office/drawing/2014/main" id="{56831F63-15CF-4C5C-947E-361428F70935}"/>
                </a:ext>
              </a:extLst>
            </p:cNvPr>
            <p:cNvSpPr/>
            <p:nvPr/>
          </p:nvSpPr>
          <p:spPr bwMode="auto">
            <a:xfrm>
              <a:off x="4943345" y="2102718"/>
              <a:ext cx="1829446" cy="2822803"/>
            </a:xfrm>
            <a:custGeom>
              <a:avLst/>
              <a:gdLst>
                <a:gd name="T0" fmla="*/ 0 w 21600"/>
                <a:gd name="T1" fmla="*/ 21600 h 21600"/>
                <a:gd name="T2" fmla="*/ 21600 w 21600"/>
                <a:gd name="T3" fmla="*/ 21600 h 21600"/>
                <a:gd name="T4" fmla="*/ 10849 w 21600"/>
                <a:gd name="T5" fmla="*/ 0 h 21600"/>
                <a:gd name="T6" fmla="*/ 0 w 21600"/>
                <a:gd name="T7" fmla="*/ 21600 h 21600"/>
                <a:gd name="T8" fmla="*/ 0 w 21600"/>
                <a:gd name="T9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600" h="21600">
                  <a:moveTo>
                    <a:pt x="0" y="21600"/>
                  </a:moveTo>
                  <a:lnTo>
                    <a:pt x="21600" y="21600"/>
                  </a:lnTo>
                  <a:cubicBezTo>
                    <a:pt x="15074" y="15093"/>
                    <a:pt x="10849" y="0"/>
                    <a:pt x="10849" y="0"/>
                  </a:cubicBezTo>
                  <a:cubicBezTo>
                    <a:pt x="7796" y="12113"/>
                    <a:pt x="0" y="21600"/>
                    <a:pt x="0" y="21600"/>
                  </a:cubicBezTo>
                  <a:close/>
                  <a:moveTo>
                    <a:pt x="0" y="21600"/>
                  </a:moveTo>
                </a:path>
              </a:pathLst>
            </a:custGeom>
            <a:no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" name="iṡľíďé">
              <a:extLst>
                <a:ext uri="{FF2B5EF4-FFF2-40B4-BE49-F238E27FC236}">
                  <a16:creationId xmlns:a16="http://schemas.microsoft.com/office/drawing/2014/main" id="{9C40F9F9-544E-418F-B8F5-C9EA13322DEE}"/>
                </a:ext>
              </a:extLst>
            </p:cNvPr>
            <p:cNvSpPr/>
            <p:nvPr/>
          </p:nvSpPr>
          <p:spPr bwMode="auto">
            <a:xfrm>
              <a:off x="4943345" y="2864875"/>
              <a:ext cx="1829446" cy="2060646"/>
            </a:xfrm>
            <a:custGeom>
              <a:avLst/>
              <a:gdLst>
                <a:gd name="T0" fmla="*/ 0 w 21600"/>
                <a:gd name="T1" fmla="*/ 21600 h 21600"/>
                <a:gd name="T2" fmla="*/ 21600 w 21600"/>
                <a:gd name="T3" fmla="*/ 21600 h 21600"/>
                <a:gd name="T4" fmla="*/ 10849 w 21600"/>
                <a:gd name="T5" fmla="*/ 0 h 21600"/>
                <a:gd name="T6" fmla="*/ 0 w 21600"/>
                <a:gd name="T7" fmla="*/ 21600 h 21600"/>
                <a:gd name="T8" fmla="*/ 0 w 21600"/>
                <a:gd name="T9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600" h="21600">
                  <a:moveTo>
                    <a:pt x="0" y="21600"/>
                  </a:moveTo>
                  <a:lnTo>
                    <a:pt x="21600" y="21600"/>
                  </a:lnTo>
                  <a:cubicBezTo>
                    <a:pt x="15074" y="15093"/>
                    <a:pt x="10849" y="0"/>
                    <a:pt x="10849" y="0"/>
                  </a:cubicBezTo>
                  <a:cubicBezTo>
                    <a:pt x="7796" y="12113"/>
                    <a:pt x="0" y="21600"/>
                    <a:pt x="0" y="21600"/>
                  </a:cubicBezTo>
                  <a:close/>
                  <a:moveTo>
                    <a:pt x="0" y="21600"/>
                  </a:moveTo>
                </a:path>
              </a:pathLst>
            </a:custGeom>
            <a:solidFill>
              <a:schemeClr val="lt1">
                <a:lumMod val="10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tx1">
                      <a:alpha val="79999"/>
                    </a:schemeClr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" name="îśļíḑé">
              <a:extLst>
                <a:ext uri="{FF2B5EF4-FFF2-40B4-BE49-F238E27FC236}">
                  <a16:creationId xmlns:a16="http://schemas.microsoft.com/office/drawing/2014/main" id="{B9A000B2-690A-4FFC-9EFC-78D2692DCACD}"/>
                </a:ext>
              </a:extLst>
            </p:cNvPr>
            <p:cNvSpPr txBox="1"/>
            <p:nvPr/>
          </p:nvSpPr>
          <p:spPr>
            <a:xfrm>
              <a:off x="3170003" y="1752946"/>
              <a:ext cx="384907" cy="170363"/>
            </a:xfrm>
            <a:prstGeom prst="rect">
              <a:avLst/>
            </a:prstGeom>
            <a:noFill/>
          </p:spPr>
          <p:txBody>
            <a:bodyPr wrap="none" anchor="ctr" anchorCtr="0">
              <a:prstTxWarp prst="textPlain">
                <a:avLst/>
              </a:prstTxWarp>
              <a:normAutofit fontScale="25000" lnSpcReduction="20000"/>
            </a:bodyPr>
            <a:lstStyle/>
            <a:p>
              <a:r>
                <a:rPr lang="en-US" sz="6000">
                  <a:solidFill>
                    <a:schemeClr val="lt1">
                      <a:lumMod val="95000"/>
                    </a:schemeClr>
                  </a:solidFill>
                </a:rPr>
                <a:t>50%</a:t>
              </a:r>
            </a:p>
          </p:txBody>
        </p:sp>
        <p:sp>
          <p:nvSpPr>
            <p:cNvPr id="28" name="ïşḷïďé">
              <a:extLst>
                <a:ext uri="{FF2B5EF4-FFF2-40B4-BE49-F238E27FC236}">
                  <a16:creationId xmlns:a16="http://schemas.microsoft.com/office/drawing/2014/main" id="{DCAB82CE-FE71-4A4C-BC6E-EB9964E5B3D7}"/>
                </a:ext>
              </a:extLst>
            </p:cNvPr>
            <p:cNvSpPr txBox="1"/>
            <p:nvPr/>
          </p:nvSpPr>
          <p:spPr>
            <a:xfrm>
              <a:off x="4380875" y="1752946"/>
              <a:ext cx="384907" cy="170363"/>
            </a:xfrm>
            <a:prstGeom prst="rect">
              <a:avLst/>
            </a:prstGeom>
            <a:noFill/>
          </p:spPr>
          <p:txBody>
            <a:bodyPr wrap="none" anchor="ctr" anchorCtr="0">
              <a:prstTxWarp prst="textPlain">
                <a:avLst/>
              </a:prstTxWarp>
              <a:normAutofit fontScale="25000" lnSpcReduction="20000"/>
            </a:bodyPr>
            <a:lstStyle/>
            <a:p>
              <a:r>
                <a:rPr lang="en-US" sz="6000">
                  <a:solidFill>
                    <a:schemeClr val="lt1">
                      <a:lumMod val="85000"/>
                    </a:schemeClr>
                  </a:solidFill>
                </a:rPr>
                <a:t>38%</a:t>
              </a:r>
            </a:p>
          </p:txBody>
        </p:sp>
        <p:sp>
          <p:nvSpPr>
            <p:cNvPr id="29" name="iṩľïdé">
              <a:extLst>
                <a:ext uri="{FF2B5EF4-FFF2-40B4-BE49-F238E27FC236}">
                  <a16:creationId xmlns:a16="http://schemas.microsoft.com/office/drawing/2014/main" id="{FB23BC26-194B-4383-814A-1F75A6CB2978}"/>
                </a:ext>
              </a:extLst>
            </p:cNvPr>
            <p:cNvSpPr txBox="1"/>
            <p:nvPr/>
          </p:nvSpPr>
          <p:spPr>
            <a:xfrm>
              <a:off x="5665614" y="1752946"/>
              <a:ext cx="384907" cy="170363"/>
            </a:xfrm>
            <a:prstGeom prst="rect">
              <a:avLst/>
            </a:prstGeom>
            <a:noFill/>
          </p:spPr>
          <p:txBody>
            <a:bodyPr wrap="none" anchor="ctr" anchorCtr="0">
              <a:prstTxWarp prst="textPlain">
                <a:avLst/>
              </a:prstTxWarp>
              <a:normAutofit fontScale="25000" lnSpcReduction="20000"/>
            </a:bodyPr>
            <a:lstStyle/>
            <a:p>
              <a:r>
                <a:rPr lang="en-US" sz="6000">
                  <a:solidFill>
                    <a:schemeClr val="lt1">
                      <a:lumMod val="100000"/>
                    </a:schemeClr>
                  </a:solidFill>
                </a:rPr>
                <a:t>73%</a:t>
              </a:r>
              <a:endParaRPr lang="en-US" sz="6000" dirty="0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30" name="iŝḷíḑé">
              <a:extLst>
                <a:ext uri="{FF2B5EF4-FFF2-40B4-BE49-F238E27FC236}">
                  <a16:creationId xmlns:a16="http://schemas.microsoft.com/office/drawing/2014/main" id="{1EF0DFB9-68B5-4C01-A864-CCECBDC8F2F5}"/>
                </a:ext>
              </a:extLst>
            </p:cNvPr>
            <p:cNvSpPr txBox="1"/>
            <p:nvPr/>
          </p:nvSpPr>
          <p:spPr>
            <a:xfrm>
              <a:off x="7032044" y="1752946"/>
              <a:ext cx="384907" cy="170363"/>
            </a:xfrm>
            <a:prstGeom prst="rect">
              <a:avLst/>
            </a:prstGeom>
            <a:noFill/>
          </p:spPr>
          <p:txBody>
            <a:bodyPr wrap="none" anchor="ctr" anchorCtr="0">
              <a:prstTxWarp prst="textPlain">
                <a:avLst/>
              </a:prstTxWarp>
              <a:normAutofit fontScale="25000" lnSpcReduction="20000"/>
            </a:bodyPr>
            <a:lstStyle/>
            <a:p>
              <a:r>
                <a:rPr lang="en-US" sz="6000">
                  <a:solidFill>
                    <a:schemeClr val="bg1"/>
                  </a:solidFill>
                </a:rPr>
                <a:t>57%</a:t>
              </a:r>
              <a:endParaRPr lang="en-US" sz="6000" dirty="0">
                <a:solidFill>
                  <a:schemeClr val="bg1"/>
                </a:solidFill>
              </a:endParaRPr>
            </a:p>
          </p:txBody>
        </p:sp>
        <p:sp>
          <p:nvSpPr>
            <p:cNvPr id="31" name="iSḻiḍe">
              <a:extLst>
                <a:ext uri="{FF2B5EF4-FFF2-40B4-BE49-F238E27FC236}">
                  <a16:creationId xmlns:a16="http://schemas.microsoft.com/office/drawing/2014/main" id="{C112FB4A-5730-44FC-92D8-B7991E42E8B1}"/>
                </a:ext>
              </a:extLst>
            </p:cNvPr>
            <p:cNvSpPr txBox="1"/>
            <p:nvPr/>
          </p:nvSpPr>
          <p:spPr>
            <a:xfrm>
              <a:off x="8301246" y="1752946"/>
              <a:ext cx="384907" cy="170363"/>
            </a:xfrm>
            <a:prstGeom prst="rect">
              <a:avLst/>
            </a:prstGeom>
            <a:noFill/>
          </p:spPr>
          <p:txBody>
            <a:bodyPr wrap="none" anchor="ctr" anchorCtr="0">
              <a:prstTxWarp prst="textPlain">
                <a:avLst/>
              </a:prstTxWarp>
              <a:normAutofit fontScale="25000" lnSpcReduction="20000"/>
            </a:bodyPr>
            <a:lstStyle/>
            <a:p>
              <a:r>
                <a:rPr lang="en-US" sz="6000">
                  <a:solidFill>
                    <a:schemeClr val="lt1">
                      <a:lumMod val="75000"/>
                    </a:schemeClr>
                  </a:solidFill>
                </a:rPr>
                <a:t>94%</a:t>
              </a:r>
            </a:p>
          </p:txBody>
        </p:sp>
        <p:sp>
          <p:nvSpPr>
            <p:cNvPr id="32" name="islíḑè">
              <a:extLst>
                <a:ext uri="{FF2B5EF4-FFF2-40B4-BE49-F238E27FC236}">
                  <a16:creationId xmlns:a16="http://schemas.microsoft.com/office/drawing/2014/main" id="{5957E7E8-76F3-46CB-B98B-8632C82F79BB}"/>
                </a:ext>
              </a:extLst>
            </p:cNvPr>
            <p:cNvSpPr txBox="1"/>
            <p:nvPr/>
          </p:nvSpPr>
          <p:spPr>
            <a:xfrm>
              <a:off x="2882013" y="4530610"/>
              <a:ext cx="1018238" cy="2154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800" dirty="0">
                  <a:solidFill>
                    <a:schemeClr val="bg1"/>
                  </a:solidFill>
                </a:rPr>
                <a:t>Category</a:t>
              </a:r>
            </a:p>
          </p:txBody>
        </p:sp>
        <p:sp>
          <p:nvSpPr>
            <p:cNvPr id="33" name="í$ḷïḍé">
              <a:extLst>
                <a:ext uri="{FF2B5EF4-FFF2-40B4-BE49-F238E27FC236}">
                  <a16:creationId xmlns:a16="http://schemas.microsoft.com/office/drawing/2014/main" id="{E41B4861-F666-49A8-91C5-D7DB7E4DB6C1}"/>
                </a:ext>
              </a:extLst>
            </p:cNvPr>
            <p:cNvSpPr txBox="1"/>
            <p:nvPr/>
          </p:nvSpPr>
          <p:spPr>
            <a:xfrm>
              <a:off x="4093544" y="4538299"/>
              <a:ext cx="1018238" cy="2154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800" dirty="0">
                  <a:solidFill>
                    <a:schemeClr val="bg1"/>
                  </a:solidFill>
                </a:rPr>
                <a:t>Category</a:t>
              </a:r>
            </a:p>
          </p:txBody>
        </p:sp>
        <p:sp>
          <p:nvSpPr>
            <p:cNvPr id="34" name="îSľidé">
              <a:extLst>
                <a:ext uri="{FF2B5EF4-FFF2-40B4-BE49-F238E27FC236}">
                  <a16:creationId xmlns:a16="http://schemas.microsoft.com/office/drawing/2014/main" id="{D14D3DDA-4D7D-4E63-AB59-313910EAB0A9}"/>
                </a:ext>
              </a:extLst>
            </p:cNvPr>
            <p:cNvSpPr txBox="1"/>
            <p:nvPr/>
          </p:nvSpPr>
          <p:spPr>
            <a:xfrm>
              <a:off x="5317566" y="4521151"/>
              <a:ext cx="1120863" cy="2154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800" dirty="0">
                  <a:solidFill>
                    <a:schemeClr val="bg1"/>
                  </a:solidFill>
                </a:rPr>
                <a:t>Category</a:t>
              </a:r>
            </a:p>
          </p:txBody>
        </p:sp>
        <p:sp>
          <p:nvSpPr>
            <p:cNvPr id="35" name="îślïḋè">
              <a:extLst>
                <a:ext uri="{FF2B5EF4-FFF2-40B4-BE49-F238E27FC236}">
                  <a16:creationId xmlns:a16="http://schemas.microsoft.com/office/drawing/2014/main" id="{AAD12C74-0213-46EE-B2CA-F70C7A97DD5A}"/>
                </a:ext>
              </a:extLst>
            </p:cNvPr>
            <p:cNvSpPr txBox="1"/>
            <p:nvPr/>
          </p:nvSpPr>
          <p:spPr>
            <a:xfrm>
              <a:off x="6718975" y="4530610"/>
              <a:ext cx="1018238" cy="2154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800" dirty="0">
                  <a:solidFill>
                    <a:schemeClr val="bg1"/>
                  </a:solidFill>
                </a:rPr>
                <a:t>Category</a:t>
              </a:r>
            </a:p>
          </p:txBody>
        </p:sp>
        <p:sp>
          <p:nvSpPr>
            <p:cNvPr id="36" name="îśḷiḋé">
              <a:extLst>
                <a:ext uri="{FF2B5EF4-FFF2-40B4-BE49-F238E27FC236}">
                  <a16:creationId xmlns:a16="http://schemas.microsoft.com/office/drawing/2014/main" id="{6B41E02F-134E-4ECC-80FA-3A87808BFE2B}"/>
                </a:ext>
              </a:extLst>
            </p:cNvPr>
            <p:cNvSpPr txBox="1"/>
            <p:nvPr/>
          </p:nvSpPr>
          <p:spPr>
            <a:xfrm>
              <a:off x="7986809" y="4545981"/>
              <a:ext cx="1018238" cy="2154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800" dirty="0">
                  <a:solidFill>
                    <a:schemeClr val="bg1"/>
                  </a:solidFill>
                </a:rPr>
                <a:t>Category</a:t>
              </a:r>
            </a:p>
          </p:txBody>
        </p:sp>
      </p:grpSp>
      <p:sp>
        <p:nvSpPr>
          <p:cNvPr id="39" name="îṧļîḓé">
            <a:extLst>
              <a:ext uri="{FF2B5EF4-FFF2-40B4-BE49-F238E27FC236}">
                <a16:creationId xmlns:a16="http://schemas.microsoft.com/office/drawing/2014/main" id="{F8C03446-6A4F-4973-98BB-38D13BC8E19A}"/>
              </a:ext>
            </a:extLst>
          </p:cNvPr>
          <p:cNvSpPr txBox="1"/>
          <p:nvPr/>
        </p:nvSpPr>
        <p:spPr>
          <a:xfrm>
            <a:off x="934888" y="5476419"/>
            <a:ext cx="10255626" cy="8140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000" dirty="0">
                <a:solidFill>
                  <a:schemeClr val="bg1"/>
                </a:solidFill>
              </a:rPr>
              <a:t>Unified fonts make reading more fluent.</a:t>
            </a:r>
          </a:p>
          <a:p>
            <a:pPr>
              <a:lnSpc>
                <a:spcPct val="120000"/>
              </a:lnSpc>
            </a:pPr>
            <a:r>
              <a:rPr lang="en-US" altLang="zh-CN" sz="1000" dirty="0">
                <a:solidFill>
                  <a:schemeClr val="bg1"/>
                </a:solidFill>
              </a:rPr>
              <a:t>Theme color makes PPT  more convenient to change.</a:t>
            </a:r>
          </a:p>
          <a:p>
            <a:pPr>
              <a:lnSpc>
                <a:spcPct val="120000"/>
              </a:lnSpc>
            </a:pPr>
            <a:r>
              <a:rPr lang="en-US" altLang="zh-CN" sz="1000" dirty="0">
                <a:solidFill>
                  <a:schemeClr val="bg1"/>
                </a:solidFill>
              </a:rPr>
              <a:t>Adjust the spacing to adapt to Chinese typesetting, use the reference line in PPT.</a:t>
            </a:r>
          </a:p>
          <a:p>
            <a:pPr>
              <a:lnSpc>
                <a:spcPct val="120000"/>
              </a:lnSpc>
            </a:pPr>
            <a:r>
              <a:rPr lang="en-US" altLang="zh-CN" sz="1000" dirty="0">
                <a:solidFill>
                  <a:schemeClr val="bg1"/>
                </a:solidFill>
              </a:rPr>
              <a:t>……</a:t>
            </a:r>
          </a:p>
        </p:txBody>
      </p:sp>
      <p:sp>
        <p:nvSpPr>
          <p:cNvPr id="37" name="íṣḻïḑê">
            <a:extLst>
              <a:ext uri="{FF2B5EF4-FFF2-40B4-BE49-F238E27FC236}">
                <a16:creationId xmlns:a16="http://schemas.microsoft.com/office/drawing/2014/main" id="{E6DDA7D2-F466-4B78-A4E7-B6B61D485AA5}"/>
              </a:ext>
            </a:extLst>
          </p:cNvPr>
          <p:cNvSpPr/>
          <p:nvPr/>
        </p:nvSpPr>
        <p:spPr>
          <a:xfrm>
            <a:off x="11576377" y="6284427"/>
            <a:ext cx="486688" cy="486745"/>
          </a:xfrm>
          <a:custGeom>
            <a:avLst/>
            <a:gdLst>
              <a:gd name="connsiteX0" fmla="*/ 204778 w 486688"/>
              <a:gd name="connsiteY0" fmla="*/ 430927 h 486745"/>
              <a:gd name="connsiteX1" fmla="*/ 201566 w 486688"/>
              <a:gd name="connsiteY1" fmla="*/ 433131 h 486745"/>
              <a:gd name="connsiteX2" fmla="*/ 201212 w 486688"/>
              <a:gd name="connsiteY2" fmla="*/ 433108 h 486745"/>
              <a:gd name="connsiteX3" fmla="*/ 217652 w 486688"/>
              <a:gd name="connsiteY3" fmla="*/ 420898 h 486745"/>
              <a:gd name="connsiteX4" fmla="*/ 222463 w 486688"/>
              <a:gd name="connsiteY4" fmla="*/ 427356 h 486745"/>
              <a:gd name="connsiteX5" fmla="*/ 217336 w 486688"/>
              <a:gd name="connsiteY5" fmla="*/ 422172 h 486745"/>
              <a:gd name="connsiteX6" fmla="*/ 212094 w 486688"/>
              <a:gd name="connsiteY6" fmla="*/ 427587 h 486745"/>
              <a:gd name="connsiteX7" fmla="*/ 222117 w 486688"/>
              <a:gd name="connsiteY7" fmla="*/ 432598 h 486745"/>
              <a:gd name="connsiteX8" fmla="*/ 214110 w 486688"/>
              <a:gd name="connsiteY8" fmla="*/ 438762 h 486745"/>
              <a:gd name="connsiteX9" fmla="*/ 208523 w 486688"/>
              <a:gd name="connsiteY9" fmla="*/ 428912 h 486745"/>
              <a:gd name="connsiteX10" fmla="*/ 217652 w 486688"/>
              <a:gd name="connsiteY10" fmla="*/ 420898 h 486745"/>
              <a:gd name="connsiteX11" fmla="*/ 249767 w 486688"/>
              <a:gd name="connsiteY11" fmla="*/ 420156 h 486745"/>
              <a:gd name="connsiteX12" fmla="*/ 249997 w 486688"/>
              <a:gd name="connsiteY12" fmla="*/ 423036 h 486745"/>
              <a:gd name="connsiteX13" fmla="*/ 259847 w 486688"/>
              <a:gd name="connsiteY13" fmla="*/ 429488 h 486745"/>
              <a:gd name="connsiteX14" fmla="*/ 262266 w 486688"/>
              <a:gd name="connsiteY14" fmla="*/ 438416 h 486745"/>
              <a:gd name="connsiteX15" fmla="*/ 254029 w 486688"/>
              <a:gd name="connsiteY15" fmla="*/ 438359 h 486745"/>
              <a:gd name="connsiteX16" fmla="*/ 256506 w 486688"/>
              <a:gd name="connsiteY16" fmla="*/ 436573 h 486745"/>
              <a:gd name="connsiteX17" fmla="*/ 255988 w 486688"/>
              <a:gd name="connsiteY17" fmla="*/ 423324 h 486745"/>
              <a:gd name="connsiteX18" fmla="*/ 249939 w 486688"/>
              <a:gd name="connsiteY18" fmla="*/ 434960 h 486745"/>
              <a:gd name="connsiteX19" fmla="*/ 252359 w 486688"/>
              <a:gd name="connsiteY19" fmla="*/ 438359 h 486745"/>
              <a:gd name="connsiteX20" fmla="*/ 244179 w 486688"/>
              <a:gd name="connsiteY20" fmla="*/ 438416 h 486745"/>
              <a:gd name="connsiteX21" fmla="*/ 246195 w 486688"/>
              <a:gd name="connsiteY21" fmla="*/ 435997 h 486745"/>
              <a:gd name="connsiteX22" fmla="*/ 246541 w 486688"/>
              <a:gd name="connsiteY22" fmla="*/ 425455 h 486745"/>
              <a:gd name="connsiteX23" fmla="*/ 245734 w 486688"/>
              <a:gd name="connsiteY23" fmla="*/ 423612 h 486745"/>
              <a:gd name="connsiteX24" fmla="*/ 244409 w 486688"/>
              <a:gd name="connsiteY24" fmla="*/ 422575 h 486745"/>
              <a:gd name="connsiteX25" fmla="*/ 243891 w 486688"/>
              <a:gd name="connsiteY25" fmla="*/ 422230 h 486745"/>
              <a:gd name="connsiteX26" fmla="*/ 269524 w 486688"/>
              <a:gd name="connsiteY26" fmla="*/ 419349 h 486745"/>
              <a:gd name="connsiteX27" fmla="*/ 271943 w 486688"/>
              <a:gd name="connsiteY27" fmla="*/ 435823 h 486745"/>
              <a:gd name="connsiteX28" fmla="*/ 273614 w 486688"/>
              <a:gd name="connsiteY28" fmla="*/ 437206 h 486745"/>
              <a:gd name="connsiteX29" fmla="*/ 265319 w 486688"/>
              <a:gd name="connsiteY29" fmla="*/ 437782 h 486745"/>
              <a:gd name="connsiteX30" fmla="*/ 267047 w 486688"/>
              <a:gd name="connsiteY30" fmla="*/ 428162 h 486745"/>
              <a:gd name="connsiteX31" fmla="*/ 264973 w 486688"/>
              <a:gd name="connsiteY31" fmla="*/ 422344 h 486745"/>
              <a:gd name="connsiteX32" fmla="*/ 263879 w 486688"/>
              <a:gd name="connsiteY32" fmla="*/ 421596 h 486745"/>
              <a:gd name="connsiteX33" fmla="*/ 199766 w 486688"/>
              <a:gd name="connsiteY33" fmla="*/ 419255 h 486745"/>
              <a:gd name="connsiteX34" fmla="*/ 195389 w 486688"/>
              <a:gd name="connsiteY34" fmla="*/ 423208 h 486745"/>
              <a:gd name="connsiteX35" fmla="*/ 203107 w 486688"/>
              <a:gd name="connsiteY35" fmla="*/ 424936 h 486745"/>
              <a:gd name="connsiteX36" fmla="*/ 199766 w 486688"/>
              <a:gd name="connsiteY36" fmla="*/ 419255 h 486745"/>
              <a:gd name="connsiteX37" fmla="*/ 199291 w 486688"/>
              <a:gd name="connsiteY37" fmla="*/ 418096 h 486745"/>
              <a:gd name="connsiteX38" fmla="*/ 205642 w 486688"/>
              <a:gd name="connsiteY38" fmla="*/ 426665 h 486745"/>
              <a:gd name="connsiteX39" fmla="*/ 194179 w 486688"/>
              <a:gd name="connsiteY39" fmla="*/ 424706 h 486745"/>
              <a:gd name="connsiteX40" fmla="*/ 196886 w 486688"/>
              <a:gd name="connsiteY40" fmla="*/ 432828 h 486745"/>
              <a:gd name="connsiteX41" fmla="*/ 201212 w 486688"/>
              <a:gd name="connsiteY41" fmla="*/ 433108 h 486745"/>
              <a:gd name="connsiteX42" fmla="*/ 195921 w 486688"/>
              <a:gd name="connsiteY42" fmla="*/ 436342 h 486745"/>
              <a:gd name="connsiteX43" fmla="*/ 190953 w 486688"/>
              <a:gd name="connsiteY43" fmla="*/ 426031 h 486745"/>
              <a:gd name="connsiteX44" fmla="*/ 199291 w 486688"/>
              <a:gd name="connsiteY44" fmla="*/ 418096 h 486745"/>
              <a:gd name="connsiteX45" fmla="*/ 283241 w 486688"/>
              <a:gd name="connsiteY45" fmla="*/ 416627 h 486745"/>
              <a:gd name="connsiteX46" fmla="*/ 289455 w 486688"/>
              <a:gd name="connsiteY46" fmla="*/ 421135 h 486745"/>
              <a:gd name="connsiteX47" fmla="*/ 287899 w 486688"/>
              <a:gd name="connsiteY47" fmla="*/ 421653 h 486745"/>
              <a:gd name="connsiteX48" fmla="*/ 283118 w 486688"/>
              <a:gd name="connsiteY48" fmla="*/ 418139 h 486745"/>
              <a:gd name="connsiteX49" fmla="*/ 284558 w 486688"/>
              <a:gd name="connsiteY49" fmla="*/ 431618 h 486745"/>
              <a:gd name="connsiteX50" fmla="*/ 290549 w 486688"/>
              <a:gd name="connsiteY50" fmla="*/ 427010 h 486745"/>
              <a:gd name="connsiteX51" fmla="*/ 276552 w 486688"/>
              <a:gd name="connsiteY51" fmla="*/ 427413 h 486745"/>
              <a:gd name="connsiteX52" fmla="*/ 283241 w 486688"/>
              <a:gd name="connsiteY52" fmla="*/ 416627 h 486745"/>
              <a:gd name="connsiteX53" fmla="*/ 229892 w 486688"/>
              <a:gd name="connsiteY53" fmla="*/ 411515 h 486745"/>
              <a:gd name="connsiteX54" fmla="*/ 230296 w 486688"/>
              <a:gd name="connsiteY54" fmla="*/ 423669 h 486745"/>
              <a:gd name="connsiteX55" fmla="*/ 239743 w 486688"/>
              <a:gd name="connsiteY55" fmla="*/ 424015 h 486745"/>
              <a:gd name="connsiteX56" fmla="*/ 240376 w 486688"/>
              <a:gd name="connsiteY56" fmla="*/ 435766 h 486745"/>
              <a:gd name="connsiteX57" fmla="*/ 241010 w 486688"/>
              <a:gd name="connsiteY57" fmla="*/ 437264 h 486745"/>
              <a:gd name="connsiteX58" fmla="*/ 242623 w 486688"/>
              <a:gd name="connsiteY58" fmla="*/ 438704 h 486745"/>
              <a:gd name="connsiteX59" fmla="*/ 234155 w 486688"/>
              <a:gd name="connsiteY59" fmla="*/ 438704 h 486745"/>
              <a:gd name="connsiteX60" fmla="*/ 236862 w 486688"/>
              <a:gd name="connsiteY60" fmla="*/ 427356 h 486745"/>
              <a:gd name="connsiteX61" fmla="*/ 230238 w 486688"/>
              <a:gd name="connsiteY61" fmla="*/ 425397 h 486745"/>
              <a:gd name="connsiteX62" fmla="*/ 232427 w 486688"/>
              <a:gd name="connsiteY62" fmla="*/ 438416 h 486745"/>
              <a:gd name="connsiteX63" fmla="*/ 232888 w 486688"/>
              <a:gd name="connsiteY63" fmla="*/ 438704 h 486745"/>
              <a:gd name="connsiteX64" fmla="*/ 224305 w 486688"/>
              <a:gd name="connsiteY64" fmla="*/ 438704 h 486745"/>
              <a:gd name="connsiteX65" fmla="*/ 224766 w 486688"/>
              <a:gd name="connsiteY65" fmla="*/ 438358 h 486745"/>
              <a:gd name="connsiteX66" fmla="*/ 226552 w 486688"/>
              <a:gd name="connsiteY66" fmla="*/ 436284 h 486745"/>
              <a:gd name="connsiteX67" fmla="*/ 225630 w 486688"/>
              <a:gd name="connsiteY67" fmla="*/ 414453 h 486745"/>
              <a:gd name="connsiteX68" fmla="*/ 225227 w 486688"/>
              <a:gd name="connsiteY68" fmla="*/ 414107 h 486745"/>
              <a:gd name="connsiteX69" fmla="*/ 224305 w 486688"/>
              <a:gd name="connsiteY69" fmla="*/ 413473 h 486745"/>
              <a:gd name="connsiteX70" fmla="*/ 189167 w 486688"/>
              <a:gd name="connsiteY70" fmla="*/ 411285 h 486745"/>
              <a:gd name="connsiteX71" fmla="*/ 187612 w 486688"/>
              <a:gd name="connsiteY71" fmla="*/ 416239 h 486745"/>
              <a:gd name="connsiteX72" fmla="*/ 190953 w 486688"/>
              <a:gd name="connsiteY72" fmla="*/ 418197 h 486745"/>
              <a:gd name="connsiteX73" fmla="*/ 186863 w 486688"/>
              <a:gd name="connsiteY73" fmla="*/ 418313 h 486745"/>
              <a:gd name="connsiteX74" fmla="*/ 183177 w 486688"/>
              <a:gd name="connsiteY74" fmla="*/ 431158 h 486745"/>
              <a:gd name="connsiteX75" fmla="*/ 186690 w 486688"/>
              <a:gd name="connsiteY75" fmla="*/ 431331 h 486745"/>
              <a:gd name="connsiteX76" fmla="*/ 180700 w 486688"/>
              <a:gd name="connsiteY76" fmla="*/ 433001 h 486745"/>
              <a:gd name="connsiteX77" fmla="*/ 183522 w 486688"/>
              <a:gd name="connsiteY77" fmla="*/ 417679 h 486745"/>
              <a:gd name="connsiteX78" fmla="*/ 181448 w 486688"/>
              <a:gd name="connsiteY78" fmla="*/ 415548 h 486745"/>
              <a:gd name="connsiteX79" fmla="*/ 189167 w 486688"/>
              <a:gd name="connsiteY79" fmla="*/ 411285 h 486745"/>
              <a:gd name="connsiteX80" fmla="*/ 265722 w 486688"/>
              <a:gd name="connsiteY80" fmla="*/ 410939 h 486745"/>
              <a:gd name="connsiteX81" fmla="*/ 268833 w 486688"/>
              <a:gd name="connsiteY81" fmla="*/ 411688 h 486745"/>
              <a:gd name="connsiteX82" fmla="*/ 265895 w 486688"/>
              <a:gd name="connsiteY82" fmla="*/ 413934 h 486745"/>
              <a:gd name="connsiteX83" fmla="*/ 164111 w 486688"/>
              <a:gd name="connsiteY83" fmla="*/ 406043 h 486745"/>
              <a:gd name="connsiteX84" fmla="*/ 171369 w 486688"/>
              <a:gd name="connsiteY84" fmla="*/ 409326 h 486745"/>
              <a:gd name="connsiteX85" fmla="*/ 168661 w 486688"/>
              <a:gd name="connsiteY85" fmla="*/ 410306 h 486745"/>
              <a:gd name="connsiteX86" fmla="*/ 168604 w 486688"/>
              <a:gd name="connsiteY86" fmla="*/ 421365 h 486745"/>
              <a:gd name="connsiteX87" fmla="*/ 173615 w 486688"/>
              <a:gd name="connsiteY87" fmla="*/ 416930 h 486745"/>
              <a:gd name="connsiteX88" fmla="*/ 176322 w 486688"/>
              <a:gd name="connsiteY88" fmla="*/ 411630 h 486745"/>
              <a:gd name="connsiteX89" fmla="*/ 180643 w 486688"/>
              <a:gd name="connsiteY89" fmla="*/ 414165 h 486745"/>
              <a:gd name="connsiteX90" fmla="*/ 169180 w 486688"/>
              <a:gd name="connsiteY90" fmla="*/ 423670 h 486745"/>
              <a:gd name="connsiteX91" fmla="*/ 155355 w 486688"/>
              <a:gd name="connsiteY91" fmla="*/ 430351 h 486745"/>
              <a:gd name="connsiteX92" fmla="*/ 165032 w 486688"/>
              <a:gd name="connsiteY92" fmla="*/ 425052 h 486745"/>
              <a:gd name="connsiteX93" fmla="*/ 164111 w 486688"/>
              <a:gd name="connsiteY93" fmla="*/ 406043 h 486745"/>
              <a:gd name="connsiteX94" fmla="*/ 147334 w 486688"/>
              <a:gd name="connsiteY94" fmla="*/ 394500 h 486745"/>
              <a:gd name="connsiteX95" fmla="*/ 138592 w 486688"/>
              <a:gd name="connsiteY95" fmla="*/ 400801 h 486745"/>
              <a:gd name="connsiteX96" fmla="*/ 149249 w 486688"/>
              <a:gd name="connsiteY96" fmla="*/ 402586 h 486745"/>
              <a:gd name="connsiteX97" fmla="*/ 147334 w 486688"/>
              <a:gd name="connsiteY97" fmla="*/ 394500 h 486745"/>
              <a:gd name="connsiteX98" fmla="*/ 161173 w 486688"/>
              <a:gd name="connsiteY98" fmla="*/ 394177 h 486745"/>
              <a:gd name="connsiteX99" fmla="*/ 165320 w 486688"/>
              <a:gd name="connsiteY99" fmla="*/ 395156 h 486745"/>
              <a:gd name="connsiteX100" fmla="*/ 166876 w 486688"/>
              <a:gd name="connsiteY100" fmla="*/ 396020 h 486745"/>
              <a:gd name="connsiteX101" fmla="*/ 155355 w 486688"/>
              <a:gd name="connsiteY101" fmla="*/ 413359 h 486745"/>
              <a:gd name="connsiteX102" fmla="*/ 154491 w 486688"/>
              <a:gd name="connsiteY102" fmla="*/ 419407 h 486745"/>
              <a:gd name="connsiteX103" fmla="*/ 147809 w 486688"/>
              <a:gd name="connsiteY103" fmla="*/ 414799 h 486745"/>
              <a:gd name="connsiteX104" fmla="*/ 148155 w 486688"/>
              <a:gd name="connsiteY104" fmla="*/ 414741 h 486745"/>
              <a:gd name="connsiteX105" fmla="*/ 152417 w 486688"/>
              <a:gd name="connsiteY105" fmla="*/ 411803 h 486745"/>
              <a:gd name="connsiteX106" fmla="*/ 162037 w 486688"/>
              <a:gd name="connsiteY106" fmla="*/ 397115 h 486745"/>
              <a:gd name="connsiteX107" fmla="*/ 146592 w 486688"/>
              <a:gd name="connsiteY107" fmla="*/ 392988 h 486745"/>
              <a:gd name="connsiteX108" fmla="*/ 151899 w 486688"/>
              <a:gd name="connsiteY108" fmla="*/ 403681 h 486745"/>
              <a:gd name="connsiteX109" fmla="*/ 135367 w 486688"/>
              <a:gd name="connsiteY109" fmla="*/ 399015 h 486745"/>
              <a:gd name="connsiteX110" fmla="*/ 146592 w 486688"/>
              <a:gd name="connsiteY110" fmla="*/ 392988 h 486745"/>
              <a:gd name="connsiteX111" fmla="*/ 330525 w 486688"/>
              <a:gd name="connsiteY111" fmla="*/ 388186 h 486745"/>
              <a:gd name="connsiteX112" fmla="*/ 334903 w 486688"/>
              <a:gd name="connsiteY112" fmla="*/ 403508 h 486745"/>
              <a:gd name="connsiteX113" fmla="*/ 331216 w 486688"/>
              <a:gd name="connsiteY113" fmla="*/ 418312 h 486745"/>
              <a:gd name="connsiteX114" fmla="*/ 313359 w 486688"/>
              <a:gd name="connsiteY114" fmla="*/ 405525 h 486745"/>
              <a:gd name="connsiteX115" fmla="*/ 307311 w 486688"/>
              <a:gd name="connsiteY115" fmla="*/ 401608 h 486745"/>
              <a:gd name="connsiteX116" fmla="*/ 316988 w 486688"/>
              <a:gd name="connsiteY116" fmla="*/ 396884 h 486745"/>
              <a:gd name="connsiteX117" fmla="*/ 320156 w 486688"/>
              <a:gd name="connsiteY117" fmla="*/ 409845 h 486745"/>
              <a:gd name="connsiteX118" fmla="*/ 331907 w 486688"/>
              <a:gd name="connsiteY118" fmla="*/ 415663 h 486745"/>
              <a:gd name="connsiteX119" fmla="*/ 328451 w 486688"/>
              <a:gd name="connsiteY119" fmla="*/ 395962 h 486745"/>
              <a:gd name="connsiteX120" fmla="*/ 326378 w 486688"/>
              <a:gd name="connsiteY120" fmla="*/ 393255 h 486745"/>
              <a:gd name="connsiteX121" fmla="*/ 322806 w 486688"/>
              <a:gd name="connsiteY121" fmla="*/ 392506 h 486745"/>
              <a:gd name="connsiteX122" fmla="*/ 344891 w 486688"/>
              <a:gd name="connsiteY122" fmla="*/ 386328 h 486745"/>
              <a:gd name="connsiteX123" fmla="*/ 350341 w 486688"/>
              <a:gd name="connsiteY123" fmla="*/ 389454 h 486745"/>
              <a:gd name="connsiteX124" fmla="*/ 358348 w 486688"/>
              <a:gd name="connsiteY124" fmla="*/ 398785 h 486745"/>
              <a:gd name="connsiteX125" fmla="*/ 351032 w 486688"/>
              <a:gd name="connsiteY125" fmla="*/ 402760 h 486745"/>
              <a:gd name="connsiteX126" fmla="*/ 349765 w 486688"/>
              <a:gd name="connsiteY126" fmla="*/ 394868 h 486745"/>
              <a:gd name="connsiteX127" fmla="*/ 343544 w 486688"/>
              <a:gd name="connsiteY127" fmla="*/ 390030 h 486745"/>
              <a:gd name="connsiteX128" fmla="*/ 348037 w 486688"/>
              <a:gd name="connsiteY128" fmla="*/ 403566 h 486745"/>
              <a:gd name="connsiteX129" fmla="*/ 348555 w 486688"/>
              <a:gd name="connsiteY129" fmla="*/ 403739 h 486745"/>
              <a:gd name="connsiteX130" fmla="*/ 349996 w 486688"/>
              <a:gd name="connsiteY130" fmla="*/ 404257 h 486745"/>
              <a:gd name="connsiteX131" fmla="*/ 342680 w 486688"/>
              <a:gd name="connsiteY131" fmla="*/ 408232 h 486745"/>
              <a:gd name="connsiteX132" fmla="*/ 341125 w 486688"/>
              <a:gd name="connsiteY132" fmla="*/ 400110 h 486745"/>
              <a:gd name="connsiteX133" fmla="*/ 339166 w 486688"/>
              <a:gd name="connsiteY133" fmla="*/ 396481 h 486745"/>
              <a:gd name="connsiteX134" fmla="*/ 335422 w 486688"/>
              <a:gd name="connsiteY134" fmla="*/ 393947 h 486745"/>
              <a:gd name="connsiteX135" fmla="*/ 338417 w 486688"/>
              <a:gd name="connsiteY135" fmla="*/ 390030 h 486745"/>
              <a:gd name="connsiteX136" fmla="*/ 340952 w 486688"/>
              <a:gd name="connsiteY136" fmla="*/ 392103 h 486745"/>
              <a:gd name="connsiteX137" fmla="*/ 344891 w 486688"/>
              <a:gd name="connsiteY137" fmla="*/ 386328 h 486745"/>
              <a:gd name="connsiteX138" fmla="*/ 357023 w 486688"/>
              <a:gd name="connsiteY138" fmla="*/ 377875 h 486745"/>
              <a:gd name="connsiteX139" fmla="*/ 366873 w 486688"/>
              <a:gd name="connsiteY139" fmla="*/ 390432 h 486745"/>
              <a:gd name="connsiteX140" fmla="*/ 367392 w 486688"/>
              <a:gd name="connsiteY140" fmla="*/ 390663 h 486745"/>
              <a:gd name="connsiteX141" fmla="*/ 367910 w 486688"/>
              <a:gd name="connsiteY141" fmla="*/ 390893 h 486745"/>
              <a:gd name="connsiteX142" fmla="*/ 368544 w 486688"/>
              <a:gd name="connsiteY142" fmla="*/ 391066 h 486745"/>
              <a:gd name="connsiteX143" fmla="*/ 369062 w 486688"/>
              <a:gd name="connsiteY143" fmla="*/ 391297 h 486745"/>
              <a:gd name="connsiteX144" fmla="*/ 362092 w 486688"/>
              <a:gd name="connsiteY144" fmla="*/ 395271 h 486745"/>
              <a:gd name="connsiteX145" fmla="*/ 360998 w 486688"/>
              <a:gd name="connsiteY145" fmla="*/ 389165 h 486745"/>
              <a:gd name="connsiteX146" fmla="*/ 356793 w 486688"/>
              <a:gd name="connsiteY146" fmla="*/ 382886 h 486745"/>
              <a:gd name="connsiteX147" fmla="*/ 353567 w 486688"/>
              <a:gd name="connsiteY147" fmla="*/ 382714 h 486745"/>
              <a:gd name="connsiteX148" fmla="*/ 357023 w 486688"/>
              <a:gd name="connsiteY148" fmla="*/ 377875 h 486745"/>
              <a:gd name="connsiteX149" fmla="*/ 138074 w 486688"/>
              <a:gd name="connsiteY149" fmla="*/ 373036 h 486745"/>
              <a:gd name="connsiteX150" fmla="*/ 129146 w 486688"/>
              <a:gd name="connsiteY150" fmla="*/ 382771 h 486745"/>
              <a:gd name="connsiteX151" fmla="*/ 141991 w 486688"/>
              <a:gd name="connsiteY151" fmla="*/ 385997 h 486745"/>
              <a:gd name="connsiteX152" fmla="*/ 138074 w 486688"/>
              <a:gd name="connsiteY152" fmla="*/ 373036 h 486745"/>
              <a:gd name="connsiteX153" fmla="*/ 350456 w 486688"/>
              <a:gd name="connsiteY153" fmla="*/ 371423 h 486745"/>
              <a:gd name="connsiteX154" fmla="*/ 351090 w 486688"/>
              <a:gd name="connsiteY154" fmla="*/ 374706 h 486745"/>
              <a:gd name="connsiteX155" fmla="*/ 350456 w 486688"/>
              <a:gd name="connsiteY155" fmla="*/ 371423 h 486745"/>
              <a:gd name="connsiteX156" fmla="*/ 133120 w 486688"/>
              <a:gd name="connsiteY156" fmla="*/ 367449 h 486745"/>
              <a:gd name="connsiteX157" fmla="*/ 146888 w 486688"/>
              <a:gd name="connsiteY157" fmla="*/ 384615 h 486745"/>
              <a:gd name="connsiteX158" fmla="*/ 137556 w 486688"/>
              <a:gd name="connsiteY158" fmla="*/ 390375 h 486745"/>
              <a:gd name="connsiteX159" fmla="*/ 127303 w 486688"/>
              <a:gd name="connsiteY159" fmla="*/ 383923 h 486745"/>
              <a:gd name="connsiteX160" fmla="*/ 121715 w 486688"/>
              <a:gd name="connsiteY160" fmla="*/ 395790 h 486745"/>
              <a:gd name="connsiteX161" fmla="*/ 114630 w 486688"/>
              <a:gd name="connsiteY161" fmla="*/ 389396 h 486745"/>
              <a:gd name="connsiteX162" fmla="*/ 118028 w 486688"/>
              <a:gd name="connsiteY162" fmla="*/ 390548 h 486745"/>
              <a:gd name="connsiteX163" fmla="*/ 133120 w 486688"/>
              <a:gd name="connsiteY163" fmla="*/ 367449 h 486745"/>
              <a:gd name="connsiteX164" fmla="*/ 379370 w 486688"/>
              <a:gd name="connsiteY164" fmla="*/ 362259 h 486745"/>
              <a:gd name="connsiteX165" fmla="*/ 379514 w 486688"/>
              <a:gd name="connsiteY165" fmla="*/ 363296 h 486745"/>
              <a:gd name="connsiteX166" fmla="*/ 379257 w 486688"/>
              <a:gd name="connsiteY166" fmla="*/ 363532 h 486745"/>
              <a:gd name="connsiteX167" fmla="*/ 375686 w 486688"/>
              <a:gd name="connsiteY167" fmla="*/ 361343 h 486745"/>
              <a:gd name="connsiteX168" fmla="*/ 380237 w 486688"/>
              <a:gd name="connsiteY168" fmla="*/ 381043 h 486745"/>
              <a:gd name="connsiteX169" fmla="*/ 361516 w 486688"/>
              <a:gd name="connsiteY169" fmla="*/ 373440 h 486745"/>
              <a:gd name="connsiteX170" fmla="*/ 363935 w 486688"/>
              <a:gd name="connsiteY170" fmla="*/ 370905 h 486745"/>
              <a:gd name="connsiteX171" fmla="*/ 367449 w 486688"/>
              <a:gd name="connsiteY171" fmla="*/ 368313 h 486745"/>
              <a:gd name="connsiteX172" fmla="*/ 377126 w 486688"/>
              <a:gd name="connsiteY172" fmla="*/ 375974 h 486745"/>
              <a:gd name="connsiteX173" fmla="*/ 373958 w 486688"/>
              <a:gd name="connsiteY173" fmla="*/ 365318 h 486745"/>
              <a:gd name="connsiteX174" fmla="*/ 371193 w 486688"/>
              <a:gd name="connsiteY174" fmla="*/ 365087 h 486745"/>
              <a:gd name="connsiteX175" fmla="*/ 375686 w 486688"/>
              <a:gd name="connsiteY175" fmla="*/ 361343 h 486745"/>
              <a:gd name="connsiteX176" fmla="*/ 388762 w 486688"/>
              <a:gd name="connsiteY176" fmla="*/ 356332 h 486745"/>
              <a:gd name="connsiteX177" fmla="*/ 380755 w 486688"/>
              <a:gd name="connsiteY177" fmla="*/ 365030 h 486745"/>
              <a:gd name="connsiteX178" fmla="*/ 391238 w 486688"/>
              <a:gd name="connsiteY178" fmla="*/ 359788 h 486745"/>
              <a:gd name="connsiteX179" fmla="*/ 380236 w 486688"/>
              <a:gd name="connsiteY179" fmla="*/ 368486 h 486745"/>
              <a:gd name="connsiteX180" fmla="*/ 379514 w 486688"/>
              <a:gd name="connsiteY180" fmla="*/ 363296 h 486745"/>
              <a:gd name="connsiteX181" fmla="*/ 385536 w 486688"/>
              <a:gd name="connsiteY181" fmla="*/ 357772 h 486745"/>
              <a:gd name="connsiteX182" fmla="*/ 379805 w 486688"/>
              <a:gd name="connsiteY182" fmla="*/ 357325 h 486745"/>
              <a:gd name="connsiteX183" fmla="*/ 379370 w 486688"/>
              <a:gd name="connsiteY183" fmla="*/ 362259 h 486745"/>
              <a:gd name="connsiteX184" fmla="*/ 378624 w 486688"/>
              <a:gd name="connsiteY184" fmla="*/ 356900 h 486745"/>
              <a:gd name="connsiteX185" fmla="*/ 388762 w 486688"/>
              <a:gd name="connsiteY185" fmla="*/ 356332 h 486745"/>
              <a:gd name="connsiteX186" fmla="*/ 97521 w 486688"/>
              <a:gd name="connsiteY186" fmla="*/ 350917 h 486745"/>
              <a:gd name="connsiteX187" fmla="*/ 101611 w 486688"/>
              <a:gd name="connsiteY187" fmla="*/ 353740 h 486745"/>
              <a:gd name="connsiteX188" fmla="*/ 100920 w 486688"/>
              <a:gd name="connsiteY188" fmla="*/ 356274 h 486745"/>
              <a:gd name="connsiteX189" fmla="*/ 100804 w 486688"/>
              <a:gd name="connsiteY189" fmla="*/ 356562 h 486745"/>
              <a:gd name="connsiteX190" fmla="*/ 105989 w 486688"/>
              <a:gd name="connsiteY190" fmla="*/ 360018 h 486745"/>
              <a:gd name="connsiteX191" fmla="*/ 103569 w 486688"/>
              <a:gd name="connsiteY191" fmla="*/ 366355 h 486745"/>
              <a:gd name="connsiteX192" fmla="*/ 96311 w 486688"/>
              <a:gd name="connsiteY192" fmla="*/ 371712 h 486745"/>
              <a:gd name="connsiteX193" fmla="*/ 95505 w 486688"/>
              <a:gd name="connsiteY193" fmla="*/ 373152 h 486745"/>
              <a:gd name="connsiteX194" fmla="*/ 94871 w 486688"/>
              <a:gd name="connsiteY194" fmla="*/ 374822 h 486745"/>
              <a:gd name="connsiteX195" fmla="*/ 94641 w 486688"/>
              <a:gd name="connsiteY195" fmla="*/ 375398 h 486745"/>
              <a:gd name="connsiteX196" fmla="*/ 90378 w 486688"/>
              <a:gd name="connsiteY196" fmla="*/ 368486 h 486745"/>
              <a:gd name="connsiteX197" fmla="*/ 92279 w 486688"/>
              <a:gd name="connsiteY197" fmla="*/ 368947 h 486745"/>
              <a:gd name="connsiteX198" fmla="*/ 98673 w 486688"/>
              <a:gd name="connsiteY198" fmla="*/ 365721 h 486745"/>
              <a:gd name="connsiteX199" fmla="*/ 101957 w 486688"/>
              <a:gd name="connsiteY199" fmla="*/ 358981 h 486745"/>
              <a:gd name="connsiteX200" fmla="*/ 90148 w 486688"/>
              <a:gd name="connsiteY200" fmla="*/ 363532 h 486745"/>
              <a:gd name="connsiteX201" fmla="*/ 89514 w 486688"/>
              <a:gd name="connsiteY201" fmla="*/ 367161 h 486745"/>
              <a:gd name="connsiteX202" fmla="*/ 84618 w 486688"/>
              <a:gd name="connsiteY202" fmla="*/ 360076 h 486745"/>
              <a:gd name="connsiteX203" fmla="*/ 92970 w 486688"/>
              <a:gd name="connsiteY203" fmla="*/ 357253 h 486745"/>
              <a:gd name="connsiteX204" fmla="*/ 96542 w 486688"/>
              <a:gd name="connsiteY204" fmla="*/ 354488 h 486745"/>
              <a:gd name="connsiteX205" fmla="*/ 97521 w 486688"/>
              <a:gd name="connsiteY205" fmla="*/ 350917 h 486745"/>
              <a:gd name="connsiteX206" fmla="*/ 82610 w 486688"/>
              <a:gd name="connsiteY206" fmla="*/ 344473 h 486745"/>
              <a:gd name="connsiteX207" fmla="*/ 78628 w 486688"/>
              <a:gd name="connsiteY207" fmla="*/ 347922 h 486745"/>
              <a:gd name="connsiteX208" fmla="*/ 82891 w 486688"/>
              <a:gd name="connsiteY208" fmla="*/ 351147 h 486745"/>
              <a:gd name="connsiteX209" fmla="*/ 87845 w 486688"/>
              <a:gd name="connsiteY209" fmla="*/ 347461 h 486745"/>
              <a:gd name="connsiteX210" fmla="*/ 82610 w 486688"/>
              <a:gd name="connsiteY210" fmla="*/ 344473 h 486745"/>
              <a:gd name="connsiteX211" fmla="*/ 391527 w 486688"/>
              <a:gd name="connsiteY211" fmla="*/ 340663 h 486745"/>
              <a:gd name="connsiteX212" fmla="*/ 395214 w 486688"/>
              <a:gd name="connsiteY212" fmla="*/ 340893 h 486745"/>
              <a:gd name="connsiteX213" fmla="*/ 392161 w 486688"/>
              <a:gd name="connsiteY213" fmla="*/ 344465 h 486745"/>
              <a:gd name="connsiteX214" fmla="*/ 396539 w 486688"/>
              <a:gd name="connsiteY214" fmla="*/ 350916 h 486745"/>
              <a:gd name="connsiteX215" fmla="*/ 403739 w 486688"/>
              <a:gd name="connsiteY215" fmla="*/ 352817 h 486745"/>
              <a:gd name="connsiteX216" fmla="*/ 399015 w 486688"/>
              <a:gd name="connsiteY216" fmla="*/ 359960 h 486745"/>
              <a:gd name="connsiteX217" fmla="*/ 398439 w 486688"/>
              <a:gd name="connsiteY217" fmla="*/ 358117 h 486745"/>
              <a:gd name="connsiteX218" fmla="*/ 390951 w 486688"/>
              <a:gd name="connsiteY218" fmla="*/ 350168 h 486745"/>
              <a:gd name="connsiteX219" fmla="*/ 386458 w 486688"/>
              <a:gd name="connsiteY219" fmla="*/ 350168 h 486745"/>
              <a:gd name="connsiteX220" fmla="*/ 388013 w 486688"/>
              <a:gd name="connsiteY220" fmla="*/ 344695 h 486745"/>
              <a:gd name="connsiteX221" fmla="*/ 390951 w 486688"/>
              <a:gd name="connsiteY221" fmla="*/ 345617 h 486745"/>
              <a:gd name="connsiteX222" fmla="*/ 391527 w 486688"/>
              <a:gd name="connsiteY222" fmla="*/ 340663 h 486745"/>
              <a:gd name="connsiteX223" fmla="*/ 90580 w 486688"/>
              <a:gd name="connsiteY223" fmla="*/ 338726 h 486745"/>
              <a:gd name="connsiteX224" fmla="*/ 95391 w 486688"/>
              <a:gd name="connsiteY224" fmla="*/ 345214 h 486745"/>
              <a:gd name="connsiteX225" fmla="*/ 91416 w 486688"/>
              <a:gd name="connsiteY225" fmla="*/ 350744 h 486745"/>
              <a:gd name="connsiteX226" fmla="*/ 85310 w 486688"/>
              <a:gd name="connsiteY226" fmla="*/ 355122 h 486745"/>
              <a:gd name="connsiteX227" fmla="*/ 87096 w 486688"/>
              <a:gd name="connsiteY227" fmla="*/ 357599 h 486745"/>
              <a:gd name="connsiteX228" fmla="*/ 81739 w 486688"/>
              <a:gd name="connsiteY228" fmla="*/ 352933 h 486745"/>
              <a:gd name="connsiteX229" fmla="*/ 76842 w 486688"/>
              <a:gd name="connsiteY229" fmla="*/ 347173 h 486745"/>
              <a:gd name="connsiteX230" fmla="*/ 83294 w 486688"/>
              <a:gd name="connsiteY230" fmla="*/ 343256 h 486745"/>
              <a:gd name="connsiteX231" fmla="*/ 90667 w 486688"/>
              <a:gd name="connsiteY231" fmla="*/ 347000 h 486745"/>
              <a:gd name="connsiteX232" fmla="*/ 92050 w 486688"/>
              <a:gd name="connsiteY232" fmla="*/ 341643 h 486745"/>
              <a:gd name="connsiteX233" fmla="*/ 86116 w 486688"/>
              <a:gd name="connsiteY233" fmla="*/ 341355 h 486745"/>
              <a:gd name="connsiteX234" fmla="*/ 90580 w 486688"/>
              <a:gd name="connsiteY234" fmla="*/ 338726 h 486745"/>
              <a:gd name="connsiteX235" fmla="*/ 412782 w 486688"/>
              <a:gd name="connsiteY235" fmla="*/ 333405 h 486745"/>
              <a:gd name="connsiteX236" fmla="*/ 410017 w 486688"/>
              <a:gd name="connsiteY236" fmla="*/ 346020 h 486745"/>
              <a:gd name="connsiteX237" fmla="*/ 405928 w 486688"/>
              <a:gd name="connsiteY237" fmla="*/ 341815 h 486745"/>
              <a:gd name="connsiteX238" fmla="*/ 412667 w 486688"/>
              <a:gd name="connsiteY238" fmla="*/ 337438 h 486745"/>
              <a:gd name="connsiteX239" fmla="*/ 400743 w 486688"/>
              <a:gd name="connsiteY239" fmla="*/ 338762 h 486745"/>
              <a:gd name="connsiteX240" fmla="*/ 401254 w 486688"/>
              <a:gd name="connsiteY240" fmla="*/ 335040 h 486745"/>
              <a:gd name="connsiteX241" fmla="*/ 406230 w 486688"/>
              <a:gd name="connsiteY241" fmla="*/ 334463 h 486745"/>
              <a:gd name="connsiteX242" fmla="*/ 412782 w 486688"/>
              <a:gd name="connsiteY242" fmla="*/ 333405 h 486745"/>
              <a:gd name="connsiteX243" fmla="*/ 401770 w 486688"/>
              <a:gd name="connsiteY243" fmla="*/ 331290 h 486745"/>
              <a:gd name="connsiteX244" fmla="*/ 401254 w 486688"/>
              <a:gd name="connsiteY244" fmla="*/ 335040 h 486745"/>
              <a:gd name="connsiteX245" fmla="*/ 400455 w 486688"/>
              <a:gd name="connsiteY245" fmla="*/ 335133 h 486745"/>
              <a:gd name="connsiteX246" fmla="*/ 89284 w 486688"/>
              <a:gd name="connsiteY246" fmla="*/ 327753 h 486745"/>
              <a:gd name="connsiteX247" fmla="*/ 91012 w 486688"/>
              <a:gd name="connsiteY247" fmla="*/ 329373 h 486745"/>
              <a:gd name="connsiteX248" fmla="*/ 90955 w 486688"/>
              <a:gd name="connsiteY248" fmla="*/ 331562 h 486745"/>
              <a:gd name="connsiteX249" fmla="*/ 83812 w 486688"/>
              <a:gd name="connsiteY249" fmla="*/ 331274 h 486745"/>
              <a:gd name="connsiteX250" fmla="*/ 87556 w 486688"/>
              <a:gd name="connsiteY250" fmla="*/ 330928 h 486745"/>
              <a:gd name="connsiteX251" fmla="*/ 89284 w 486688"/>
              <a:gd name="connsiteY251" fmla="*/ 327753 h 486745"/>
              <a:gd name="connsiteX252" fmla="*/ 403969 w 486688"/>
              <a:gd name="connsiteY252" fmla="*/ 326781 h 486745"/>
              <a:gd name="connsiteX253" fmla="*/ 407252 w 486688"/>
              <a:gd name="connsiteY253" fmla="*/ 331044 h 486745"/>
              <a:gd name="connsiteX254" fmla="*/ 401975 w 486688"/>
              <a:gd name="connsiteY254" fmla="*/ 330691 h 486745"/>
              <a:gd name="connsiteX255" fmla="*/ 401770 w 486688"/>
              <a:gd name="connsiteY255" fmla="*/ 331290 h 486745"/>
              <a:gd name="connsiteX256" fmla="*/ 402183 w 486688"/>
              <a:gd name="connsiteY256" fmla="*/ 328279 h 486745"/>
              <a:gd name="connsiteX257" fmla="*/ 402990 w 486688"/>
              <a:gd name="connsiteY257" fmla="*/ 327530 h 486745"/>
              <a:gd name="connsiteX258" fmla="*/ 409845 w 486688"/>
              <a:gd name="connsiteY258" fmla="*/ 314512 h 486745"/>
              <a:gd name="connsiteX259" fmla="*/ 425801 w 486688"/>
              <a:gd name="connsiteY259" fmla="*/ 322404 h 486745"/>
              <a:gd name="connsiteX260" fmla="*/ 421827 w 486688"/>
              <a:gd name="connsiteY260" fmla="*/ 329258 h 486745"/>
              <a:gd name="connsiteX261" fmla="*/ 420905 w 486688"/>
              <a:gd name="connsiteY261" fmla="*/ 327242 h 486745"/>
              <a:gd name="connsiteX262" fmla="*/ 410709 w 486688"/>
              <a:gd name="connsiteY262" fmla="*/ 319639 h 486745"/>
              <a:gd name="connsiteX263" fmla="*/ 409787 w 486688"/>
              <a:gd name="connsiteY263" fmla="*/ 319927 h 486745"/>
              <a:gd name="connsiteX264" fmla="*/ 409327 w 486688"/>
              <a:gd name="connsiteY264" fmla="*/ 320215 h 486745"/>
              <a:gd name="connsiteX265" fmla="*/ 408405 w 486688"/>
              <a:gd name="connsiteY265" fmla="*/ 320964 h 486745"/>
              <a:gd name="connsiteX266" fmla="*/ 73213 w 486688"/>
              <a:gd name="connsiteY266" fmla="*/ 311747 h 486745"/>
              <a:gd name="connsiteX267" fmla="*/ 77246 w 486688"/>
              <a:gd name="connsiteY267" fmla="*/ 315722 h 486745"/>
              <a:gd name="connsiteX268" fmla="*/ 69124 w 486688"/>
              <a:gd name="connsiteY268" fmla="*/ 320157 h 486745"/>
              <a:gd name="connsiteX269" fmla="*/ 64861 w 486688"/>
              <a:gd name="connsiteY269" fmla="*/ 322173 h 486745"/>
              <a:gd name="connsiteX270" fmla="*/ 62730 w 486688"/>
              <a:gd name="connsiteY270" fmla="*/ 325687 h 486745"/>
              <a:gd name="connsiteX271" fmla="*/ 59331 w 486688"/>
              <a:gd name="connsiteY271" fmla="*/ 318141 h 486745"/>
              <a:gd name="connsiteX272" fmla="*/ 67511 w 486688"/>
              <a:gd name="connsiteY272" fmla="*/ 317104 h 486745"/>
              <a:gd name="connsiteX273" fmla="*/ 71773 w 486688"/>
              <a:gd name="connsiteY273" fmla="*/ 315030 h 486745"/>
              <a:gd name="connsiteX274" fmla="*/ 73213 w 486688"/>
              <a:gd name="connsiteY274" fmla="*/ 311747 h 486745"/>
              <a:gd name="connsiteX275" fmla="*/ 84330 w 486688"/>
              <a:gd name="connsiteY275" fmla="*/ 310306 h 486745"/>
              <a:gd name="connsiteX276" fmla="*/ 84791 w 486688"/>
              <a:gd name="connsiteY276" fmla="*/ 313359 h 486745"/>
              <a:gd name="connsiteX277" fmla="*/ 81277 w 486688"/>
              <a:gd name="connsiteY277" fmla="*/ 313475 h 486745"/>
              <a:gd name="connsiteX278" fmla="*/ 84330 w 486688"/>
              <a:gd name="connsiteY278" fmla="*/ 310306 h 486745"/>
              <a:gd name="connsiteX279" fmla="*/ 413186 w 486688"/>
              <a:gd name="connsiteY279" fmla="*/ 300111 h 486745"/>
              <a:gd name="connsiteX280" fmla="*/ 417737 w 486688"/>
              <a:gd name="connsiteY280" fmla="*/ 302761 h 486745"/>
              <a:gd name="connsiteX281" fmla="*/ 418485 w 486688"/>
              <a:gd name="connsiteY281" fmla="*/ 302012 h 486745"/>
              <a:gd name="connsiteX282" fmla="*/ 419177 w 486688"/>
              <a:gd name="connsiteY282" fmla="*/ 301263 h 486745"/>
              <a:gd name="connsiteX283" fmla="*/ 420790 w 486688"/>
              <a:gd name="connsiteY283" fmla="*/ 300226 h 486745"/>
              <a:gd name="connsiteX284" fmla="*/ 419580 w 486688"/>
              <a:gd name="connsiteY284" fmla="*/ 304028 h 486745"/>
              <a:gd name="connsiteX285" fmla="*/ 430236 w 486688"/>
              <a:gd name="connsiteY285" fmla="*/ 311056 h 486745"/>
              <a:gd name="connsiteX286" fmla="*/ 430812 w 486688"/>
              <a:gd name="connsiteY286" fmla="*/ 310019 h 486745"/>
              <a:gd name="connsiteX287" fmla="*/ 431043 w 486688"/>
              <a:gd name="connsiteY287" fmla="*/ 309500 h 486745"/>
              <a:gd name="connsiteX288" fmla="*/ 431677 w 486688"/>
              <a:gd name="connsiteY288" fmla="*/ 307772 h 486745"/>
              <a:gd name="connsiteX289" fmla="*/ 424073 w 486688"/>
              <a:gd name="connsiteY289" fmla="*/ 311574 h 486745"/>
              <a:gd name="connsiteX290" fmla="*/ 417794 w 486688"/>
              <a:gd name="connsiteY290" fmla="*/ 306908 h 486745"/>
              <a:gd name="connsiteX291" fmla="*/ 415490 w 486688"/>
              <a:gd name="connsiteY291" fmla="*/ 308694 h 486745"/>
              <a:gd name="connsiteX292" fmla="*/ 413186 w 486688"/>
              <a:gd name="connsiteY292" fmla="*/ 300111 h 486745"/>
              <a:gd name="connsiteX293" fmla="*/ 70448 w 486688"/>
              <a:gd name="connsiteY293" fmla="*/ 278279 h 486745"/>
              <a:gd name="connsiteX294" fmla="*/ 74710 w 486688"/>
              <a:gd name="connsiteY294" fmla="*/ 289339 h 486745"/>
              <a:gd name="connsiteX295" fmla="*/ 70966 w 486688"/>
              <a:gd name="connsiteY295" fmla="*/ 287841 h 486745"/>
              <a:gd name="connsiteX296" fmla="*/ 66531 w 486688"/>
              <a:gd name="connsiteY296" fmla="*/ 294696 h 486745"/>
              <a:gd name="connsiteX297" fmla="*/ 75344 w 486688"/>
              <a:gd name="connsiteY297" fmla="*/ 297115 h 486745"/>
              <a:gd name="connsiteX298" fmla="*/ 75805 w 486688"/>
              <a:gd name="connsiteY298" fmla="*/ 294293 h 486745"/>
              <a:gd name="connsiteX299" fmla="*/ 79318 w 486688"/>
              <a:gd name="connsiteY299" fmla="*/ 302645 h 486745"/>
              <a:gd name="connsiteX300" fmla="*/ 76611 w 486688"/>
              <a:gd name="connsiteY300" fmla="*/ 300629 h 486745"/>
              <a:gd name="connsiteX301" fmla="*/ 64918 w 486688"/>
              <a:gd name="connsiteY301" fmla="*/ 296366 h 486745"/>
              <a:gd name="connsiteX302" fmla="*/ 57602 w 486688"/>
              <a:gd name="connsiteY302" fmla="*/ 307138 h 486745"/>
              <a:gd name="connsiteX303" fmla="*/ 56796 w 486688"/>
              <a:gd name="connsiteY303" fmla="*/ 309097 h 486745"/>
              <a:gd name="connsiteX304" fmla="*/ 55932 w 486688"/>
              <a:gd name="connsiteY304" fmla="*/ 311343 h 486745"/>
              <a:gd name="connsiteX305" fmla="*/ 55644 w 486688"/>
              <a:gd name="connsiteY305" fmla="*/ 311919 h 486745"/>
              <a:gd name="connsiteX306" fmla="*/ 52245 w 486688"/>
              <a:gd name="connsiteY306" fmla="*/ 301493 h 486745"/>
              <a:gd name="connsiteX307" fmla="*/ 54895 w 486688"/>
              <a:gd name="connsiteY307" fmla="*/ 303336 h 486745"/>
              <a:gd name="connsiteX308" fmla="*/ 61174 w 486688"/>
              <a:gd name="connsiteY308" fmla="*/ 295041 h 486745"/>
              <a:gd name="connsiteX309" fmla="*/ 51669 w 486688"/>
              <a:gd name="connsiteY309" fmla="*/ 291873 h 486745"/>
              <a:gd name="connsiteX310" fmla="*/ 50229 w 486688"/>
              <a:gd name="connsiteY310" fmla="*/ 294753 h 486745"/>
              <a:gd name="connsiteX311" fmla="*/ 46888 w 486688"/>
              <a:gd name="connsiteY311" fmla="*/ 286401 h 486745"/>
              <a:gd name="connsiteX312" fmla="*/ 62786 w 486688"/>
              <a:gd name="connsiteY312" fmla="*/ 293429 h 486745"/>
              <a:gd name="connsiteX313" fmla="*/ 67279 w 486688"/>
              <a:gd name="connsiteY313" fmla="*/ 286862 h 486745"/>
              <a:gd name="connsiteX314" fmla="*/ 70448 w 486688"/>
              <a:gd name="connsiteY314" fmla="*/ 278279 h 486745"/>
              <a:gd name="connsiteX315" fmla="*/ 426549 w 486688"/>
              <a:gd name="connsiteY315" fmla="*/ 278222 h 486745"/>
              <a:gd name="connsiteX316" fmla="*/ 433289 w 486688"/>
              <a:gd name="connsiteY316" fmla="*/ 286978 h 486745"/>
              <a:gd name="connsiteX317" fmla="*/ 440720 w 486688"/>
              <a:gd name="connsiteY317" fmla="*/ 294927 h 486745"/>
              <a:gd name="connsiteX318" fmla="*/ 440720 w 486688"/>
              <a:gd name="connsiteY318" fmla="*/ 304547 h 486745"/>
              <a:gd name="connsiteX319" fmla="*/ 440605 w 486688"/>
              <a:gd name="connsiteY319" fmla="*/ 299650 h 486745"/>
              <a:gd name="connsiteX320" fmla="*/ 438012 w 486688"/>
              <a:gd name="connsiteY320" fmla="*/ 294178 h 486745"/>
              <a:gd name="connsiteX321" fmla="*/ 419061 w 486688"/>
              <a:gd name="connsiteY321" fmla="*/ 295618 h 486745"/>
              <a:gd name="connsiteX322" fmla="*/ 421941 w 486688"/>
              <a:gd name="connsiteY322" fmla="*/ 288303 h 486745"/>
              <a:gd name="connsiteX323" fmla="*/ 426665 w 486688"/>
              <a:gd name="connsiteY323" fmla="*/ 290895 h 486745"/>
              <a:gd name="connsiteX324" fmla="*/ 434095 w 486688"/>
              <a:gd name="connsiteY324" fmla="*/ 290491 h 486745"/>
              <a:gd name="connsiteX325" fmla="*/ 429890 w 486688"/>
              <a:gd name="connsiteY325" fmla="*/ 285480 h 486745"/>
              <a:gd name="connsiteX326" fmla="*/ 424648 w 486688"/>
              <a:gd name="connsiteY326" fmla="*/ 283061 h 486745"/>
              <a:gd name="connsiteX327" fmla="*/ 404372 w 486688"/>
              <a:gd name="connsiteY327" fmla="*/ 174940 h 486745"/>
              <a:gd name="connsiteX328" fmla="*/ 416757 w 486688"/>
              <a:gd name="connsiteY328" fmla="*/ 182889 h 486745"/>
              <a:gd name="connsiteX329" fmla="*/ 425973 w 486688"/>
              <a:gd name="connsiteY329" fmla="*/ 194122 h 486745"/>
              <a:gd name="connsiteX330" fmla="*/ 413473 w 486688"/>
              <a:gd name="connsiteY330" fmla="*/ 188189 h 486745"/>
              <a:gd name="connsiteX331" fmla="*/ 413589 w 486688"/>
              <a:gd name="connsiteY331" fmla="*/ 186576 h 486745"/>
              <a:gd name="connsiteX332" fmla="*/ 410881 w 486688"/>
              <a:gd name="connsiteY332" fmla="*/ 185539 h 486745"/>
              <a:gd name="connsiteX333" fmla="*/ 394061 w 486688"/>
              <a:gd name="connsiteY333" fmla="*/ 193834 h 486745"/>
              <a:gd name="connsiteX334" fmla="*/ 394061 w 486688"/>
              <a:gd name="connsiteY334" fmla="*/ 177878 h 486745"/>
              <a:gd name="connsiteX335" fmla="*/ 397345 w 486688"/>
              <a:gd name="connsiteY335" fmla="*/ 186921 h 486745"/>
              <a:gd name="connsiteX336" fmla="*/ 407195 w 486688"/>
              <a:gd name="connsiteY336" fmla="*/ 184041 h 486745"/>
              <a:gd name="connsiteX337" fmla="*/ 404372 w 486688"/>
              <a:gd name="connsiteY337" fmla="*/ 174940 h 486745"/>
              <a:gd name="connsiteX338" fmla="*/ 396020 w 486688"/>
              <a:gd name="connsiteY338" fmla="*/ 159617 h 486745"/>
              <a:gd name="connsiteX339" fmla="*/ 404776 w 486688"/>
              <a:gd name="connsiteY339" fmla="*/ 165550 h 486745"/>
              <a:gd name="connsiteX340" fmla="*/ 429200 w 486688"/>
              <a:gd name="connsiteY340" fmla="*/ 184444 h 486745"/>
              <a:gd name="connsiteX341" fmla="*/ 423497 w 486688"/>
              <a:gd name="connsiteY341" fmla="*/ 183810 h 486745"/>
              <a:gd name="connsiteX342" fmla="*/ 421193 w 486688"/>
              <a:gd name="connsiteY342" fmla="*/ 182658 h 486745"/>
              <a:gd name="connsiteX343" fmla="*/ 419983 w 486688"/>
              <a:gd name="connsiteY343" fmla="*/ 181679 h 486745"/>
              <a:gd name="connsiteX344" fmla="*/ 418889 w 486688"/>
              <a:gd name="connsiteY344" fmla="*/ 180239 h 486745"/>
              <a:gd name="connsiteX345" fmla="*/ 424591 w 486688"/>
              <a:gd name="connsiteY345" fmla="*/ 180584 h 486745"/>
              <a:gd name="connsiteX346" fmla="*/ 408866 w 486688"/>
              <a:gd name="connsiteY346" fmla="*/ 171944 h 486745"/>
              <a:gd name="connsiteX347" fmla="*/ 396020 w 486688"/>
              <a:gd name="connsiteY347" fmla="*/ 159617 h 486745"/>
              <a:gd name="connsiteX348" fmla="*/ 420904 w 486688"/>
              <a:gd name="connsiteY348" fmla="*/ 159214 h 486745"/>
              <a:gd name="connsiteX349" fmla="*/ 423266 w 486688"/>
              <a:gd name="connsiteY349" fmla="*/ 165032 h 486745"/>
              <a:gd name="connsiteX350" fmla="*/ 428681 w 486688"/>
              <a:gd name="connsiteY350" fmla="*/ 159848 h 486745"/>
              <a:gd name="connsiteX351" fmla="*/ 428277 w 486688"/>
              <a:gd name="connsiteY351" fmla="*/ 167855 h 486745"/>
              <a:gd name="connsiteX352" fmla="*/ 434498 w 486688"/>
              <a:gd name="connsiteY352" fmla="*/ 169467 h 486745"/>
              <a:gd name="connsiteX353" fmla="*/ 433692 w 486688"/>
              <a:gd name="connsiteY353" fmla="*/ 168776 h 486745"/>
              <a:gd name="connsiteX354" fmla="*/ 431445 w 486688"/>
              <a:gd name="connsiteY354" fmla="*/ 166587 h 486745"/>
              <a:gd name="connsiteX355" fmla="*/ 433692 w 486688"/>
              <a:gd name="connsiteY355" fmla="*/ 163650 h 486745"/>
              <a:gd name="connsiteX356" fmla="*/ 444982 w 486688"/>
              <a:gd name="connsiteY356" fmla="*/ 168373 h 486745"/>
              <a:gd name="connsiteX357" fmla="*/ 449994 w 486688"/>
              <a:gd name="connsiteY357" fmla="*/ 169525 h 486745"/>
              <a:gd name="connsiteX358" fmla="*/ 439913 w 486688"/>
              <a:gd name="connsiteY358" fmla="*/ 170908 h 486745"/>
              <a:gd name="connsiteX359" fmla="*/ 446768 w 486688"/>
              <a:gd name="connsiteY359" fmla="*/ 181967 h 486745"/>
              <a:gd name="connsiteX360" fmla="*/ 433519 w 486688"/>
              <a:gd name="connsiteY360" fmla="*/ 181564 h 486745"/>
              <a:gd name="connsiteX361" fmla="*/ 430754 w 486688"/>
              <a:gd name="connsiteY361" fmla="*/ 178511 h 486745"/>
              <a:gd name="connsiteX362" fmla="*/ 444118 w 486688"/>
              <a:gd name="connsiteY362" fmla="*/ 179836 h 486745"/>
              <a:gd name="connsiteX363" fmla="*/ 430409 w 486688"/>
              <a:gd name="connsiteY363" fmla="*/ 173154 h 486745"/>
              <a:gd name="connsiteX364" fmla="*/ 427471 w 486688"/>
              <a:gd name="connsiteY364" fmla="*/ 176495 h 486745"/>
              <a:gd name="connsiteX365" fmla="*/ 426261 w 486688"/>
              <a:gd name="connsiteY365" fmla="*/ 173615 h 486745"/>
              <a:gd name="connsiteX366" fmla="*/ 425455 w 486688"/>
              <a:gd name="connsiteY366" fmla="*/ 172232 h 486745"/>
              <a:gd name="connsiteX367" fmla="*/ 421135 w 486688"/>
              <a:gd name="connsiteY367" fmla="*/ 170159 h 486745"/>
              <a:gd name="connsiteX368" fmla="*/ 421653 w 486688"/>
              <a:gd name="connsiteY368" fmla="*/ 170043 h 486745"/>
              <a:gd name="connsiteX369" fmla="*/ 422171 w 486688"/>
              <a:gd name="connsiteY369" fmla="*/ 169928 h 486745"/>
              <a:gd name="connsiteX370" fmla="*/ 425340 w 486688"/>
              <a:gd name="connsiteY370" fmla="*/ 168719 h 486745"/>
              <a:gd name="connsiteX371" fmla="*/ 415259 w 486688"/>
              <a:gd name="connsiteY371" fmla="*/ 164917 h 486745"/>
              <a:gd name="connsiteX372" fmla="*/ 420904 w 486688"/>
              <a:gd name="connsiteY372" fmla="*/ 159214 h 486745"/>
              <a:gd name="connsiteX373" fmla="*/ 76957 w 486688"/>
              <a:gd name="connsiteY373" fmla="*/ 158522 h 486745"/>
              <a:gd name="connsiteX374" fmla="*/ 79146 w 486688"/>
              <a:gd name="connsiteY374" fmla="*/ 168430 h 486745"/>
              <a:gd name="connsiteX375" fmla="*/ 84849 w 486688"/>
              <a:gd name="connsiteY375" fmla="*/ 172693 h 486745"/>
              <a:gd name="connsiteX376" fmla="*/ 76957 w 486688"/>
              <a:gd name="connsiteY376" fmla="*/ 158522 h 486745"/>
              <a:gd name="connsiteX377" fmla="*/ 64169 w 486688"/>
              <a:gd name="connsiteY377" fmla="*/ 154260 h 486745"/>
              <a:gd name="connsiteX378" fmla="*/ 63305 w 486688"/>
              <a:gd name="connsiteY378" fmla="*/ 159617 h 486745"/>
              <a:gd name="connsiteX379" fmla="*/ 66128 w 486688"/>
              <a:gd name="connsiteY379" fmla="*/ 157831 h 486745"/>
              <a:gd name="connsiteX380" fmla="*/ 64169 w 486688"/>
              <a:gd name="connsiteY380" fmla="*/ 154260 h 486745"/>
              <a:gd name="connsiteX381" fmla="*/ 64968 w 486688"/>
              <a:gd name="connsiteY381" fmla="*/ 134775 h 486745"/>
              <a:gd name="connsiteX382" fmla="*/ 67453 w 486688"/>
              <a:gd name="connsiteY382" fmla="*/ 141242 h 486745"/>
              <a:gd name="connsiteX383" fmla="*/ 66992 w 486688"/>
              <a:gd name="connsiteY383" fmla="*/ 158350 h 486745"/>
              <a:gd name="connsiteX384" fmla="*/ 71139 w 486688"/>
              <a:gd name="connsiteY384" fmla="*/ 158983 h 486745"/>
              <a:gd name="connsiteX385" fmla="*/ 72579 w 486688"/>
              <a:gd name="connsiteY385" fmla="*/ 160193 h 486745"/>
              <a:gd name="connsiteX386" fmla="*/ 74135 w 486688"/>
              <a:gd name="connsiteY386" fmla="*/ 160423 h 486745"/>
              <a:gd name="connsiteX387" fmla="*/ 81220 w 486688"/>
              <a:gd name="connsiteY387" fmla="*/ 151783 h 486745"/>
              <a:gd name="connsiteX388" fmla="*/ 86807 w 486688"/>
              <a:gd name="connsiteY388" fmla="*/ 162094 h 486745"/>
              <a:gd name="connsiteX389" fmla="*/ 90552 w 486688"/>
              <a:gd name="connsiteY389" fmla="*/ 172578 h 486745"/>
              <a:gd name="connsiteX390" fmla="*/ 85828 w 486688"/>
              <a:gd name="connsiteY390" fmla="*/ 179087 h 486745"/>
              <a:gd name="connsiteX391" fmla="*/ 92683 w 486688"/>
              <a:gd name="connsiteY391" fmla="*/ 174363 h 486745"/>
              <a:gd name="connsiteX392" fmla="*/ 93317 w 486688"/>
              <a:gd name="connsiteY392" fmla="*/ 182543 h 486745"/>
              <a:gd name="connsiteX393" fmla="*/ 90667 w 486688"/>
              <a:gd name="connsiteY393" fmla="*/ 180700 h 486745"/>
              <a:gd name="connsiteX394" fmla="*/ 88881 w 486688"/>
              <a:gd name="connsiteY394" fmla="*/ 184847 h 486745"/>
              <a:gd name="connsiteX395" fmla="*/ 82314 w 486688"/>
              <a:gd name="connsiteY395" fmla="*/ 180296 h 486745"/>
              <a:gd name="connsiteX396" fmla="*/ 77418 w 486688"/>
              <a:gd name="connsiteY396" fmla="*/ 181909 h 486745"/>
              <a:gd name="connsiteX397" fmla="*/ 77418 w 486688"/>
              <a:gd name="connsiteY397" fmla="*/ 188706 h 486745"/>
              <a:gd name="connsiteX398" fmla="*/ 86404 w 486688"/>
              <a:gd name="connsiteY398" fmla="*/ 195734 h 486745"/>
              <a:gd name="connsiteX399" fmla="*/ 72003 w 486688"/>
              <a:gd name="connsiteY399" fmla="*/ 188937 h 486745"/>
              <a:gd name="connsiteX400" fmla="*/ 75287 w 486688"/>
              <a:gd name="connsiteY400" fmla="*/ 187670 h 486745"/>
              <a:gd name="connsiteX401" fmla="*/ 73040 w 486688"/>
              <a:gd name="connsiteY401" fmla="*/ 178683 h 486745"/>
              <a:gd name="connsiteX402" fmla="*/ 67395 w 486688"/>
              <a:gd name="connsiteY402" fmla="*/ 174018 h 486745"/>
              <a:gd name="connsiteX403" fmla="*/ 73155 w 486688"/>
              <a:gd name="connsiteY403" fmla="*/ 167451 h 486745"/>
              <a:gd name="connsiteX404" fmla="*/ 62326 w 486688"/>
              <a:gd name="connsiteY404" fmla="*/ 164801 h 486745"/>
              <a:gd name="connsiteX405" fmla="*/ 61404 w 486688"/>
              <a:gd name="connsiteY405" fmla="*/ 169928 h 486745"/>
              <a:gd name="connsiteX406" fmla="*/ 56105 w 486688"/>
              <a:gd name="connsiteY406" fmla="*/ 170043 h 486745"/>
              <a:gd name="connsiteX407" fmla="*/ 60713 w 486688"/>
              <a:gd name="connsiteY407" fmla="*/ 147751 h 486745"/>
              <a:gd name="connsiteX408" fmla="*/ 61059 w 486688"/>
              <a:gd name="connsiteY408" fmla="*/ 138937 h 486745"/>
              <a:gd name="connsiteX409" fmla="*/ 64968 w 486688"/>
              <a:gd name="connsiteY409" fmla="*/ 134775 h 486745"/>
              <a:gd name="connsiteX410" fmla="*/ 369580 w 486688"/>
              <a:gd name="connsiteY410" fmla="*/ 124076 h 486745"/>
              <a:gd name="connsiteX411" fmla="*/ 364741 w 486688"/>
              <a:gd name="connsiteY411" fmla="*/ 129030 h 486745"/>
              <a:gd name="connsiteX412" fmla="*/ 367276 w 486688"/>
              <a:gd name="connsiteY412" fmla="*/ 128281 h 486745"/>
              <a:gd name="connsiteX413" fmla="*/ 369580 w 486688"/>
              <a:gd name="connsiteY413" fmla="*/ 124076 h 486745"/>
              <a:gd name="connsiteX414" fmla="*/ 242624 w 486688"/>
              <a:gd name="connsiteY414" fmla="*/ 108409 h 486745"/>
              <a:gd name="connsiteX415" fmla="*/ 350456 w 486688"/>
              <a:gd name="connsiteY415" fmla="*/ 160712 h 486745"/>
              <a:gd name="connsiteX416" fmla="*/ 362726 w 486688"/>
              <a:gd name="connsiteY416" fmla="*/ 180470 h 486745"/>
              <a:gd name="connsiteX417" fmla="*/ 376320 w 486688"/>
              <a:gd name="connsiteY417" fmla="*/ 231333 h 486745"/>
              <a:gd name="connsiteX418" fmla="*/ 282254 w 486688"/>
              <a:gd name="connsiteY418" fmla="*/ 230412 h 486745"/>
              <a:gd name="connsiteX419" fmla="*/ 282254 w 486688"/>
              <a:gd name="connsiteY419" fmla="*/ 256621 h 486745"/>
              <a:gd name="connsiteX420" fmla="*/ 376378 w 486688"/>
              <a:gd name="connsiteY420" fmla="*/ 255469 h 486745"/>
              <a:gd name="connsiteX421" fmla="*/ 352530 w 486688"/>
              <a:gd name="connsiteY421" fmla="*/ 323268 h 486745"/>
              <a:gd name="connsiteX422" fmla="*/ 303049 w 486688"/>
              <a:gd name="connsiteY422" fmla="*/ 365087 h 486745"/>
              <a:gd name="connsiteX423" fmla="*/ 255354 w 486688"/>
              <a:gd name="connsiteY423" fmla="*/ 378221 h 486745"/>
              <a:gd name="connsiteX424" fmla="*/ 254893 w 486688"/>
              <a:gd name="connsiteY424" fmla="*/ 350629 h 486745"/>
              <a:gd name="connsiteX425" fmla="*/ 340549 w 486688"/>
              <a:gd name="connsiteY425" fmla="*/ 282715 h 486745"/>
              <a:gd name="connsiteX426" fmla="*/ 290665 w 486688"/>
              <a:gd name="connsiteY426" fmla="*/ 283867 h 486745"/>
              <a:gd name="connsiteX427" fmla="*/ 281909 w 486688"/>
              <a:gd name="connsiteY427" fmla="*/ 287208 h 486745"/>
              <a:gd name="connsiteX428" fmla="*/ 282139 w 486688"/>
              <a:gd name="connsiteY428" fmla="*/ 291586 h 486745"/>
              <a:gd name="connsiteX429" fmla="*/ 293487 w 486688"/>
              <a:gd name="connsiteY429" fmla="*/ 291816 h 486745"/>
              <a:gd name="connsiteX430" fmla="*/ 293429 w 486688"/>
              <a:gd name="connsiteY430" fmla="*/ 306505 h 486745"/>
              <a:gd name="connsiteX431" fmla="*/ 282082 w 486688"/>
              <a:gd name="connsiteY431" fmla="*/ 306620 h 486745"/>
              <a:gd name="connsiteX432" fmla="*/ 282024 w 486688"/>
              <a:gd name="connsiteY432" fmla="*/ 312381 h 486745"/>
              <a:gd name="connsiteX433" fmla="*/ 293026 w 486688"/>
              <a:gd name="connsiteY433" fmla="*/ 312496 h 486745"/>
              <a:gd name="connsiteX434" fmla="*/ 293084 w 486688"/>
              <a:gd name="connsiteY434" fmla="*/ 327127 h 486745"/>
              <a:gd name="connsiteX435" fmla="*/ 252819 w 486688"/>
              <a:gd name="connsiteY435" fmla="*/ 327357 h 486745"/>
              <a:gd name="connsiteX436" fmla="*/ 252416 w 486688"/>
              <a:gd name="connsiteY436" fmla="*/ 171484 h 486745"/>
              <a:gd name="connsiteX437" fmla="*/ 252359 w 486688"/>
              <a:gd name="connsiteY437" fmla="*/ 166588 h 486745"/>
              <a:gd name="connsiteX438" fmla="*/ 252877 w 486688"/>
              <a:gd name="connsiteY438" fmla="*/ 162152 h 486745"/>
              <a:gd name="connsiteX439" fmla="*/ 253107 w 486688"/>
              <a:gd name="connsiteY439" fmla="*/ 161634 h 486745"/>
              <a:gd name="connsiteX440" fmla="*/ 293141 w 486688"/>
              <a:gd name="connsiteY440" fmla="*/ 161288 h 486745"/>
              <a:gd name="connsiteX441" fmla="*/ 293314 w 486688"/>
              <a:gd name="connsiteY441" fmla="*/ 176034 h 486745"/>
              <a:gd name="connsiteX442" fmla="*/ 282254 w 486688"/>
              <a:gd name="connsiteY442" fmla="*/ 176207 h 486745"/>
              <a:gd name="connsiteX443" fmla="*/ 282312 w 486688"/>
              <a:gd name="connsiteY443" fmla="*/ 181968 h 486745"/>
              <a:gd name="connsiteX444" fmla="*/ 293602 w 486688"/>
              <a:gd name="connsiteY444" fmla="*/ 182025 h 486745"/>
              <a:gd name="connsiteX445" fmla="*/ 293718 w 486688"/>
              <a:gd name="connsiteY445" fmla="*/ 196887 h 486745"/>
              <a:gd name="connsiteX446" fmla="*/ 282543 w 486688"/>
              <a:gd name="connsiteY446" fmla="*/ 196887 h 486745"/>
              <a:gd name="connsiteX447" fmla="*/ 282254 w 486688"/>
              <a:gd name="connsiteY447" fmla="*/ 203741 h 486745"/>
              <a:gd name="connsiteX448" fmla="*/ 340664 w 486688"/>
              <a:gd name="connsiteY448" fmla="*/ 203972 h 486745"/>
              <a:gd name="connsiteX449" fmla="*/ 306160 w 486688"/>
              <a:gd name="connsiteY449" fmla="*/ 155931 h 486745"/>
              <a:gd name="connsiteX450" fmla="*/ 243315 w 486688"/>
              <a:gd name="connsiteY450" fmla="*/ 135712 h 486745"/>
              <a:gd name="connsiteX451" fmla="*/ 180931 w 486688"/>
              <a:gd name="connsiteY451" fmla="*/ 156392 h 486745"/>
              <a:gd name="connsiteX452" fmla="*/ 145966 w 486688"/>
              <a:gd name="connsiteY452" fmla="*/ 204606 h 486745"/>
              <a:gd name="connsiteX453" fmla="*/ 204606 w 486688"/>
              <a:gd name="connsiteY453" fmla="*/ 203914 h 486745"/>
              <a:gd name="connsiteX454" fmla="*/ 204548 w 486688"/>
              <a:gd name="connsiteY454" fmla="*/ 197002 h 486745"/>
              <a:gd name="connsiteX455" fmla="*/ 193200 w 486688"/>
              <a:gd name="connsiteY455" fmla="*/ 196656 h 486745"/>
              <a:gd name="connsiteX456" fmla="*/ 193200 w 486688"/>
              <a:gd name="connsiteY456" fmla="*/ 181910 h 486745"/>
              <a:gd name="connsiteX457" fmla="*/ 204490 w 486688"/>
              <a:gd name="connsiteY457" fmla="*/ 181852 h 486745"/>
              <a:gd name="connsiteX458" fmla="*/ 204606 w 486688"/>
              <a:gd name="connsiteY458" fmla="*/ 176034 h 486745"/>
              <a:gd name="connsiteX459" fmla="*/ 193661 w 486688"/>
              <a:gd name="connsiteY459" fmla="*/ 175977 h 486745"/>
              <a:gd name="connsiteX460" fmla="*/ 193546 w 486688"/>
              <a:gd name="connsiteY460" fmla="*/ 161461 h 486745"/>
              <a:gd name="connsiteX461" fmla="*/ 233926 w 486688"/>
              <a:gd name="connsiteY461" fmla="*/ 161230 h 486745"/>
              <a:gd name="connsiteX462" fmla="*/ 233926 w 486688"/>
              <a:gd name="connsiteY462" fmla="*/ 327934 h 486745"/>
              <a:gd name="connsiteX463" fmla="*/ 193661 w 486688"/>
              <a:gd name="connsiteY463" fmla="*/ 328049 h 486745"/>
              <a:gd name="connsiteX464" fmla="*/ 193546 w 486688"/>
              <a:gd name="connsiteY464" fmla="*/ 313475 h 486745"/>
              <a:gd name="connsiteX465" fmla="*/ 204606 w 486688"/>
              <a:gd name="connsiteY465" fmla="*/ 313187 h 486745"/>
              <a:gd name="connsiteX466" fmla="*/ 204548 w 486688"/>
              <a:gd name="connsiteY466" fmla="*/ 307427 h 486745"/>
              <a:gd name="connsiteX467" fmla="*/ 193258 w 486688"/>
              <a:gd name="connsiteY467" fmla="*/ 307427 h 486745"/>
              <a:gd name="connsiteX468" fmla="*/ 193143 w 486688"/>
              <a:gd name="connsiteY468" fmla="*/ 292681 h 486745"/>
              <a:gd name="connsiteX469" fmla="*/ 204490 w 486688"/>
              <a:gd name="connsiteY469" fmla="*/ 292508 h 486745"/>
              <a:gd name="connsiteX470" fmla="*/ 204606 w 486688"/>
              <a:gd name="connsiteY470" fmla="*/ 284155 h 486745"/>
              <a:gd name="connsiteX471" fmla="*/ 147464 w 486688"/>
              <a:gd name="connsiteY471" fmla="*/ 282254 h 486745"/>
              <a:gd name="connsiteX472" fmla="*/ 217394 w 486688"/>
              <a:gd name="connsiteY472" fmla="*/ 346712 h 486745"/>
              <a:gd name="connsiteX473" fmla="*/ 233062 w 486688"/>
              <a:gd name="connsiteY473" fmla="*/ 350687 h 486745"/>
              <a:gd name="connsiteX474" fmla="*/ 233004 w 486688"/>
              <a:gd name="connsiteY474" fmla="*/ 377818 h 486745"/>
              <a:gd name="connsiteX475" fmla="*/ 149307 w 486688"/>
              <a:gd name="connsiteY475" fmla="*/ 339454 h 486745"/>
              <a:gd name="connsiteX476" fmla="*/ 111807 w 486688"/>
              <a:gd name="connsiteY476" fmla="*/ 255296 h 486745"/>
              <a:gd name="connsiteX477" fmla="*/ 204548 w 486688"/>
              <a:gd name="connsiteY477" fmla="*/ 256045 h 486745"/>
              <a:gd name="connsiteX478" fmla="*/ 204548 w 486688"/>
              <a:gd name="connsiteY478" fmla="*/ 231103 h 486745"/>
              <a:gd name="connsiteX479" fmla="*/ 110252 w 486688"/>
              <a:gd name="connsiteY479" fmla="*/ 232255 h 486745"/>
              <a:gd name="connsiteX480" fmla="*/ 143028 w 486688"/>
              <a:gd name="connsiteY480" fmla="*/ 152878 h 486745"/>
              <a:gd name="connsiteX481" fmla="*/ 242624 w 486688"/>
              <a:gd name="connsiteY481" fmla="*/ 108409 h 486745"/>
              <a:gd name="connsiteX482" fmla="*/ 396077 w 486688"/>
              <a:gd name="connsiteY482" fmla="*/ 96945 h 486745"/>
              <a:gd name="connsiteX483" fmla="*/ 391527 w 486688"/>
              <a:gd name="connsiteY483" fmla="*/ 109790 h 486745"/>
              <a:gd name="connsiteX484" fmla="*/ 378796 w 486688"/>
              <a:gd name="connsiteY484" fmla="*/ 115666 h 486745"/>
              <a:gd name="connsiteX485" fmla="*/ 385766 w 486688"/>
              <a:gd name="connsiteY485" fmla="*/ 115608 h 486745"/>
              <a:gd name="connsiteX486" fmla="*/ 377759 w 486688"/>
              <a:gd name="connsiteY486" fmla="*/ 118719 h 486745"/>
              <a:gd name="connsiteX487" fmla="*/ 342852 w 486688"/>
              <a:gd name="connsiteY487" fmla="*/ 112901 h 486745"/>
              <a:gd name="connsiteX488" fmla="*/ 354142 w 486688"/>
              <a:gd name="connsiteY488" fmla="*/ 114111 h 486745"/>
              <a:gd name="connsiteX489" fmla="*/ 365605 w 486688"/>
              <a:gd name="connsiteY489" fmla="*/ 112210 h 486745"/>
              <a:gd name="connsiteX490" fmla="*/ 357541 w 486688"/>
              <a:gd name="connsiteY490" fmla="*/ 103569 h 486745"/>
              <a:gd name="connsiteX491" fmla="*/ 379660 w 486688"/>
              <a:gd name="connsiteY491" fmla="*/ 109733 h 486745"/>
              <a:gd name="connsiteX492" fmla="*/ 396077 w 486688"/>
              <a:gd name="connsiteY492" fmla="*/ 96945 h 486745"/>
              <a:gd name="connsiteX493" fmla="*/ 244064 w 486688"/>
              <a:gd name="connsiteY493" fmla="*/ 95044 h 486745"/>
              <a:gd name="connsiteX494" fmla="*/ 253854 w 486688"/>
              <a:gd name="connsiteY494" fmla="*/ 96983 h 486745"/>
              <a:gd name="connsiteX495" fmla="*/ 241561 w 486688"/>
              <a:gd name="connsiteY495" fmla="*/ 95556 h 486745"/>
              <a:gd name="connsiteX496" fmla="*/ 228524 w 486688"/>
              <a:gd name="connsiteY496" fmla="*/ 94041 h 486745"/>
              <a:gd name="connsiteX497" fmla="*/ 241561 w 486688"/>
              <a:gd name="connsiteY497" fmla="*/ 95556 h 486745"/>
              <a:gd name="connsiteX498" fmla="*/ 186057 w 486688"/>
              <a:gd name="connsiteY498" fmla="*/ 106910 h 486745"/>
              <a:gd name="connsiteX499" fmla="*/ 94987 w 486688"/>
              <a:gd name="connsiteY499" fmla="*/ 242738 h 486745"/>
              <a:gd name="connsiteX500" fmla="*/ 244697 w 486688"/>
              <a:gd name="connsiteY500" fmla="*/ 391872 h 486745"/>
              <a:gd name="connsiteX501" fmla="*/ 367622 w 486688"/>
              <a:gd name="connsiteY501" fmla="*/ 324189 h 486745"/>
              <a:gd name="connsiteX502" fmla="*/ 378048 w 486688"/>
              <a:gd name="connsiteY502" fmla="*/ 181449 h 486745"/>
              <a:gd name="connsiteX503" fmla="*/ 351896 w 486688"/>
              <a:gd name="connsiteY503" fmla="*/ 142567 h 486745"/>
              <a:gd name="connsiteX504" fmla="*/ 349189 w 486688"/>
              <a:gd name="connsiteY504" fmla="*/ 139859 h 486745"/>
              <a:gd name="connsiteX505" fmla="*/ 347346 w 486688"/>
              <a:gd name="connsiteY505" fmla="*/ 137958 h 486745"/>
              <a:gd name="connsiteX506" fmla="*/ 299053 w 486688"/>
              <a:gd name="connsiteY506" fmla="*/ 105938 h 486745"/>
              <a:gd name="connsiteX507" fmla="*/ 253854 w 486688"/>
              <a:gd name="connsiteY507" fmla="*/ 96983 h 486745"/>
              <a:gd name="connsiteX508" fmla="*/ 292460 w 486688"/>
              <a:gd name="connsiteY508" fmla="*/ 101468 h 486745"/>
              <a:gd name="connsiteX509" fmla="*/ 348613 w 486688"/>
              <a:gd name="connsiteY509" fmla="*/ 136634 h 486745"/>
              <a:gd name="connsiteX510" fmla="*/ 350514 w 486688"/>
              <a:gd name="connsiteY510" fmla="*/ 138650 h 486745"/>
              <a:gd name="connsiteX511" fmla="*/ 353048 w 486688"/>
              <a:gd name="connsiteY511" fmla="*/ 141242 h 486745"/>
              <a:gd name="connsiteX512" fmla="*/ 379661 w 486688"/>
              <a:gd name="connsiteY512" fmla="*/ 180700 h 486745"/>
              <a:gd name="connsiteX513" fmla="*/ 369120 w 486688"/>
              <a:gd name="connsiteY513" fmla="*/ 325111 h 486745"/>
              <a:gd name="connsiteX514" fmla="*/ 244697 w 486688"/>
              <a:gd name="connsiteY514" fmla="*/ 393601 h 486745"/>
              <a:gd name="connsiteX515" fmla="*/ 137210 w 486688"/>
              <a:gd name="connsiteY515" fmla="*/ 349649 h 486745"/>
              <a:gd name="connsiteX516" fmla="*/ 93259 w 486688"/>
              <a:gd name="connsiteY516" fmla="*/ 242681 h 486745"/>
              <a:gd name="connsiteX517" fmla="*/ 185366 w 486688"/>
              <a:gd name="connsiteY517" fmla="*/ 105240 h 486745"/>
              <a:gd name="connsiteX518" fmla="*/ 228524 w 486688"/>
              <a:gd name="connsiteY518" fmla="*/ 94041 h 486745"/>
              <a:gd name="connsiteX519" fmla="*/ 132486 w 486688"/>
              <a:gd name="connsiteY519" fmla="*/ 93604 h 486745"/>
              <a:gd name="connsiteX520" fmla="*/ 132890 w 486688"/>
              <a:gd name="connsiteY520" fmla="*/ 98731 h 486745"/>
              <a:gd name="connsiteX521" fmla="*/ 136000 w 486688"/>
              <a:gd name="connsiteY521" fmla="*/ 102475 h 486745"/>
              <a:gd name="connsiteX522" fmla="*/ 132486 w 486688"/>
              <a:gd name="connsiteY522" fmla="*/ 93604 h 486745"/>
              <a:gd name="connsiteX523" fmla="*/ 132083 w 486688"/>
              <a:gd name="connsiteY523" fmla="*/ 70908 h 486745"/>
              <a:gd name="connsiteX524" fmla="*/ 129203 w 486688"/>
              <a:gd name="connsiteY524" fmla="*/ 74825 h 486745"/>
              <a:gd name="connsiteX525" fmla="*/ 131104 w 486688"/>
              <a:gd name="connsiteY525" fmla="*/ 79376 h 486745"/>
              <a:gd name="connsiteX526" fmla="*/ 132083 w 486688"/>
              <a:gd name="connsiteY526" fmla="*/ 70908 h 486745"/>
              <a:gd name="connsiteX527" fmla="*/ 320330 w 486688"/>
              <a:gd name="connsiteY527" fmla="*/ 67510 h 486745"/>
              <a:gd name="connsiteX528" fmla="*/ 317738 w 486688"/>
              <a:gd name="connsiteY528" fmla="*/ 74537 h 486745"/>
              <a:gd name="connsiteX529" fmla="*/ 317968 w 486688"/>
              <a:gd name="connsiteY529" fmla="*/ 80413 h 486745"/>
              <a:gd name="connsiteX530" fmla="*/ 306966 w 486688"/>
              <a:gd name="connsiteY530" fmla="*/ 87037 h 486745"/>
              <a:gd name="connsiteX531" fmla="*/ 319293 w 486688"/>
              <a:gd name="connsiteY531" fmla="*/ 92106 h 486745"/>
              <a:gd name="connsiteX532" fmla="*/ 302876 w 486688"/>
              <a:gd name="connsiteY532" fmla="*/ 89802 h 486745"/>
              <a:gd name="connsiteX533" fmla="*/ 309385 w 486688"/>
              <a:gd name="connsiteY533" fmla="*/ 81335 h 486745"/>
              <a:gd name="connsiteX534" fmla="*/ 311517 w 486688"/>
              <a:gd name="connsiteY534" fmla="*/ 78627 h 486745"/>
              <a:gd name="connsiteX535" fmla="*/ 309385 w 486688"/>
              <a:gd name="connsiteY535" fmla="*/ 77590 h 486745"/>
              <a:gd name="connsiteX536" fmla="*/ 315664 w 486688"/>
              <a:gd name="connsiteY536" fmla="*/ 70044 h 486745"/>
              <a:gd name="connsiteX537" fmla="*/ 306160 w 486688"/>
              <a:gd name="connsiteY537" fmla="*/ 71196 h 486745"/>
              <a:gd name="connsiteX538" fmla="*/ 312323 w 486688"/>
              <a:gd name="connsiteY538" fmla="*/ 68201 h 486745"/>
              <a:gd name="connsiteX539" fmla="*/ 320330 w 486688"/>
              <a:gd name="connsiteY539" fmla="*/ 67510 h 486745"/>
              <a:gd name="connsiteX540" fmla="*/ 127388 w 486688"/>
              <a:gd name="connsiteY540" fmla="*/ 64723 h 486745"/>
              <a:gd name="connsiteX541" fmla="*/ 128397 w 486688"/>
              <a:gd name="connsiteY541" fmla="*/ 69756 h 486745"/>
              <a:gd name="connsiteX542" fmla="*/ 136807 w 486688"/>
              <a:gd name="connsiteY542" fmla="*/ 66876 h 486745"/>
              <a:gd name="connsiteX543" fmla="*/ 136173 w 486688"/>
              <a:gd name="connsiteY543" fmla="*/ 76150 h 486745"/>
              <a:gd name="connsiteX544" fmla="*/ 130586 w 486688"/>
              <a:gd name="connsiteY544" fmla="*/ 80355 h 486745"/>
              <a:gd name="connsiteX545" fmla="*/ 131853 w 486688"/>
              <a:gd name="connsiteY545" fmla="*/ 87728 h 486745"/>
              <a:gd name="connsiteX546" fmla="*/ 147751 w 486688"/>
              <a:gd name="connsiteY546" fmla="*/ 74768 h 486745"/>
              <a:gd name="connsiteX547" fmla="*/ 134906 w 486688"/>
              <a:gd name="connsiteY547" fmla="*/ 91357 h 486745"/>
              <a:gd name="connsiteX548" fmla="*/ 139456 w 486688"/>
              <a:gd name="connsiteY548" fmla="*/ 93489 h 486745"/>
              <a:gd name="connsiteX549" fmla="*/ 140666 w 486688"/>
              <a:gd name="connsiteY549" fmla="*/ 99134 h 486745"/>
              <a:gd name="connsiteX550" fmla="*/ 145159 w 486688"/>
              <a:gd name="connsiteY550" fmla="*/ 100920 h 486745"/>
              <a:gd name="connsiteX551" fmla="*/ 140896 w 486688"/>
              <a:gd name="connsiteY551" fmla="*/ 108811 h 486745"/>
              <a:gd name="connsiteX552" fmla="*/ 138996 w 486688"/>
              <a:gd name="connsiteY552" fmla="*/ 119468 h 486745"/>
              <a:gd name="connsiteX553" fmla="*/ 126035 w 486688"/>
              <a:gd name="connsiteY553" fmla="*/ 129836 h 486745"/>
              <a:gd name="connsiteX554" fmla="*/ 134042 w 486688"/>
              <a:gd name="connsiteY554" fmla="*/ 122175 h 486745"/>
              <a:gd name="connsiteX555" fmla="*/ 136634 w 486688"/>
              <a:gd name="connsiteY555" fmla="*/ 107256 h 486745"/>
              <a:gd name="connsiteX556" fmla="*/ 129433 w 486688"/>
              <a:gd name="connsiteY556" fmla="*/ 97809 h 486745"/>
              <a:gd name="connsiteX557" fmla="*/ 118835 w 486688"/>
              <a:gd name="connsiteY557" fmla="*/ 114975 h 486745"/>
              <a:gd name="connsiteX558" fmla="*/ 112383 w 486688"/>
              <a:gd name="connsiteY558" fmla="*/ 112843 h 486745"/>
              <a:gd name="connsiteX559" fmla="*/ 117682 w 486688"/>
              <a:gd name="connsiteY559" fmla="*/ 105643 h 486745"/>
              <a:gd name="connsiteX560" fmla="*/ 127475 w 486688"/>
              <a:gd name="connsiteY560" fmla="*/ 85828 h 486745"/>
              <a:gd name="connsiteX561" fmla="*/ 125459 w 486688"/>
              <a:gd name="connsiteY561" fmla="*/ 81680 h 486745"/>
              <a:gd name="connsiteX562" fmla="*/ 122867 w 486688"/>
              <a:gd name="connsiteY562" fmla="*/ 92682 h 486745"/>
              <a:gd name="connsiteX563" fmla="*/ 118086 w 486688"/>
              <a:gd name="connsiteY563" fmla="*/ 86922 h 486745"/>
              <a:gd name="connsiteX564" fmla="*/ 115033 w 486688"/>
              <a:gd name="connsiteY564" fmla="*/ 79434 h 486745"/>
              <a:gd name="connsiteX565" fmla="*/ 121715 w 486688"/>
              <a:gd name="connsiteY565" fmla="*/ 83120 h 486745"/>
              <a:gd name="connsiteX566" fmla="*/ 122233 w 486688"/>
              <a:gd name="connsiteY566" fmla="*/ 68892 h 486745"/>
              <a:gd name="connsiteX567" fmla="*/ 119295 w 486688"/>
              <a:gd name="connsiteY567" fmla="*/ 64745 h 486745"/>
              <a:gd name="connsiteX568" fmla="*/ 127388 w 486688"/>
              <a:gd name="connsiteY568" fmla="*/ 64723 h 486745"/>
              <a:gd name="connsiteX569" fmla="*/ 233695 w 486688"/>
              <a:gd name="connsiteY569" fmla="*/ 60598 h 486745"/>
              <a:gd name="connsiteX570" fmla="*/ 228511 w 486688"/>
              <a:gd name="connsiteY570" fmla="*/ 68087 h 486745"/>
              <a:gd name="connsiteX571" fmla="*/ 222577 w 486688"/>
              <a:gd name="connsiteY571" fmla="*/ 73616 h 486745"/>
              <a:gd name="connsiteX572" fmla="*/ 226782 w 486688"/>
              <a:gd name="connsiteY572" fmla="*/ 66128 h 486745"/>
              <a:gd name="connsiteX573" fmla="*/ 210078 w 486688"/>
              <a:gd name="connsiteY573" fmla="*/ 77764 h 486745"/>
              <a:gd name="connsiteX574" fmla="*/ 206045 w 486688"/>
              <a:gd name="connsiteY574" fmla="*/ 80529 h 486745"/>
              <a:gd name="connsiteX575" fmla="*/ 202589 w 486688"/>
              <a:gd name="connsiteY575" fmla="*/ 83582 h 486745"/>
              <a:gd name="connsiteX576" fmla="*/ 190723 w 486688"/>
              <a:gd name="connsiteY576" fmla="*/ 84561 h 486745"/>
              <a:gd name="connsiteX577" fmla="*/ 195619 w 486688"/>
              <a:gd name="connsiteY577" fmla="*/ 80529 h 486745"/>
              <a:gd name="connsiteX578" fmla="*/ 211575 w 486688"/>
              <a:gd name="connsiteY578" fmla="*/ 71370 h 486745"/>
              <a:gd name="connsiteX579" fmla="*/ 233695 w 486688"/>
              <a:gd name="connsiteY579" fmla="*/ 60598 h 486745"/>
              <a:gd name="connsiteX580" fmla="*/ 326723 w 486688"/>
              <a:gd name="connsiteY580" fmla="*/ 50633 h 486745"/>
              <a:gd name="connsiteX581" fmla="*/ 335940 w 486688"/>
              <a:gd name="connsiteY581" fmla="*/ 52995 h 486745"/>
              <a:gd name="connsiteX582" fmla="*/ 323497 w 486688"/>
              <a:gd name="connsiteY582" fmla="*/ 59273 h 486745"/>
              <a:gd name="connsiteX583" fmla="*/ 326493 w 486688"/>
              <a:gd name="connsiteY583" fmla="*/ 61866 h 486745"/>
              <a:gd name="connsiteX584" fmla="*/ 317219 w 486688"/>
              <a:gd name="connsiteY584" fmla="*/ 62730 h 486745"/>
              <a:gd name="connsiteX585" fmla="*/ 315433 w 486688"/>
              <a:gd name="connsiteY585" fmla="*/ 56739 h 486745"/>
              <a:gd name="connsiteX586" fmla="*/ 318256 w 486688"/>
              <a:gd name="connsiteY586" fmla="*/ 55184 h 486745"/>
              <a:gd name="connsiteX587" fmla="*/ 319638 w 486688"/>
              <a:gd name="connsiteY587" fmla="*/ 58237 h 486745"/>
              <a:gd name="connsiteX588" fmla="*/ 330295 w 486688"/>
              <a:gd name="connsiteY588" fmla="*/ 53571 h 486745"/>
              <a:gd name="connsiteX589" fmla="*/ 327126 w 486688"/>
              <a:gd name="connsiteY589" fmla="*/ 51151 h 486745"/>
              <a:gd name="connsiteX590" fmla="*/ 326723 w 486688"/>
              <a:gd name="connsiteY590" fmla="*/ 50633 h 486745"/>
              <a:gd name="connsiteX591" fmla="*/ 309069 w 486688"/>
              <a:gd name="connsiteY591" fmla="*/ 45383 h 486745"/>
              <a:gd name="connsiteX592" fmla="*/ 313072 w 486688"/>
              <a:gd name="connsiteY592" fmla="*/ 48674 h 486745"/>
              <a:gd name="connsiteX593" fmla="*/ 300975 w 486688"/>
              <a:gd name="connsiteY593" fmla="*/ 53628 h 486745"/>
              <a:gd name="connsiteX594" fmla="*/ 290952 w 486688"/>
              <a:gd name="connsiteY594" fmla="*/ 59734 h 486745"/>
              <a:gd name="connsiteX595" fmla="*/ 303913 w 486688"/>
              <a:gd name="connsiteY595" fmla="*/ 55298 h 486745"/>
              <a:gd name="connsiteX596" fmla="*/ 299708 w 486688"/>
              <a:gd name="connsiteY596" fmla="*/ 62038 h 486745"/>
              <a:gd name="connsiteX597" fmla="*/ 294696 w 486688"/>
              <a:gd name="connsiteY597" fmla="*/ 72291 h 486745"/>
              <a:gd name="connsiteX598" fmla="*/ 312035 w 486688"/>
              <a:gd name="connsiteY598" fmla="*/ 61519 h 486745"/>
              <a:gd name="connsiteX599" fmla="*/ 302934 w 486688"/>
              <a:gd name="connsiteY599" fmla="*/ 69411 h 486745"/>
              <a:gd name="connsiteX600" fmla="*/ 293199 w 486688"/>
              <a:gd name="connsiteY600" fmla="*/ 77648 h 486745"/>
              <a:gd name="connsiteX601" fmla="*/ 288130 w 486688"/>
              <a:gd name="connsiteY601" fmla="*/ 84100 h 486745"/>
              <a:gd name="connsiteX602" fmla="*/ 286862 w 486688"/>
              <a:gd name="connsiteY602" fmla="*/ 80643 h 486745"/>
              <a:gd name="connsiteX603" fmla="*/ 277300 w 486688"/>
              <a:gd name="connsiteY603" fmla="*/ 83869 h 486745"/>
              <a:gd name="connsiteX604" fmla="*/ 279489 w 486688"/>
              <a:gd name="connsiteY604" fmla="*/ 77475 h 486745"/>
              <a:gd name="connsiteX605" fmla="*/ 291183 w 486688"/>
              <a:gd name="connsiteY605" fmla="*/ 69641 h 486745"/>
              <a:gd name="connsiteX606" fmla="*/ 294236 w 486688"/>
              <a:gd name="connsiteY606" fmla="*/ 63363 h 486745"/>
              <a:gd name="connsiteX607" fmla="*/ 288533 w 486688"/>
              <a:gd name="connsiteY607" fmla="*/ 58639 h 486745"/>
              <a:gd name="connsiteX608" fmla="*/ 296943 w 486688"/>
              <a:gd name="connsiteY608" fmla="*/ 53109 h 486745"/>
              <a:gd name="connsiteX609" fmla="*/ 309069 w 486688"/>
              <a:gd name="connsiteY609" fmla="*/ 45383 h 486745"/>
              <a:gd name="connsiteX610" fmla="*/ 219006 w 486688"/>
              <a:gd name="connsiteY610" fmla="*/ 39688 h 486745"/>
              <a:gd name="connsiteX611" fmla="*/ 225285 w 486688"/>
              <a:gd name="connsiteY611" fmla="*/ 42511 h 486745"/>
              <a:gd name="connsiteX612" fmla="*/ 218718 w 486688"/>
              <a:gd name="connsiteY612" fmla="*/ 56911 h 486745"/>
              <a:gd name="connsiteX613" fmla="*/ 209674 w 486688"/>
              <a:gd name="connsiteY613" fmla="*/ 67568 h 486745"/>
              <a:gd name="connsiteX614" fmla="*/ 219409 w 486688"/>
              <a:gd name="connsiteY614" fmla="*/ 43432 h 486745"/>
              <a:gd name="connsiteX615" fmla="*/ 203453 w 486688"/>
              <a:gd name="connsiteY615" fmla="*/ 44584 h 486745"/>
              <a:gd name="connsiteX616" fmla="*/ 205757 w 486688"/>
              <a:gd name="connsiteY616" fmla="*/ 43951 h 486745"/>
              <a:gd name="connsiteX617" fmla="*/ 208119 w 486688"/>
              <a:gd name="connsiteY617" fmla="*/ 43490 h 486745"/>
              <a:gd name="connsiteX618" fmla="*/ 211229 w 486688"/>
              <a:gd name="connsiteY618" fmla="*/ 41474 h 486745"/>
              <a:gd name="connsiteX619" fmla="*/ 219006 w 486688"/>
              <a:gd name="connsiteY619" fmla="*/ 39688 h 486745"/>
              <a:gd name="connsiteX620" fmla="*/ 235135 w 486688"/>
              <a:gd name="connsiteY620" fmla="*/ 21600 h 486745"/>
              <a:gd name="connsiteX621" fmla="*/ 111807 w 486688"/>
              <a:gd name="connsiteY621" fmla="*/ 64687 h 486745"/>
              <a:gd name="connsiteX622" fmla="*/ 96369 w 486688"/>
              <a:gd name="connsiteY622" fmla="*/ 77072 h 486745"/>
              <a:gd name="connsiteX623" fmla="*/ 38478 w 486688"/>
              <a:gd name="connsiteY623" fmla="*/ 158004 h 486745"/>
              <a:gd name="connsiteX624" fmla="*/ 61865 w 486688"/>
              <a:gd name="connsiteY624" fmla="*/ 370790 h 486745"/>
              <a:gd name="connsiteX625" fmla="*/ 252473 w 486688"/>
              <a:gd name="connsiteY625" fmla="*/ 465143 h 486745"/>
              <a:gd name="connsiteX626" fmla="*/ 375167 w 486688"/>
              <a:gd name="connsiteY626" fmla="*/ 421768 h 486745"/>
              <a:gd name="connsiteX627" fmla="*/ 379545 w 486688"/>
              <a:gd name="connsiteY627" fmla="*/ 418312 h 486745"/>
              <a:gd name="connsiteX628" fmla="*/ 404545 w 486688"/>
              <a:gd name="connsiteY628" fmla="*/ 395674 h 486745"/>
              <a:gd name="connsiteX629" fmla="*/ 409211 w 486688"/>
              <a:gd name="connsiteY629" fmla="*/ 390432 h 486745"/>
              <a:gd name="connsiteX630" fmla="*/ 417506 w 486688"/>
              <a:gd name="connsiteY630" fmla="*/ 380813 h 486745"/>
              <a:gd name="connsiteX631" fmla="*/ 465143 w 486688"/>
              <a:gd name="connsiteY631" fmla="*/ 234501 h 486745"/>
              <a:gd name="connsiteX632" fmla="*/ 364568 w 486688"/>
              <a:gd name="connsiteY632" fmla="*/ 57602 h 486745"/>
              <a:gd name="connsiteX633" fmla="*/ 235135 w 486688"/>
              <a:gd name="connsiteY633" fmla="*/ 21600 h 486745"/>
              <a:gd name="connsiteX634" fmla="*/ 235019 w 486688"/>
              <a:gd name="connsiteY634" fmla="*/ 19815 h 486745"/>
              <a:gd name="connsiteX635" fmla="*/ 365490 w 486688"/>
              <a:gd name="connsiteY635" fmla="*/ 56105 h 486745"/>
              <a:gd name="connsiteX636" fmla="*/ 466871 w 486688"/>
              <a:gd name="connsiteY636" fmla="*/ 234386 h 486745"/>
              <a:gd name="connsiteX637" fmla="*/ 418888 w 486688"/>
              <a:gd name="connsiteY637" fmla="*/ 381907 h 486745"/>
              <a:gd name="connsiteX638" fmla="*/ 410478 w 486688"/>
              <a:gd name="connsiteY638" fmla="*/ 391642 h 486745"/>
              <a:gd name="connsiteX639" fmla="*/ 405870 w 486688"/>
              <a:gd name="connsiteY639" fmla="*/ 396826 h 486745"/>
              <a:gd name="connsiteX640" fmla="*/ 380582 w 486688"/>
              <a:gd name="connsiteY640" fmla="*/ 419752 h 486745"/>
              <a:gd name="connsiteX641" fmla="*/ 376204 w 486688"/>
              <a:gd name="connsiteY641" fmla="*/ 423208 h 486745"/>
              <a:gd name="connsiteX642" fmla="*/ 252531 w 486688"/>
              <a:gd name="connsiteY642" fmla="*/ 466929 h 486745"/>
              <a:gd name="connsiteX643" fmla="*/ 242508 w 486688"/>
              <a:gd name="connsiteY643" fmla="*/ 467159 h 486745"/>
              <a:gd name="connsiteX644" fmla="*/ 60482 w 486688"/>
              <a:gd name="connsiteY644" fmla="*/ 371711 h 486745"/>
              <a:gd name="connsiteX645" fmla="*/ 36865 w 486688"/>
              <a:gd name="connsiteY645" fmla="*/ 157255 h 486745"/>
              <a:gd name="connsiteX646" fmla="*/ 95217 w 486688"/>
              <a:gd name="connsiteY646" fmla="*/ 75690 h 486745"/>
              <a:gd name="connsiteX647" fmla="*/ 110712 w 486688"/>
              <a:gd name="connsiteY647" fmla="*/ 63247 h 486745"/>
              <a:gd name="connsiteX648" fmla="*/ 235019 w 486688"/>
              <a:gd name="connsiteY648" fmla="*/ 19815 h 486745"/>
              <a:gd name="connsiteX649" fmla="*/ 230066 w 486688"/>
              <a:gd name="connsiteY649" fmla="*/ 9965 h 486745"/>
              <a:gd name="connsiteX650" fmla="*/ 101900 w 486688"/>
              <a:gd name="connsiteY650" fmla="*/ 57373 h 486745"/>
              <a:gd name="connsiteX651" fmla="*/ 71601 w 486688"/>
              <a:gd name="connsiteY651" fmla="*/ 84964 h 486745"/>
              <a:gd name="connsiteX652" fmla="*/ 46140 w 486688"/>
              <a:gd name="connsiteY652" fmla="*/ 118029 h 486745"/>
              <a:gd name="connsiteX653" fmla="*/ 9850 w 486688"/>
              <a:gd name="connsiteY653" fmla="*/ 256621 h 486745"/>
              <a:gd name="connsiteX654" fmla="*/ 63766 w 486688"/>
              <a:gd name="connsiteY654" fmla="*/ 392910 h 486745"/>
              <a:gd name="connsiteX655" fmla="*/ 100748 w 486688"/>
              <a:gd name="connsiteY655" fmla="*/ 428451 h 486745"/>
              <a:gd name="connsiteX656" fmla="*/ 256621 w 486688"/>
              <a:gd name="connsiteY656" fmla="*/ 476722 h 486745"/>
              <a:gd name="connsiteX657" fmla="*/ 476722 w 486688"/>
              <a:gd name="connsiteY657" fmla="*/ 230239 h 486745"/>
              <a:gd name="connsiteX658" fmla="*/ 230066 w 486688"/>
              <a:gd name="connsiteY658" fmla="*/ 9965 h 486745"/>
              <a:gd name="connsiteX659" fmla="*/ 232082 w 486688"/>
              <a:gd name="connsiteY659" fmla="*/ 0 h 486745"/>
              <a:gd name="connsiteX660" fmla="*/ 254490 w 486688"/>
              <a:gd name="connsiteY660" fmla="*/ 0 h 486745"/>
              <a:gd name="connsiteX661" fmla="*/ 346943 w 486688"/>
              <a:gd name="connsiteY661" fmla="*/ 23272 h 486745"/>
              <a:gd name="connsiteX662" fmla="*/ 421827 w 486688"/>
              <a:gd name="connsiteY662" fmla="*/ 78110 h 486745"/>
              <a:gd name="connsiteX663" fmla="*/ 441181 w 486688"/>
              <a:gd name="connsiteY663" fmla="*/ 102015 h 486745"/>
              <a:gd name="connsiteX664" fmla="*/ 478278 w 486688"/>
              <a:gd name="connsiteY664" fmla="*/ 179952 h 486745"/>
              <a:gd name="connsiteX665" fmla="*/ 483347 w 486688"/>
              <a:gd name="connsiteY665" fmla="*/ 203396 h 486745"/>
              <a:gd name="connsiteX666" fmla="*/ 486688 w 486688"/>
              <a:gd name="connsiteY666" fmla="*/ 229029 h 486745"/>
              <a:gd name="connsiteX667" fmla="*/ 486688 w 486688"/>
              <a:gd name="connsiteY667" fmla="*/ 256564 h 486745"/>
              <a:gd name="connsiteX668" fmla="*/ 483462 w 486688"/>
              <a:gd name="connsiteY668" fmla="*/ 282715 h 486745"/>
              <a:gd name="connsiteX669" fmla="*/ 306736 w 486688"/>
              <a:gd name="connsiteY669" fmla="*/ 478335 h 486745"/>
              <a:gd name="connsiteX670" fmla="*/ 283291 w 486688"/>
              <a:gd name="connsiteY670" fmla="*/ 483462 h 486745"/>
              <a:gd name="connsiteX671" fmla="*/ 257773 w 486688"/>
              <a:gd name="connsiteY671" fmla="*/ 486745 h 486745"/>
              <a:gd name="connsiteX672" fmla="*/ 232140 w 486688"/>
              <a:gd name="connsiteY672" fmla="*/ 486745 h 486745"/>
              <a:gd name="connsiteX673" fmla="*/ 205931 w 486688"/>
              <a:gd name="connsiteY673" fmla="*/ 483807 h 486745"/>
              <a:gd name="connsiteX674" fmla="*/ 181680 w 486688"/>
              <a:gd name="connsiteY674" fmla="*/ 478738 h 486745"/>
              <a:gd name="connsiteX675" fmla="*/ 138881 w 486688"/>
              <a:gd name="connsiteY675" fmla="*/ 462955 h 486745"/>
              <a:gd name="connsiteX676" fmla="*/ 60022 w 486688"/>
              <a:gd name="connsiteY676" fmla="*/ 403048 h 486745"/>
              <a:gd name="connsiteX677" fmla="*/ 56854 w 486688"/>
              <a:gd name="connsiteY677" fmla="*/ 399246 h 486745"/>
              <a:gd name="connsiteX678" fmla="*/ 50287 w 486688"/>
              <a:gd name="connsiteY678" fmla="*/ 391124 h 486745"/>
              <a:gd name="connsiteX679" fmla="*/ 22868 w 486688"/>
              <a:gd name="connsiteY679" fmla="*/ 346021 h 486745"/>
              <a:gd name="connsiteX680" fmla="*/ 2592 w 486688"/>
              <a:gd name="connsiteY680" fmla="*/ 278453 h 486745"/>
              <a:gd name="connsiteX681" fmla="*/ 0 w 486688"/>
              <a:gd name="connsiteY681" fmla="*/ 252704 h 486745"/>
              <a:gd name="connsiteX682" fmla="*/ 0 w 486688"/>
              <a:gd name="connsiteY682" fmla="*/ 230815 h 486745"/>
              <a:gd name="connsiteX683" fmla="*/ 3226 w 486688"/>
              <a:gd name="connsiteY683" fmla="*/ 204606 h 486745"/>
              <a:gd name="connsiteX684" fmla="*/ 8237 w 486688"/>
              <a:gd name="connsiteY684" fmla="*/ 180989 h 486745"/>
              <a:gd name="connsiteX685" fmla="*/ 58121 w 486688"/>
              <a:gd name="connsiteY685" fmla="*/ 85886 h 486745"/>
              <a:gd name="connsiteX686" fmla="*/ 83352 w 486688"/>
              <a:gd name="connsiteY686" fmla="*/ 60253 h 486745"/>
              <a:gd name="connsiteX687" fmla="*/ 206507 w 486688"/>
              <a:gd name="connsiteY687" fmla="*/ 2823 h 486745"/>
              <a:gd name="connsiteX688" fmla="*/ 232082 w 486688"/>
              <a:gd name="connsiteY688" fmla="*/ 0 h 486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</a:cxnLst>
            <a:rect l="l" t="t" r="r" b="b"/>
            <a:pathLst>
              <a:path w="486688" h="486745">
                <a:moveTo>
                  <a:pt x="204778" y="430927"/>
                </a:moveTo>
                <a:cubicBezTo>
                  <a:pt x="203597" y="431302"/>
                  <a:pt x="202704" y="432425"/>
                  <a:pt x="201566" y="433131"/>
                </a:cubicBezTo>
                <a:lnTo>
                  <a:pt x="201212" y="433108"/>
                </a:lnTo>
                <a:close/>
                <a:moveTo>
                  <a:pt x="217652" y="420898"/>
                </a:moveTo>
                <a:cubicBezTo>
                  <a:pt x="221483" y="421150"/>
                  <a:pt x="224594" y="423814"/>
                  <a:pt x="222463" y="427356"/>
                </a:cubicBezTo>
                <a:cubicBezTo>
                  <a:pt x="216357" y="426838"/>
                  <a:pt x="221944" y="423209"/>
                  <a:pt x="217336" y="422172"/>
                </a:cubicBezTo>
                <a:cubicBezTo>
                  <a:pt x="213995" y="421423"/>
                  <a:pt x="212440" y="425052"/>
                  <a:pt x="212094" y="427587"/>
                </a:cubicBezTo>
                <a:cubicBezTo>
                  <a:pt x="210942" y="436112"/>
                  <a:pt x="217221" y="438704"/>
                  <a:pt x="222117" y="432598"/>
                </a:cubicBezTo>
                <a:cubicBezTo>
                  <a:pt x="222175" y="435939"/>
                  <a:pt x="218373" y="439453"/>
                  <a:pt x="214110" y="438762"/>
                </a:cubicBezTo>
                <a:cubicBezTo>
                  <a:pt x="210020" y="438128"/>
                  <a:pt x="207947" y="433635"/>
                  <a:pt x="208523" y="428912"/>
                </a:cubicBezTo>
                <a:cubicBezTo>
                  <a:pt x="209271" y="422806"/>
                  <a:pt x="213822" y="420646"/>
                  <a:pt x="217652" y="420898"/>
                </a:cubicBezTo>
                <a:close/>
                <a:moveTo>
                  <a:pt x="249767" y="420156"/>
                </a:moveTo>
                <a:lnTo>
                  <a:pt x="249997" y="423036"/>
                </a:lnTo>
                <a:cubicBezTo>
                  <a:pt x="255815" y="418025"/>
                  <a:pt x="259962" y="419522"/>
                  <a:pt x="259847" y="429488"/>
                </a:cubicBezTo>
                <a:cubicBezTo>
                  <a:pt x="259732" y="439799"/>
                  <a:pt x="260538" y="435421"/>
                  <a:pt x="262266" y="438416"/>
                </a:cubicBezTo>
                <a:lnTo>
                  <a:pt x="254029" y="438359"/>
                </a:lnTo>
                <a:cubicBezTo>
                  <a:pt x="255066" y="436458"/>
                  <a:pt x="254260" y="437898"/>
                  <a:pt x="256506" y="436573"/>
                </a:cubicBezTo>
                <a:lnTo>
                  <a:pt x="255988" y="423324"/>
                </a:lnTo>
                <a:cubicBezTo>
                  <a:pt x="248326" y="421596"/>
                  <a:pt x="249248" y="431389"/>
                  <a:pt x="249939" y="434960"/>
                </a:cubicBezTo>
                <a:cubicBezTo>
                  <a:pt x="250803" y="439338"/>
                  <a:pt x="250803" y="435536"/>
                  <a:pt x="252359" y="438359"/>
                </a:cubicBezTo>
                <a:lnTo>
                  <a:pt x="244179" y="438416"/>
                </a:lnTo>
                <a:cubicBezTo>
                  <a:pt x="245619" y="435651"/>
                  <a:pt x="244985" y="438819"/>
                  <a:pt x="246195" y="435997"/>
                </a:cubicBezTo>
                <a:lnTo>
                  <a:pt x="246541" y="425455"/>
                </a:lnTo>
                <a:cubicBezTo>
                  <a:pt x="246253" y="423785"/>
                  <a:pt x="246771" y="424822"/>
                  <a:pt x="245734" y="423612"/>
                </a:cubicBezTo>
                <a:lnTo>
                  <a:pt x="244409" y="422575"/>
                </a:lnTo>
                <a:cubicBezTo>
                  <a:pt x="244294" y="422460"/>
                  <a:pt x="244064" y="422345"/>
                  <a:pt x="243891" y="422230"/>
                </a:cubicBezTo>
                <a:close/>
                <a:moveTo>
                  <a:pt x="269524" y="419349"/>
                </a:moveTo>
                <a:cubicBezTo>
                  <a:pt x="269812" y="422460"/>
                  <a:pt x="270043" y="433807"/>
                  <a:pt x="271943" y="435823"/>
                </a:cubicBezTo>
                <a:lnTo>
                  <a:pt x="273614" y="437206"/>
                </a:lnTo>
                <a:lnTo>
                  <a:pt x="265319" y="437782"/>
                </a:lnTo>
                <a:cubicBezTo>
                  <a:pt x="268142" y="434671"/>
                  <a:pt x="267738" y="437897"/>
                  <a:pt x="267047" y="428162"/>
                </a:cubicBezTo>
                <a:cubicBezTo>
                  <a:pt x="266644" y="422460"/>
                  <a:pt x="266126" y="423324"/>
                  <a:pt x="264973" y="422344"/>
                </a:cubicBezTo>
                <a:lnTo>
                  <a:pt x="263879" y="421596"/>
                </a:lnTo>
                <a:close/>
                <a:moveTo>
                  <a:pt x="199766" y="419255"/>
                </a:moveTo>
                <a:cubicBezTo>
                  <a:pt x="198053" y="419104"/>
                  <a:pt x="196166" y="420559"/>
                  <a:pt x="195389" y="423208"/>
                </a:cubicBezTo>
                <a:lnTo>
                  <a:pt x="203107" y="424936"/>
                </a:lnTo>
                <a:cubicBezTo>
                  <a:pt x="203021" y="421163"/>
                  <a:pt x="201480" y="419406"/>
                  <a:pt x="199766" y="419255"/>
                </a:cubicBezTo>
                <a:close/>
                <a:moveTo>
                  <a:pt x="199291" y="418096"/>
                </a:moveTo>
                <a:cubicBezTo>
                  <a:pt x="202848" y="418082"/>
                  <a:pt x="206074" y="420818"/>
                  <a:pt x="205642" y="426665"/>
                </a:cubicBezTo>
                <a:lnTo>
                  <a:pt x="194179" y="424706"/>
                </a:lnTo>
                <a:cubicBezTo>
                  <a:pt x="193776" y="428565"/>
                  <a:pt x="194525" y="431388"/>
                  <a:pt x="196886" y="432828"/>
                </a:cubicBezTo>
                <a:lnTo>
                  <a:pt x="201212" y="433108"/>
                </a:lnTo>
                <a:lnTo>
                  <a:pt x="195921" y="436342"/>
                </a:lnTo>
                <a:cubicBezTo>
                  <a:pt x="192624" y="435262"/>
                  <a:pt x="189974" y="431561"/>
                  <a:pt x="190953" y="426031"/>
                </a:cubicBezTo>
                <a:cubicBezTo>
                  <a:pt x="191846" y="420876"/>
                  <a:pt x="195734" y="418111"/>
                  <a:pt x="199291" y="418096"/>
                </a:cubicBezTo>
                <a:close/>
                <a:moveTo>
                  <a:pt x="283241" y="416627"/>
                </a:moveTo>
                <a:cubicBezTo>
                  <a:pt x="287050" y="415979"/>
                  <a:pt x="290780" y="417880"/>
                  <a:pt x="289455" y="421135"/>
                </a:cubicBezTo>
                <a:cubicBezTo>
                  <a:pt x="288187" y="421941"/>
                  <a:pt x="290952" y="421941"/>
                  <a:pt x="287899" y="421653"/>
                </a:cubicBezTo>
                <a:cubicBezTo>
                  <a:pt x="284443" y="421365"/>
                  <a:pt x="287554" y="418024"/>
                  <a:pt x="283118" y="418139"/>
                </a:cubicBezTo>
                <a:cubicBezTo>
                  <a:pt x="277588" y="418254"/>
                  <a:pt x="278625" y="431042"/>
                  <a:pt x="284558" y="431618"/>
                </a:cubicBezTo>
                <a:cubicBezTo>
                  <a:pt x="288879" y="432079"/>
                  <a:pt x="288706" y="429545"/>
                  <a:pt x="290549" y="427010"/>
                </a:cubicBezTo>
                <a:cubicBezTo>
                  <a:pt x="291989" y="436227"/>
                  <a:pt x="278222" y="438876"/>
                  <a:pt x="276552" y="427413"/>
                </a:cubicBezTo>
                <a:cubicBezTo>
                  <a:pt x="275544" y="420472"/>
                  <a:pt x="279432" y="417275"/>
                  <a:pt x="283241" y="416627"/>
                </a:cubicBezTo>
                <a:close/>
                <a:moveTo>
                  <a:pt x="229892" y="411515"/>
                </a:moveTo>
                <a:lnTo>
                  <a:pt x="230296" y="423669"/>
                </a:lnTo>
                <a:cubicBezTo>
                  <a:pt x="232600" y="421596"/>
                  <a:pt x="237899" y="418543"/>
                  <a:pt x="239743" y="424015"/>
                </a:cubicBezTo>
                <a:cubicBezTo>
                  <a:pt x="240722" y="426837"/>
                  <a:pt x="239915" y="433865"/>
                  <a:pt x="240376" y="435766"/>
                </a:cubicBezTo>
                <a:cubicBezTo>
                  <a:pt x="240837" y="437724"/>
                  <a:pt x="240779" y="436860"/>
                  <a:pt x="241010" y="437264"/>
                </a:cubicBezTo>
                <a:lnTo>
                  <a:pt x="242623" y="438704"/>
                </a:lnTo>
                <a:lnTo>
                  <a:pt x="234155" y="438704"/>
                </a:lnTo>
                <a:cubicBezTo>
                  <a:pt x="235134" y="437436"/>
                  <a:pt x="237784" y="439049"/>
                  <a:pt x="236862" y="427356"/>
                </a:cubicBezTo>
                <a:cubicBezTo>
                  <a:pt x="236344" y="421135"/>
                  <a:pt x="232657" y="423496"/>
                  <a:pt x="230238" y="425397"/>
                </a:cubicBezTo>
                <a:cubicBezTo>
                  <a:pt x="230008" y="433001"/>
                  <a:pt x="229144" y="435939"/>
                  <a:pt x="232427" y="438416"/>
                </a:cubicBezTo>
                <a:cubicBezTo>
                  <a:pt x="232542" y="438473"/>
                  <a:pt x="232773" y="438588"/>
                  <a:pt x="232888" y="438704"/>
                </a:cubicBezTo>
                <a:lnTo>
                  <a:pt x="224305" y="438704"/>
                </a:lnTo>
                <a:cubicBezTo>
                  <a:pt x="224420" y="438588"/>
                  <a:pt x="224708" y="438243"/>
                  <a:pt x="224766" y="438358"/>
                </a:cubicBezTo>
                <a:cubicBezTo>
                  <a:pt x="224823" y="438416"/>
                  <a:pt x="225918" y="437897"/>
                  <a:pt x="226552" y="436284"/>
                </a:cubicBezTo>
                <a:cubicBezTo>
                  <a:pt x="226609" y="436054"/>
                  <a:pt x="228107" y="417045"/>
                  <a:pt x="225630" y="414453"/>
                </a:cubicBezTo>
                <a:cubicBezTo>
                  <a:pt x="225515" y="414338"/>
                  <a:pt x="225342" y="414222"/>
                  <a:pt x="225227" y="414107"/>
                </a:cubicBezTo>
                <a:lnTo>
                  <a:pt x="224305" y="413473"/>
                </a:lnTo>
                <a:close/>
                <a:moveTo>
                  <a:pt x="189167" y="411285"/>
                </a:moveTo>
                <a:lnTo>
                  <a:pt x="187612" y="416239"/>
                </a:lnTo>
                <a:lnTo>
                  <a:pt x="190953" y="418197"/>
                </a:lnTo>
                <a:cubicBezTo>
                  <a:pt x="189801" y="419292"/>
                  <a:pt x="190838" y="419234"/>
                  <a:pt x="186863" y="418313"/>
                </a:cubicBezTo>
                <a:cubicBezTo>
                  <a:pt x="185941" y="421366"/>
                  <a:pt x="182831" y="428163"/>
                  <a:pt x="183177" y="431158"/>
                </a:cubicBezTo>
                <a:lnTo>
                  <a:pt x="186690" y="431331"/>
                </a:lnTo>
                <a:cubicBezTo>
                  <a:pt x="185538" y="433808"/>
                  <a:pt x="183465" y="434211"/>
                  <a:pt x="180700" y="433001"/>
                </a:cubicBezTo>
                <a:cubicBezTo>
                  <a:pt x="177647" y="429488"/>
                  <a:pt x="182024" y="421942"/>
                  <a:pt x="183522" y="417679"/>
                </a:cubicBezTo>
                <a:lnTo>
                  <a:pt x="181448" y="415548"/>
                </a:lnTo>
                <a:cubicBezTo>
                  <a:pt x="186518" y="413877"/>
                  <a:pt x="185884" y="412783"/>
                  <a:pt x="189167" y="411285"/>
                </a:cubicBezTo>
                <a:close/>
                <a:moveTo>
                  <a:pt x="265722" y="410939"/>
                </a:moveTo>
                <a:cubicBezTo>
                  <a:pt x="266701" y="410766"/>
                  <a:pt x="268833" y="410536"/>
                  <a:pt x="268833" y="411688"/>
                </a:cubicBezTo>
                <a:cubicBezTo>
                  <a:pt x="268833" y="411688"/>
                  <a:pt x="270042" y="415202"/>
                  <a:pt x="265895" y="413934"/>
                </a:cubicBezTo>
                <a:close/>
                <a:moveTo>
                  <a:pt x="164111" y="406043"/>
                </a:moveTo>
                <a:lnTo>
                  <a:pt x="171369" y="409326"/>
                </a:lnTo>
                <a:lnTo>
                  <a:pt x="168661" y="410306"/>
                </a:lnTo>
                <a:lnTo>
                  <a:pt x="168604" y="421365"/>
                </a:lnTo>
                <a:lnTo>
                  <a:pt x="173615" y="416930"/>
                </a:lnTo>
                <a:cubicBezTo>
                  <a:pt x="178223" y="412783"/>
                  <a:pt x="175286" y="413647"/>
                  <a:pt x="176322" y="411630"/>
                </a:cubicBezTo>
                <a:cubicBezTo>
                  <a:pt x="178396" y="412725"/>
                  <a:pt x="179087" y="412610"/>
                  <a:pt x="180643" y="414165"/>
                </a:cubicBezTo>
                <a:cubicBezTo>
                  <a:pt x="176207" y="416469"/>
                  <a:pt x="172290" y="420847"/>
                  <a:pt x="169180" y="423670"/>
                </a:cubicBezTo>
                <a:cubicBezTo>
                  <a:pt x="163247" y="429027"/>
                  <a:pt x="161864" y="432828"/>
                  <a:pt x="155355" y="430351"/>
                </a:cubicBezTo>
                <a:cubicBezTo>
                  <a:pt x="153742" y="421826"/>
                  <a:pt x="162037" y="433059"/>
                  <a:pt x="165032" y="425052"/>
                </a:cubicBezTo>
                <a:cubicBezTo>
                  <a:pt x="166300" y="421711"/>
                  <a:pt x="165032" y="408520"/>
                  <a:pt x="164111" y="406043"/>
                </a:cubicBezTo>
                <a:close/>
                <a:moveTo>
                  <a:pt x="147334" y="394500"/>
                </a:moveTo>
                <a:cubicBezTo>
                  <a:pt x="144669" y="393960"/>
                  <a:pt x="140867" y="395818"/>
                  <a:pt x="138592" y="400801"/>
                </a:cubicBezTo>
                <a:cubicBezTo>
                  <a:pt x="134099" y="410535"/>
                  <a:pt x="145389" y="410535"/>
                  <a:pt x="149249" y="402586"/>
                </a:cubicBezTo>
                <a:cubicBezTo>
                  <a:pt x="151524" y="397978"/>
                  <a:pt x="149998" y="395040"/>
                  <a:pt x="147334" y="394500"/>
                </a:cubicBezTo>
                <a:close/>
                <a:moveTo>
                  <a:pt x="161173" y="394177"/>
                </a:moveTo>
                <a:lnTo>
                  <a:pt x="165320" y="395156"/>
                </a:lnTo>
                <a:cubicBezTo>
                  <a:pt x="166876" y="395847"/>
                  <a:pt x="166069" y="395502"/>
                  <a:pt x="166876" y="396020"/>
                </a:cubicBezTo>
                <a:lnTo>
                  <a:pt x="155355" y="413359"/>
                </a:lnTo>
                <a:cubicBezTo>
                  <a:pt x="152993" y="416700"/>
                  <a:pt x="153396" y="415893"/>
                  <a:pt x="154491" y="419407"/>
                </a:cubicBezTo>
                <a:cubicBezTo>
                  <a:pt x="152705" y="418601"/>
                  <a:pt x="149364" y="416354"/>
                  <a:pt x="147809" y="414799"/>
                </a:cubicBezTo>
                <a:cubicBezTo>
                  <a:pt x="147924" y="414741"/>
                  <a:pt x="148097" y="414626"/>
                  <a:pt x="148155" y="414741"/>
                </a:cubicBezTo>
                <a:cubicBezTo>
                  <a:pt x="148155" y="414741"/>
                  <a:pt x="150056" y="415375"/>
                  <a:pt x="152417" y="411803"/>
                </a:cubicBezTo>
                <a:lnTo>
                  <a:pt x="162037" y="397115"/>
                </a:lnTo>
                <a:close/>
                <a:moveTo>
                  <a:pt x="146592" y="392988"/>
                </a:moveTo>
                <a:cubicBezTo>
                  <a:pt x="150761" y="393945"/>
                  <a:pt x="153943" y="397690"/>
                  <a:pt x="151899" y="403681"/>
                </a:cubicBezTo>
                <a:cubicBezTo>
                  <a:pt x="148327" y="414222"/>
                  <a:pt x="131046" y="410881"/>
                  <a:pt x="135367" y="399015"/>
                </a:cubicBezTo>
                <a:cubicBezTo>
                  <a:pt x="137267" y="393859"/>
                  <a:pt x="142423" y="392030"/>
                  <a:pt x="146592" y="392988"/>
                </a:cubicBezTo>
                <a:close/>
                <a:moveTo>
                  <a:pt x="330525" y="388186"/>
                </a:moveTo>
                <a:cubicBezTo>
                  <a:pt x="327702" y="393889"/>
                  <a:pt x="328336" y="391585"/>
                  <a:pt x="334903" y="403508"/>
                </a:cubicBezTo>
                <a:cubicBezTo>
                  <a:pt x="338705" y="410363"/>
                  <a:pt x="336919" y="415202"/>
                  <a:pt x="331216" y="418312"/>
                </a:cubicBezTo>
                <a:cubicBezTo>
                  <a:pt x="321366" y="423669"/>
                  <a:pt x="318716" y="414856"/>
                  <a:pt x="313359" y="405525"/>
                </a:cubicBezTo>
                <a:cubicBezTo>
                  <a:pt x="310249" y="400167"/>
                  <a:pt x="309327" y="402817"/>
                  <a:pt x="307311" y="401608"/>
                </a:cubicBezTo>
                <a:cubicBezTo>
                  <a:pt x="310422" y="400398"/>
                  <a:pt x="313993" y="397114"/>
                  <a:pt x="316988" y="396884"/>
                </a:cubicBezTo>
                <a:cubicBezTo>
                  <a:pt x="313475" y="400859"/>
                  <a:pt x="314396" y="399476"/>
                  <a:pt x="320156" y="409845"/>
                </a:cubicBezTo>
                <a:cubicBezTo>
                  <a:pt x="322288" y="413762"/>
                  <a:pt x="325226" y="420444"/>
                  <a:pt x="331907" y="415663"/>
                </a:cubicBezTo>
                <a:cubicBezTo>
                  <a:pt x="338762" y="410824"/>
                  <a:pt x="332253" y="403048"/>
                  <a:pt x="328451" y="395962"/>
                </a:cubicBezTo>
                <a:cubicBezTo>
                  <a:pt x="327818" y="394695"/>
                  <a:pt x="327299" y="393716"/>
                  <a:pt x="326378" y="393255"/>
                </a:cubicBezTo>
                <a:cubicBezTo>
                  <a:pt x="324650" y="392333"/>
                  <a:pt x="324189" y="393428"/>
                  <a:pt x="322806" y="392506"/>
                </a:cubicBezTo>
                <a:close/>
                <a:moveTo>
                  <a:pt x="344891" y="386328"/>
                </a:moveTo>
                <a:cubicBezTo>
                  <a:pt x="346611" y="385824"/>
                  <a:pt x="348584" y="386804"/>
                  <a:pt x="350341" y="389454"/>
                </a:cubicBezTo>
                <a:cubicBezTo>
                  <a:pt x="355929" y="397806"/>
                  <a:pt x="351954" y="396135"/>
                  <a:pt x="358348" y="398785"/>
                </a:cubicBezTo>
                <a:cubicBezTo>
                  <a:pt x="356793" y="400340"/>
                  <a:pt x="353279" y="402587"/>
                  <a:pt x="351032" y="402760"/>
                </a:cubicBezTo>
                <a:cubicBezTo>
                  <a:pt x="354028" y="400283"/>
                  <a:pt x="351436" y="397979"/>
                  <a:pt x="349765" y="394868"/>
                </a:cubicBezTo>
                <a:cubicBezTo>
                  <a:pt x="348498" y="392564"/>
                  <a:pt x="347115" y="388013"/>
                  <a:pt x="343544" y="390030"/>
                </a:cubicBezTo>
                <a:cubicBezTo>
                  <a:pt x="339339" y="392334"/>
                  <a:pt x="344984" y="402241"/>
                  <a:pt x="348037" y="403566"/>
                </a:cubicBezTo>
                <a:cubicBezTo>
                  <a:pt x="348210" y="403624"/>
                  <a:pt x="348440" y="403681"/>
                  <a:pt x="348555" y="403739"/>
                </a:cubicBezTo>
                <a:cubicBezTo>
                  <a:pt x="349304" y="404027"/>
                  <a:pt x="349708" y="404200"/>
                  <a:pt x="349996" y="404257"/>
                </a:cubicBezTo>
                <a:lnTo>
                  <a:pt x="342680" y="408232"/>
                </a:lnTo>
                <a:cubicBezTo>
                  <a:pt x="344984" y="404833"/>
                  <a:pt x="343198" y="403912"/>
                  <a:pt x="341125" y="400110"/>
                </a:cubicBezTo>
                <a:cubicBezTo>
                  <a:pt x="340491" y="398958"/>
                  <a:pt x="340030" y="397748"/>
                  <a:pt x="339166" y="396481"/>
                </a:cubicBezTo>
                <a:cubicBezTo>
                  <a:pt x="337611" y="394235"/>
                  <a:pt x="336747" y="394811"/>
                  <a:pt x="335422" y="393947"/>
                </a:cubicBezTo>
                <a:cubicBezTo>
                  <a:pt x="336459" y="392622"/>
                  <a:pt x="337381" y="391412"/>
                  <a:pt x="338417" y="390030"/>
                </a:cubicBezTo>
                <a:lnTo>
                  <a:pt x="340952" y="392103"/>
                </a:lnTo>
                <a:cubicBezTo>
                  <a:pt x="341701" y="388820"/>
                  <a:pt x="343170" y="386832"/>
                  <a:pt x="344891" y="386328"/>
                </a:cubicBezTo>
                <a:close/>
                <a:moveTo>
                  <a:pt x="357023" y="377875"/>
                </a:moveTo>
                <a:cubicBezTo>
                  <a:pt x="360364" y="380986"/>
                  <a:pt x="362899" y="388474"/>
                  <a:pt x="366873" y="390432"/>
                </a:cubicBezTo>
                <a:cubicBezTo>
                  <a:pt x="367046" y="390548"/>
                  <a:pt x="367219" y="390605"/>
                  <a:pt x="367392" y="390663"/>
                </a:cubicBezTo>
                <a:cubicBezTo>
                  <a:pt x="367565" y="390778"/>
                  <a:pt x="367737" y="390836"/>
                  <a:pt x="367910" y="390893"/>
                </a:cubicBezTo>
                <a:cubicBezTo>
                  <a:pt x="368083" y="391008"/>
                  <a:pt x="368371" y="391066"/>
                  <a:pt x="368544" y="391066"/>
                </a:cubicBezTo>
                <a:cubicBezTo>
                  <a:pt x="368659" y="391124"/>
                  <a:pt x="368889" y="391181"/>
                  <a:pt x="369062" y="391297"/>
                </a:cubicBezTo>
                <a:cubicBezTo>
                  <a:pt x="366931" y="392333"/>
                  <a:pt x="364800" y="394810"/>
                  <a:pt x="362092" y="395271"/>
                </a:cubicBezTo>
                <a:cubicBezTo>
                  <a:pt x="363936" y="392449"/>
                  <a:pt x="363014" y="391988"/>
                  <a:pt x="360998" y="389165"/>
                </a:cubicBezTo>
                <a:cubicBezTo>
                  <a:pt x="359212" y="386688"/>
                  <a:pt x="358406" y="385191"/>
                  <a:pt x="356793" y="382886"/>
                </a:cubicBezTo>
                <a:cubicBezTo>
                  <a:pt x="353221" y="382080"/>
                  <a:pt x="354546" y="383923"/>
                  <a:pt x="353567" y="382714"/>
                </a:cubicBezTo>
                <a:cubicBezTo>
                  <a:pt x="354719" y="380237"/>
                  <a:pt x="355237" y="379200"/>
                  <a:pt x="357023" y="377875"/>
                </a:cubicBezTo>
                <a:close/>
                <a:moveTo>
                  <a:pt x="138074" y="373036"/>
                </a:moveTo>
                <a:cubicBezTo>
                  <a:pt x="135713" y="374189"/>
                  <a:pt x="130067" y="380871"/>
                  <a:pt x="129146" y="382771"/>
                </a:cubicBezTo>
                <a:cubicBezTo>
                  <a:pt x="131623" y="386285"/>
                  <a:pt x="137383" y="390490"/>
                  <a:pt x="141991" y="385997"/>
                </a:cubicBezTo>
                <a:cubicBezTo>
                  <a:pt x="147636" y="380525"/>
                  <a:pt x="141588" y="374649"/>
                  <a:pt x="138074" y="373036"/>
                </a:cubicBezTo>
                <a:close/>
                <a:moveTo>
                  <a:pt x="350456" y="371423"/>
                </a:moveTo>
                <a:cubicBezTo>
                  <a:pt x="354085" y="369810"/>
                  <a:pt x="355237" y="374591"/>
                  <a:pt x="351090" y="374706"/>
                </a:cubicBezTo>
                <a:cubicBezTo>
                  <a:pt x="349650" y="373209"/>
                  <a:pt x="349189" y="373670"/>
                  <a:pt x="350456" y="371423"/>
                </a:cubicBezTo>
                <a:close/>
                <a:moveTo>
                  <a:pt x="133120" y="367449"/>
                </a:moveTo>
                <a:cubicBezTo>
                  <a:pt x="134388" y="367852"/>
                  <a:pt x="148443" y="376550"/>
                  <a:pt x="146888" y="384615"/>
                </a:cubicBezTo>
                <a:cubicBezTo>
                  <a:pt x="146139" y="388359"/>
                  <a:pt x="142164" y="391239"/>
                  <a:pt x="137556" y="390375"/>
                </a:cubicBezTo>
                <a:cubicBezTo>
                  <a:pt x="132948" y="389511"/>
                  <a:pt x="131508" y="385940"/>
                  <a:pt x="127303" y="383923"/>
                </a:cubicBezTo>
                <a:cubicBezTo>
                  <a:pt x="123040" y="391527"/>
                  <a:pt x="118144" y="390721"/>
                  <a:pt x="121715" y="395790"/>
                </a:cubicBezTo>
                <a:cubicBezTo>
                  <a:pt x="119699" y="395847"/>
                  <a:pt x="114515" y="392045"/>
                  <a:pt x="114630" y="389396"/>
                </a:cubicBezTo>
                <a:cubicBezTo>
                  <a:pt x="116012" y="390375"/>
                  <a:pt x="115782" y="390317"/>
                  <a:pt x="118028" y="390548"/>
                </a:cubicBezTo>
                <a:cubicBezTo>
                  <a:pt x="123558" y="380986"/>
                  <a:pt x="137556" y="372633"/>
                  <a:pt x="133120" y="367449"/>
                </a:cubicBezTo>
                <a:close/>
                <a:moveTo>
                  <a:pt x="379370" y="362259"/>
                </a:moveTo>
                <a:lnTo>
                  <a:pt x="379514" y="363296"/>
                </a:lnTo>
                <a:lnTo>
                  <a:pt x="379257" y="363532"/>
                </a:lnTo>
                <a:close/>
                <a:moveTo>
                  <a:pt x="375686" y="361343"/>
                </a:moveTo>
                <a:cubicBezTo>
                  <a:pt x="375110" y="368083"/>
                  <a:pt x="379085" y="373958"/>
                  <a:pt x="380237" y="381043"/>
                </a:cubicBezTo>
                <a:cubicBezTo>
                  <a:pt x="373267" y="379258"/>
                  <a:pt x="369523" y="373958"/>
                  <a:pt x="361516" y="373440"/>
                </a:cubicBezTo>
                <a:cubicBezTo>
                  <a:pt x="362438" y="372518"/>
                  <a:pt x="362783" y="371884"/>
                  <a:pt x="363935" y="370905"/>
                </a:cubicBezTo>
                <a:cubicBezTo>
                  <a:pt x="365145" y="369868"/>
                  <a:pt x="366182" y="369292"/>
                  <a:pt x="367449" y="368313"/>
                </a:cubicBezTo>
                <a:cubicBezTo>
                  <a:pt x="367795" y="368947"/>
                  <a:pt x="365318" y="372000"/>
                  <a:pt x="377126" y="375974"/>
                </a:cubicBezTo>
                <a:lnTo>
                  <a:pt x="373958" y="365318"/>
                </a:lnTo>
                <a:lnTo>
                  <a:pt x="371193" y="365087"/>
                </a:lnTo>
                <a:cubicBezTo>
                  <a:pt x="373325" y="363359"/>
                  <a:pt x="373094" y="362553"/>
                  <a:pt x="375686" y="361343"/>
                </a:cubicBezTo>
                <a:close/>
                <a:moveTo>
                  <a:pt x="388762" y="356332"/>
                </a:moveTo>
                <a:lnTo>
                  <a:pt x="380755" y="365030"/>
                </a:lnTo>
                <a:cubicBezTo>
                  <a:pt x="386227" y="369120"/>
                  <a:pt x="393427" y="368947"/>
                  <a:pt x="391238" y="359788"/>
                </a:cubicBezTo>
                <a:cubicBezTo>
                  <a:pt x="398266" y="362783"/>
                  <a:pt x="390259" y="378509"/>
                  <a:pt x="380236" y="368486"/>
                </a:cubicBezTo>
                <a:lnTo>
                  <a:pt x="379514" y="363296"/>
                </a:lnTo>
                <a:lnTo>
                  <a:pt x="385536" y="357772"/>
                </a:lnTo>
                <a:cubicBezTo>
                  <a:pt x="382858" y="356389"/>
                  <a:pt x="380899" y="356303"/>
                  <a:pt x="379805" y="357325"/>
                </a:cubicBezTo>
                <a:lnTo>
                  <a:pt x="379370" y="362259"/>
                </a:lnTo>
                <a:lnTo>
                  <a:pt x="378624" y="356900"/>
                </a:lnTo>
                <a:cubicBezTo>
                  <a:pt x="380640" y="353869"/>
                  <a:pt x="384615" y="352674"/>
                  <a:pt x="388762" y="356332"/>
                </a:cubicBezTo>
                <a:close/>
                <a:moveTo>
                  <a:pt x="97521" y="350917"/>
                </a:moveTo>
                <a:lnTo>
                  <a:pt x="101611" y="353740"/>
                </a:lnTo>
                <a:lnTo>
                  <a:pt x="100920" y="356274"/>
                </a:lnTo>
                <a:cubicBezTo>
                  <a:pt x="100920" y="356332"/>
                  <a:pt x="100804" y="356447"/>
                  <a:pt x="100804" y="356562"/>
                </a:cubicBezTo>
                <a:cubicBezTo>
                  <a:pt x="103109" y="357599"/>
                  <a:pt x="105125" y="357714"/>
                  <a:pt x="105989" y="360018"/>
                </a:cubicBezTo>
                <a:cubicBezTo>
                  <a:pt x="107083" y="363302"/>
                  <a:pt x="105125" y="365203"/>
                  <a:pt x="103569" y="366355"/>
                </a:cubicBezTo>
                <a:lnTo>
                  <a:pt x="96311" y="371712"/>
                </a:lnTo>
                <a:cubicBezTo>
                  <a:pt x="95217" y="373094"/>
                  <a:pt x="96139" y="371827"/>
                  <a:pt x="95505" y="373152"/>
                </a:cubicBezTo>
                <a:lnTo>
                  <a:pt x="94871" y="374822"/>
                </a:lnTo>
                <a:cubicBezTo>
                  <a:pt x="94814" y="374995"/>
                  <a:pt x="94756" y="375225"/>
                  <a:pt x="94641" y="375398"/>
                </a:cubicBezTo>
                <a:lnTo>
                  <a:pt x="90378" y="368486"/>
                </a:lnTo>
                <a:cubicBezTo>
                  <a:pt x="93489" y="368832"/>
                  <a:pt x="89687" y="368832"/>
                  <a:pt x="92279" y="368947"/>
                </a:cubicBezTo>
                <a:cubicBezTo>
                  <a:pt x="95159" y="369062"/>
                  <a:pt x="93489" y="369292"/>
                  <a:pt x="98673" y="365721"/>
                </a:cubicBezTo>
                <a:cubicBezTo>
                  <a:pt x="100574" y="364454"/>
                  <a:pt x="104952" y="361977"/>
                  <a:pt x="101957" y="358981"/>
                </a:cubicBezTo>
                <a:cubicBezTo>
                  <a:pt x="98270" y="355295"/>
                  <a:pt x="90148" y="363532"/>
                  <a:pt x="90148" y="363532"/>
                </a:cubicBezTo>
                <a:cubicBezTo>
                  <a:pt x="88017" y="366412"/>
                  <a:pt x="90148" y="364742"/>
                  <a:pt x="89514" y="367161"/>
                </a:cubicBezTo>
                <a:cubicBezTo>
                  <a:pt x="87613" y="364972"/>
                  <a:pt x="86173" y="362553"/>
                  <a:pt x="84618" y="360076"/>
                </a:cubicBezTo>
                <a:cubicBezTo>
                  <a:pt x="89111" y="361113"/>
                  <a:pt x="89284" y="359845"/>
                  <a:pt x="92970" y="357253"/>
                </a:cubicBezTo>
                <a:cubicBezTo>
                  <a:pt x="93834" y="356620"/>
                  <a:pt x="95966" y="355180"/>
                  <a:pt x="96542" y="354488"/>
                </a:cubicBezTo>
                <a:cubicBezTo>
                  <a:pt x="99537" y="350687"/>
                  <a:pt x="94814" y="353164"/>
                  <a:pt x="97521" y="350917"/>
                </a:cubicBezTo>
                <a:close/>
                <a:moveTo>
                  <a:pt x="82610" y="344473"/>
                </a:moveTo>
                <a:cubicBezTo>
                  <a:pt x="80860" y="344307"/>
                  <a:pt x="79319" y="345214"/>
                  <a:pt x="78628" y="347922"/>
                </a:cubicBezTo>
                <a:cubicBezTo>
                  <a:pt x="80011" y="350514"/>
                  <a:pt x="80183" y="350283"/>
                  <a:pt x="82891" y="351147"/>
                </a:cubicBezTo>
                <a:lnTo>
                  <a:pt x="87845" y="347461"/>
                </a:lnTo>
                <a:cubicBezTo>
                  <a:pt x="86318" y="345877"/>
                  <a:pt x="84360" y="344638"/>
                  <a:pt x="82610" y="344473"/>
                </a:cubicBezTo>
                <a:close/>
                <a:moveTo>
                  <a:pt x="391527" y="340663"/>
                </a:moveTo>
                <a:cubicBezTo>
                  <a:pt x="392219" y="339597"/>
                  <a:pt x="393428" y="339395"/>
                  <a:pt x="395214" y="340893"/>
                </a:cubicBezTo>
                <a:cubicBezTo>
                  <a:pt x="394638" y="345041"/>
                  <a:pt x="395098" y="341988"/>
                  <a:pt x="392161" y="344465"/>
                </a:cubicBezTo>
                <a:cubicBezTo>
                  <a:pt x="392391" y="348094"/>
                  <a:pt x="394465" y="349304"/>
                  <a:pt x="396539" y="350916"/>
                </a:cubicBezTo>
                <a:cubicBezTo>
                  <a:pt x="399476" y="353221"/>
                  <a:pt x="399880" y="354776"/>
                  <a:pt x="403739" y="352817"/>
                </a:cubicBezTo>
                <a:cubicBezTo>
                  <a:pt x="402529" y="356389"/>
                  <a:pt x="400571" y="356734"/>
                  <a:pt x="399015" y="359960"/>
                </a:cubicBezTo>
                <a:lnTo>
                  <a:pt x="398439" y="358117"/>
                </a:lnTo>
                <a:cubicBezTo>
                  <a:pt x="397633" y="355352"/>
                  <a:pt x="393486" y="352011"/>
                  <a:pt x="390951" y="350168"/>
                </a:cubicBezTo>
                <a:cubicBezTo>
                  <a:pt x="388705" y="348555"/>
                  <a:pt x="388762" y="349188"/>
                  <a:pt x="386458" y="350168"/>
                </a:cubicBezTo>
                <a:lnTo>
                  <a:pt x="388013" y="344695"/>
                </a:lnTo>
                <a:lnTo>
                  <a:pt x="390951" y="345617"/>
                </a:lnTo>
                <a:cubicBezTo>
                  <a:pt x="390663" y="343658"/>
                  <a:pt x="390836" y="341728"/>
                  <a:pt x="391527" y="340663"/>
                </a:cubicBezTo>
                <a:close/>
                <a:moveTo>
                  <a:pt x="90580" y="338726"/>
                </a:moveTo>
                <a:cubicBezTo>
                  <a:pt x="92827" y="339684"/>
                  <a:pt x="95131" y="342161"/>
                  <a:pt x="95391" y="345214"/>
                </a:cubicBezTo>
                <a:cubicBezTo>
                  <a:pt x="95679" y="348728"/>
                  <a:pt x="93605" y="349304"/>
                  <a:pt x="91416" y="350744"/>
                </a:cubicBezTo>
                <a:cubicBezTo>
                  <a:pt x="89400" y="352127"/>
                  <a:pt x="87441" y="353740"/>
                  <a:pt x="85310" y="355122"/>
                </a:cubicBezTo>
                <a:cubicBezTo>
                  <a:pt x="85656" y="357541"/>
                  <a:pt x="84849" y="355410"/>
                  <a:pt x="87096" y="357599"/>
                </a:cubicBezTo>
                <a:cubicBezTo>
                  <a:pt x="79838" y="358233"/>
                  <a:pt x="82603" y="355007"/>
                  <a:pt x="81739" y="352933"/>
                </a:cubicBezTo>
                <a:cubicBezTo>
                  <a:pt x="80702" y="350571"/>
                  <a:pt x="76612" y="352242"/>
                  <a:pt x="76842" y="347173"/>
                </a:cubicBezTo>
                <a:cubicBezTo>
                  <a:pt x="77015" y="344062"/>
                  <a:pt x="79780" y="342334"/>
                  <a:pt x="83294" y="343256"/>
                </a:cubicBezTo>
                <a:cubicBezTo>
                  <a:pt x="86232" y="344062"/>
                  <a:pt x="87729" y="346251"/>
                  <a:pt x="90667" y="347000"/>
                </a:cubicBezTo>
                <a:cubicBezTo>
                  <a:pt x="91762" y="345963"/>
                  <a:pt x="94584" y="344005"/>
                  <a:pt x="92050" y="341643"/>
                </a:cubicBezTo>
                <a:cubicBezTo>
                  <a:pt x="89169" y="338936"/>
                  <a:pt x="89803" y="343602"/>
                  <a:pt x="86116" y="341355"/>
                </a:cubicBezTo>
                <a:cubicBezTo>
                  <a:pt x="86145" y="338331"/>
                  <a:pt x="88334" y="337769"/>
                  <a:pt x="90580" y="338726"/>
                </a:cubicBezTo>
                <a:close/>
                <a:moveTo>
                  <a:pt x="412782" y="333405"/>
                </a:moveTo>
                <a:cubicBezTo>
                  <a:pt x="419579" y="338532"/>
                  <a:pt x="413243" y="342622"/>
                  <a:pt x="410017" y="346020"/>
                </a:cubicBezTo>
                <a:cubicBezTo>
                  <a:pt x="407137" y="344408"/>
                  <a:pt x="406331" y="343601"/>
                  <a:pt x="405928" y="341815"/>
                </a:cubicBezTo>
                <a:cubicBezTo>
                  <a:pt x="412725" y="344292"/>
                  <a:pt x="415605" y="339857"/>
                  <a:pt x="412667" y="337438"/>
                </a:cubicBezTo>
                <a:cubicBezTo>
                  <a:pt x="409211" y="335191"/>
                  <a:pt x="406907" y="339742"/>
                  <a:pt x="400743" y="338762"/>
                </a:cubicBezTo>
                <a:lnTo>
                  <a:pt x="401254" y="335040"/>
                </a:lnTo>
                <a:lnTo>
                  <a:pt x="406230" y="334463"/>
                </a:lnTo>
                <a:cubicBezTo>
                  <a:pt x="407814" y="333650"/>
                  <a:pt x="409528" y="332771"/>
                  <a:pt x="412782" y="333405"/>
                </a:cubicBezTo>
                <a:close/>
                <a:moveTo>
                  <a:pt x="401770" y="331290"/>
                </a:moveTo>
                <a:lnTo>
                  <a:pt x="401254" y="335040"/>
                </a:lnTo>
                <a:lnTo>
                  <a:pt x="400455" y="335133"/>
                </a:lnTo>
                <a:close/>
                <a:moveTo>
                  <a:pt x="89284" y="327753"/>
                </a:moveTo>
                <a:cubicBezTo>
                  <a:pt x="90076" y="327890"/>
                  <a:pt x="90868" y="328826"/>
                  <a:pt x="91012" y="329373"/>
                </a:cubicBezTo>
                <a:cubicBezTo>
                  <a:pt x="91243" y="330352"/>
                  <a:pt x="91070" y="330640"/>
                  <a:pt x="90955" y="331562"/>
                </a:cubicBezTo>
                <a:cubicBezTo>
                  <a:pt x="87902" y="332368"/>
                  <a:pt x="86519" y="332887"/>
                  <a:pt x="83812" y="331274"/>
                </a:cubicBezTo>
                <a:lnTo>
                  <a:pt x="87556" y="330928"/>
                </a:lnTo>
                <a:cubicBezTo>
                  <a:pt x="87700" y="328278"/>
                  <a:pt x="88492" y="327616"/>
                  <a:pt x="89284" y="327753"/>
                </a:cubicBezTo>
                <a:close/>
                <a:moveTo>
                  <a:pt x="403969" y="326781"/>
                </a:moveTo>
                <a:cubicBezTo>
                  <a:pt x="405697" y="330064"/>
                  <a:pt x="406216" y="327933"/>
                  <a:pt x="407252" y="331044"/>
                </a:cubicBezTo>
                <a:cubicBezTo>
                  <a:pt x="405323" y="330439"/>
                  <a:pt x="403335" y="330165"/>
                  <a:pt x="401975" y="330691"/>
                </a:cubicBezTo>
                <a:lnTo>
                  <a:pt x="401770" y="331290"/>
                </a:lnTo>
                <a:lnTo>
                  <a:pt x="402183" y="328279"/>
                </a:lnTo>
                <a:cubicBezTo>
                  <a:pt x="402356" y="328163"/>
                  <a:pt x="402817" y="327645"/>
                  <a:pt x="402990" y="327530"/>
                </a:cubicBezTo>
                <a:close/>
                <a:moveTo>
                  <a:pt x="409845" y="314512"/>
                </a:moveTo>
                <a:cubicBezTo>
                  <a:pt x="418197" y="318256"/>
                  <a:pt x="419292" y="324593"/>
                  <a:pt x="425801" y="322404"/>
                </a:cubicBezTo>
                <a:cubicBezTo>
                  <a:pt x="424649" y="325226"/>
                  <a:pt x="423094" y="326493"/>
                  <a:pt x="421827" y="329258"/>
                </a:cubicBezTo>
                <a:lnTo>
                  <a:pt x="420905" y="327242"/>
                </a:lnTo>
                <a:cubicBezTo>
                  <a:pt x="419695" y="324938"/>
                  <a:pt x="412092" y="319523"/>
                  <a:pt x="410709" y="319639"/>
                </a:cubicBezTo>
                <a:lnTo>
                  <a:pt x="409787" y="319927"/>
                </a:lnTo>
                <a:cubicBezTo>
                  <a:pt x="409672" y="319984"/>
                  <a:pt x="409442" y="320157"/>
                  <a:pt x="409327" y="320215"/>
                </a:cubicBezTo>
                <a:lnTo>
                  <a:pt x="408405" y="320964"/>
                </a:lnTo>
                <a:close/>
                <a:moveTo>
                  <a:pt x="73213" y="311747"/>
                </a:moveTo>
                <a:lnTo>
                  <a:pt x="77246" y="315722"/>
                </a:lnTo>
                <a:cubicBezTo>
                  <a:pt x="75345" y="317738"/>
                  <a:pt x="71773" y="318775"/>
                  <a:pt x="69124" y="320157"/>
                </a:cubicBezTo>
                <a:cubicBezTo>
                  <a:pt x="67856" y="320791"/>
                  <a:pt x="65955" y="321540"/>
                  <a:pt x="64861" y="322173"/>
                </a:cubicBezTo>
                <a:cubicBezTo>
                  <a:pt x="61808" y="323959"/>
                  <a:pt x="63709" y="323383"/>
                  <a:pt x="62730" y="325687"/>
                </a:cubicBezTo>
                <a:cubicBezTo>
                  <a:pt x="61232" y="323959"/>
                  <a:pt x="59792" y="320848"/>
                  <a:pt x="59331" y="318141"/>
                </a:cubicBezTo>
                <a:cubicBezTo>
                  <a:pt x="62269" y="320503"/>
                  <a:pt x="61981" y="319754"/>
                  <a:pt x="67511" y="317104"/>
                </a:cubicBezTo>
                <a:cubicBezTo>
                  <a:pt x="68547" y="316586"/>
                  <a:pt x="70967" y="315664"/>
                  <a:pt x="71773" y="315030"/>
                </a:cubicBezTo>
                <a:cubicBezTo>
                  <a:pt x="75287" y="312208"/>
                  <a:pt x="70679" y="312093"/>
                  <a:pt x="73213" y="311747"/>
                </a:cubicBezTo>
                <a:close/>
                <a:moveTo>
                  <a:pt x="84330" y="310306"/>
                </a:moveTo>
                <a:lnTo>
                  <a:pt x="84791" y="313359"/>
                </a:lnTo>
                <a:lnTo>
                  <a:pt x="81277" y="313475"/>
                </a:lnTo>
                <a:cubicBezTo>
                  <a:pt x="80932" y="310882"/>
                  <a:pt x="80989" y="308693"/>
                  <a:pt x="84330" y="310306"/>
                </a:cubicBezTo>
                <a:close/>
                <a:moveTo>
                  <a:pt x="413186" y="300111"/>
                </a:moveTo>
                <a:cubicBezTo>
                  <a:pt x="415087" y="300802"/>
                  <a:pt x="415836" y="301724"/>
                  <a:pt x="417737" y="302761"/>
                </a:cubicBezTo>
                <a:lnTo>
                  <a:pt x="418485" y="302012"/>
                </a:lnTo>
                <a:cubicBezTo>
                  <a:pt x="418543" y="301897"/>
                  <a:pt x="419061" y="301378"/>
                  <a:pt x="419177" y="301263"/>
                </a:cubicBezTo>
                <a:cubicBezTo>
                  <a:pt x="420674" y="299938"/>
                  <a:pt x="419292" y="300572"/>
                  <a:pt x="420790" y="300226"/>
                </a:cubicBezTo>
                <a:cubicBezTo>
                  <a:pt x="421020" y="302588"/>
                  <a:pt x="420559" y="301263"/>
                  <a:pt x="419580" y="304028"/>
                </a:cubicBezTo>
                <a:cubicBezTo>
                  <a:pt x="421596" y="305929"/>
                  <a:pt x="427356" y="310480"/>
                  <a:pt x="430236" y="311056"/>
                </a:cubicBezTo>
                <a:lnTo>
                  <a:pt x="430812" y="310019"/>
                </a:lnTo>
                <a:cubicBezTo>
                  <a:pt x="430870" y="309904"/>
                  <a:pt x="430985" y="309616"/>
                  <a:pt x="431043" y="309500"/>
                </a:cubicBezTo>
                <a:cubicBezTo>
                  <a:pt x="431504" y="308406"/>
                  <a:pt x="431100" y="308867"/>
                  <a:pt x="431677" y="307772"/>
                </a:cubicBezTo>
                <a:cubicBezTo>
                  <a:pt x="433981" y="310537"/>
                  <a:pt x="433635" y="318486"/>
                  <a:pt x="424073" y="311574"/>
                </a:cubicBezTo>
                <a:cubicBezTo>
                  <a:pt x="421769" y="309846"/>
                  <a:pt x="419580" y="308521"/>
                  <a:pt x="417794" y="306908"/>
                </a:cubicBezTo>
                <a:lnTo>
                  <a:pt x="415490" y="308694"/>
                </a:lnTo>
                <a:cubicBezTo>
                  <a:pt x="415087" y="305065"/>
                  <a:pt x="414223" y="302358"/>
                  <a:pt x="413186" y="300111"/>
                </a:cubicBezTo>
                <a:close/>
                <a:moveTo>
                  <a:pt x="70448" y="278279"/>
                </a:moveTo>
                <a:lnTo>
                  <a:pt x="74710" y="289339"/>
                </a:lnTo>
                <a:cubicBezTo>
                  <a:pt x="71542" y="287668"/>
                  <a:pt x="74998" y="288244"/>
                  <a:pt x="70966" y="287841"/>
                </a:cubicBezTo>
                <a:cubicBezTo>
                  <a:pt x="69756" y="289972"/>
                  <a:pt x="67567" y="292449"/>
                  <a:pt x="66531" y="294696"/>
                </a:cubicBezTo>
                <a:cubicBezTo>
                  <a:pt x="69468" y="295790"/>
                  <a:pt x="72061" y="297115"/>
                  <a:pt x="75344" y="297115"/>
                </a:cubicBezTo>
                <a:lnTo>
                  <a:pt x="75805" y="294293"/>
                </a:lnTo>
                <a:cubicBezTo>
                  <a:pt x="77475" y="296078"/>
                  <a:pt x="78685" y="299995"/>
                  <a:pt x="79318" y="302645"/>
                </a:cubicBezTo>
                <a:cubicBezTo>
                  <a:pt x="77130" y="301781"/>
                  <a:pt x="78685" y="302127"/>
                  <a:pt x="76611" y="300629"/>
                </a:cubicBezTo>
                <a:cubicBezTo>
                  <a:pt x="74422" y="299131"/>
                  <a:pt x="67395" y="296942"/>
                  <a:pt x="64918" y="296366"/>
                </a:cubicBezTo>
                <a:lnTo>
                  <a:pt x="57602" y="307138"/>
                </a:lnTo>
                <a:cubicBezTo>
                  <a:pt x="56969" y="308348"/>
                  <a:pt x="57199" y="308060"/>
                  <a:pt x="56796" y="309097"/>
                </a:cubicBezTo>
                <a:lnTo>
                  <a:pt x="55932" y="311343"/>
                </a:lnTo>
                <a:cubicBezTo>
                  <a:pt x="55874" y="311516"/>
                  <a:pt x="55759" y="311746"/>
                  <a:pt x="55644" y="311919"/>
                </a:cubicBezTo>
                <a:lnTo>
                  <a:pt x="52245" y="301493"/>
                </a:lnTo>
                <a:lnTo>
                  <a:pt x="54895" y="303336"/>
                </a:lnTo>
                <a:cubicBezTo>
                  <a:pt x="56911" y="301378"/>
                  <a:pt x="60194" y="297288"/>
                  <a:pt x="61174" y="295041"/>
                </a:cubicBezTo>
                <a:lnTo>
                  <a:pt x="51669" y="291873"/>
                </a:lnTo>
                <a:lnTo>
                  <a:pt x="50229" y="294753"/>
                </a:lnTo>
                <a:cubicBezTo>
                  <a:pt x="48731" y="292968"/>
                  <a:pt x="47579" y="288936"/>
                  <a:pt x="46888" y="286401"/>
                </a:cubicBezTo>
                <a:cubicBezTo>
                  <a:pt x="48098" y="286977"/>
                  <a:pt x="52130" y="291528"/>
                  <a:pt x="62786" y="293429"/>
                </a:cubicBezTo>
                <a:cubicBezTo>
                  <a:pt x="63823" y="291297"/>
                  <a:pt x="65667" y="289051"/>
                  <a:pt x="67279" y="286862"/>
                </a:cubicBezTo>
                <a:cubicBezTo>
                  <a:pt x="70044" y="283002"/>
                  <a:pt x="69008" y="281505"/>
                  <a:pt x="70448" y="278279"/>
                </a:cubicBezTo>
                <a:close/>
                <a:moveTo>
                  <a:pt x="426549" y="278222"/>
                </a:moveTo>
                <a:lnTo>
                  <a:pt x="433289" y="286978"/>
                </a:lnTo>
                <a:cubicBezTo>
                  <a:pt x="436400" y="289973"/>
                  <a:pt x="437494" y="291586"/>
                  <a:pt x="440720" y="294927"/>
                </a:cubicBezTo>
                <a:cubicBezTo>
                  <a:pt x="442909" y="297173"/>
                  <a:pt x="445846" y="305526"/>
                  <a:pt x="440720" y="304547"/>
                </a:cubicBezTo>
                <a:cubicBezTo>
                  <a:pt x="437552" y="303913"/>
                  <a:pt x="440317" y="301148"/>
                  <a:pt x="440605" y="299650"/>
                </a:cubicBezTo>
                <a:cubicBezTo>
                  <a:pt x="441065" y="297231"/>
                  <a:pt x="439107" y="295906"/>
                  <a:pt x="438012" y="294178"/>
                </a:cubicBezTo>
                <a:cubicBezTo>
                  <a:pt x="431849" y="293775"/>
                  <a:pt x="424245" y="293602"/>
                  <a:pt x="419061" y="295618"/>
                </a:cubicBezTo>
                <a:lnTo>
                  <a:pt x="421941" y="288303"/>
                </a:lnTo>
                <a:cubicBezTo>
                  <a:pt x="421941" y="288303"/>
                  <a:pt x="422056" y="290779"/>
                  <a:pt x="426665" y="290895"/>
                </a:cubicBezTo>
                <a:cubicBezTo>
                  <a:pt x="429084" y="290952"/>
                  <a:pt x="431734" y="290895"/>
                  <a:pt x="434095" y="290491"/>
                </a:cubicBezTo>
                <a:cubicBezTo>
                  <a:pt x="432598" y="288879"/>
                  <a:pt x="431446" y="287323"/>
                  <a:pt x="429890" y="285480"/>
                </a:cubicBezTo>
                <a:cubicBezTo>
                  <a:pt x="425973" y="280872"/>
                  <a:pt x="426434" y="283406"/>
                  <a:pt x="424648" y="283061"/>
                </a:cubicBezTo>
                <a:close/>
                <a:moveTo>
                  <a:pt x="404372" y="174940"/>
                </a:moveTo>
                <a:cubicBezTo>
                  <a:pt x="408404" y="175113"/>
                  <a:pt x="413128" y="180527"/>
                  <a:pt x="416757" y="182889"/>
                </a:cubicBezTo>
                <a:cubicBezTo>
                  <a:pt x="421135" y="185769"/>
                  <a:pt x="426780" y="187785"/>
                  <a:pt x="425973" y="194122"/>
                </a:cubicBezTo>
                <a:cubicBezTo>
                  <a:pt x="420789" y="193661"/>
                  <a:pt x="417218" y="190205"/>
                  <a:pt x="413473" y="188189"/>
                </a:cubicBezTo>
                <a:cubicBezTo>
                  <a:pt x="412840" y="185481"/>
                  <a:pt x="415317" y="188938"/>
                  <a:pt x="413589" y="186576"/>
                </a:cubicBezTo>
                <a:cubicBezTo>
                  <a:pt x="413128" y="185942"/>
                  <a:pt x="411976" y="185481"/>
                  <a:pt x="410881" y="185539"/>
                </a:cubicBezTo>
                <a:cubicBezTo>
                  <a:pt x="407022" y="185769"/>
                  <a:pt x="397345" y="196887"/>
                  <a:pt x="394061" y="193834"/>
                </a:cubicBezTo>
                <a:cubicBezTo>
                  <a:pt x="393082" y="192912"/>
                  <a:pt x="392967" y="179203"/>
                  <a:pt x="394061" y="177878"/>
                </a:cubicBezTo>
                <a:cubicBezTo>
                  <a:pt x="395098" y="179260"/>
                  <a:pt x="396308" y="184790"/>
                  <a:pt x="397345" y="186921"/>
                </a:cubicBezTo>
                <a:cubicBezTo>
                  <a:pt x="400455" y="187037"/>
                  <a:pt x="404718" y="185654"/>
                  <a:pt x="407195" y="184041"/>
                </a:cubicBezTo>
                <a:cubicBezTo>
                  <a:pt x="407368" y="179030"/>
                  <a:pt x="403623" y="181104"/>
                  <a:pt x="404372" y="174940"/>
                </a:cubicBezTo>
                <a:close/>
                <a:moveTo>
                  <a:pt x="396020" y="159617"/>
                </a:moveTo>
                <a:cubicBezTo>
                  <a:pt x="399649" y="159617"/>
                  <a:pt x="398901" y="160999"/>
                  <a:pt x="404776" y="165550"/>
                </a:cubicBezTo>
                <a:cubicBezTo>
                  <a:pt x="414050" y="172693"/>
                  <a:pt x="429257" y="177474"/>
                  <a:pt x="429200" y="184444"/>
                </a:cubicBezTo>
                <a:cubicBezTo>
                  <a:pt x="427529" y="185078"/>
                  <a:pt x="426377" y="185078"/>
                  <a:pt x="423497" y="183810"/>
                </a:cubicBezTo>
                <a:cubicBezTo>
                  <a:pt x="423324" y="183753"/>
                  <a:pt x="421250" y="182716"/>
                  <a:pt x="421193" y="182658"/>
                </a:cubicBezTo>
                <a:cubicBezTo>
                  <a:pt x="421078" y="182601"/>
                  <a:pt x="420041" y="181737"/>
                  <a:pt x="419983" y="181679"/>
                </a:cubicBezTo>
                <a:cubicBezTo>
                  <a:pt x="418831" y="180469"/>
                  <a:pt x="419926" y="182025"/>
                  <a:pt x="418889" y="180239"/>
                </a:cubicBezTo>
                <a:cubicBezTo>
                  <a:pt x="421538" y="180584"/>
                  <a:pt x="422748" y="181449"/>
                  <a:pt x="424591" y="180584"/>
                </a:cubicBezTo>
                <a:cubicBezTo>
                  <a:pt x="423612" y="178396"/>
                  <a:pt x="411861" y="173269"/>
                  <a:pt x="408866" y="171944"/>
                </a:cubicBezTo>
                <a:cubicBezTo>
                  <a:pt x="402702" y="169237"/>
                  <a:pt x="395272" y="168488"/>
                  <a:pt x="396020" y="159617"/>
                </a:cubicBezTo>
                <a:close/>
                <a:moveTo>
                  <a:pt x="420904" y="159214"/>
                </a:moveTo>
                <a:cubicBezTo>
                  <a:pt x="421883" y="163477"/>
                  <a:pt x="418197" y="163534"/>
                  <a:pt x="423266" y="165032"/>
                </a:cubicBezTo>
                <a:cubicBezTo>
                  <a:pt x="425743" y="163362"/>
                  <a:pt x="424936" y="160942"/>
                  <a:pt x="428681" y="159848"/>
                </a:cubicBezTo>
                <a:cubicBezTo>
                  <a:pt x="430466" y="162901"/>
                  <a:pt x="428047" y="163650"/>
                  <a:pt x="428277" y="167855"/>
                </a:cubicBezTo>
                <a:cubicBezTo>
                  <a:pt x="430178" y="168719"/>
                  <a:pt x="431733" y="169525"/>
                  <a:pt x="434498" y="169467"/>
                </a:cubicBezTo>
                <a:lnTo>
                  <a:pt x="433692" y="168776"/>
                </a:lnTo>
                <a:cubicBezTo>
                  <a:pt x="431273" y="166587"/>
                  <a:pt x="432540" y="168488"/>
                  <a:pt x="431445" y="166587"/>
                </a:cubicBezTo>
                <a:cubicBezTo>
                  <a:pt x="432252" y="165666"/>
                  <a:pt x="432886" y="164744"/>
                  <a:pt x="433692" y="163650"/>
                </a:cubicBezTo>
                <a:cubicBezTo>
                  <a:pt x="438070" y="165838"/>
                  <a:pt x="433692" y="167739"/>
                  <a:pt x="444982" y="168373"/>
                </a:cubicBezTo>
                <a:cubicBezTo>
                  <a:pt x="446653" y="168488"/>
                  <a:pt x="448669" y="168488"/>
                  <a:pt x="449994" y="169525"/>
                </a:cubicBezTo>
                <a:cubicBezTo>
                  <a:pt x="448496" y="173327"/>
                  <a:pt x="446077" y="171368"/>
                  <a:pt x="439913" y="170908"/>
                </a:cubicBezTo>
                <a:cubicBezTo>
                  <a:pt x="440547" y="177359"/>
                  <a:pt x="448323" y="175516"/>
                  <a:pt x="446768" y="181967"/>
                </a:cubicBezTo>
                <a:cubicBezTo>
                  <a:pt x="443657" y="183407"/>
                  <a:pt x="436630" y="182543"/>
                  <a:pt x="433519" y="181564"/>
                </a:cubicBezTo>
                <a:cubicBezTo>
                  <a:pt x="431157" y="180758"/>
                  <a:pt x="431273" y="181046"/>
                  <a:pt x="430754" y="178511"/>
                </a:cubicBezTo>
                <a:cubicBezTo>
                  <a:pt x="435938" y="176034"/>
                  <a:pt x="437091" y="180297"/>
                  <a:pt x="444118" y="179836"/>
                </a:cubicBezTo>
                <a:cubicBezTo>
                  <a:pt x="443657" y="175285"/>
                  <a:pt x="435478" y="172751"/>
                  <a:pt x="430409" y="173154"/>
                </a:cubicBezTo>
                <a:cubicBezTo>
                  <a:pt x="429429" y="175055"/>
                  <a:pt x="430005" y="175804"/>
                  <a:pt x="427471" y="176495"/>
                </a:cubicBezTo>
                <a:cubicBezTo>
                  <a:pt x="426434" y="175343"/>
                  <a:pt x="426780" y="174825"/>
                  <a:pt x="426261" y="173615"/>
                </a:cubicBezTo>
                <a:cubicBezTo>
                  <a:pt x="425570" y="172060"/>
                  <a:pt x="426319" y="173096"/>
                  <a:pt x="425455" y="172232"/>
                </a:cubicBezTo>
                <a:cubicBezTo>
                  <a:pt x="424303" y="171080"/>
                  <a:pt x="422863" y="171599"/>
                  <a:pt x="421135" y="170159"/>
                </a:cubicBezTo>
                <a:cubicBezTo>
                  <a:pt x="421307" y="170043"/>
                  <a:pt x="421538" y="169871"/>
                  <a:pt x="421653" y="170043"/>
                </a:cubicBezTo>
                <a:cubicBezTo>
                  <a:pt x="421711" y="170216"/>
                  <a:pt x="422056" y="169986"/>
                  <a:pt x="422171" y="169928"/>
                </a:cubicBezTo>
                <a:lnTo>
                  <a:pt x="425340" y="168719"/>
                </a:lnTo>
                <a:cubicBezTo>
                  <a:pt x="422171" y="166126"/>
                  <a:pt x="418024" y="166991"/>
                  <a:pt x="415259" y="164917"/>
                </a:cubicBezTo>
                <a:cubicBezTo>
                  <a:pt x="415259" y="162209"/>
                  <a:pt x="418312" y="159099"/>
                  <a:pt x="420904" y="159214"/>
                </a:cubicBezTo>
                <a:close/>
                <a:moveTo>
                  <a:pt x="76957" y="158522"/>
                </a:moveTo>
                <a:cubicBezTo>
                  <a:pt x="75748" y="163361"/>
                  <a:pt x="77418" y="164974"/>
                  <a:pt x="79146" y="168430"/>
                </a:cubicBezTo>
                <a:cubicBezTo>
                  <a:pt x="80644" y="171656"/>
                  <a:pt x="81450" y="174018"/>
                  <a:pt x="84849" y="172693"/>
                </a:cubicBezTo>
                <a:cubicBezTo>
                  <a:pt x="85483" y="169467"/>
                  <a:pt x="79837" y="158926"/>
                  <a:pt x="76957" y="158522"/>
                </a:cubicBezTo>
                <a:close/>
                <a:moveTo>
                  <a:pt x="64169" y="154260"/>
                </a:moveTo>
                <a:cubicBezTo>
                  <a:pt x="62787" y="155930"/>
                  <a:pt x="63133" y="157025"/>
                  <a:pt x="63305" y="159617"/>
                </a:cubicBezTo>
                <a:cubicBezTo>
                  <a:pt x="65379" y="159502"/>
                  <a:pt x="66243" y="160078"/>
                  <a:pt x="66128" y="157831"/>
                </a:cubicBezTo>
                <a:cubicBezTo>
                  <a:pt x="66013" y="156218"/>
                  <a:pt x="65091" y="155066"/>
                  <a:pt x="64169" y="154260"/>
                </a:cubicBezTo>
                <a:close/>
                <a:moveTo>
                  <a:pt x="64968" y="134775"/>
                </a:moveTo>
                <a:cubicBezTo>
                  <a:pt x="66632" y="134588"/>
                  <a:pt x="68057" y="136172"/>
                  <a:pt x="67453" y="141242"/>
                </a:cubicBezTo>
                <a:cubicBezTo>
                  <a:pt x="66589" y="148615"/>
                  <a:pt x="66877" y="150976"/>
                  <a:pt x="66992" y="158350"/>
                </a:cubicBezTo>
                <a:cubicBezTo>
                  <a:pt x="69872" y="158177"/>
                  <a:pt x="69066" y="157716"/>
                  <a:pt x="71139" y="158983"/>
                </a:cubicBezTo>
                <a:cubicBezTo>
                  <a:pt x="72867" y="160020"/>
                  <a:pt x="71024" y="159386"/>
                  <a:pt x="72579" y="160193"/>
                </a:cubicBezTo>
                <a:lnTo>
                  <a:pt x="74135" y="160423"/>
                </a:lnTo>
                <a:cubicBezTo>
                  <a:pt x="76151" y="155066"/>
                  <a:pt x="71658" y="151207"/>
                  <a:pt x="81220" y="151783"/>
                </a:cubicBezTo>
                <a:cubicBezTo>
                  <a:pt x="82890" y="154951"/>
                  <a:pt x="84849" y="158465"/>
                  <a:pt x="86807" y="162094"/>
                </a:cubicBezTo>
                <a:cubicBezTo>
                  <a:pt x="88305" y="164859"/>
                  <a:pt x="92452" y="170101"/>
                  <a:pt x="90552" y="172578"/>
                </a:cubicBezTo>
                <a:cubicBezTo>
                  <a:pt x="88190" y="175631"/>
                  <a:pt x="80183" y="172866"/>
                  <a:pt x="85828" y="179087"/>
                </a:cubicBezTo>
                <a:cubicBezTo>
                  <a:pt x="90609" y="177877"/>
                  <a:pt x="87038" y="174248"/>
                  <a:pt x="92683" y="174363"/>
                </a:cubicBezTo>
                <a:cubicBezTo>
                  <a:pt x="93835" y="176610"/>
                  <a:pt x="93432" y="179490"/>
                  <a:pt x="93317" y="182543"/>
                </a:cubicBezTo>
                <a:cubicBezTo>
                  <a:pt x="91070" y="180757"/>
                  <a:pt x="93374" y="181448"/>
                  <a:pt x="90667" y="180700"/>
                </a:cubicBezTo>
                <a:lnTo>
                  <a:pt x="88881" y="184847"/>
                </a:lnTo>
                <a:cubicBezTo>
                  <a:pt x="84273" y="184962"/>
                  <a:pt x="84849" y="182716"/>
                  <a:pt x="82314" y="180296"/>
                </a:cubicBezTo>
                <a:cubicBezTo>
                  <a:pt x="80529" y="180584"/>
                  <a:pt x="78858" y="180872"/>
                  <a:pt x="77418" y="181909"/>
                </a:cubicBezTo>
                <a:lnTo>
                  <a:pt x="77418" y="188706"/>
                </a:lnTo>
                <a:cubicBezTo>
                  <a:pt x="82142" y="190722"/>
                  <a:pt x="87441" y="189052"/>
                  <a:pt x="86404" y="195734"/>
                </a:cubicBezTo>
                <a:cubicBezTo>
                  <a:pt x="80989" y="197750"/>
                  <a:pt x="74596" y="191587"/>
                  <a:pt x="72003" y="188937"/>
                </a:cubicBezTo>
                <a:lnTo>
                  <a:pt x="75287" y="187670"/>
                </a:lnTo>
                <a:cubicBezTo>
                  <a:pt x="75229" y="183522"/>
                  <a:pt x="75805" y="180584"/>
                  <a:pt x="73040" y="178683"/>
                </a:cubicBezTo>
                <a:cubicBezTo>
                  <a:pt x="70967" y="177243"/>
                  <a:pt x="67683" y="176552"/>
                  <a:pt x="67395" y="174018"/>
                </a:cubicBezTo>
                <a:cubicBezTo>
                  <a:pt x="70160" y="173154"/>
                  <a:pt x="78225" y="174421"/>
                  <a:pt x="73155" y="167451"/>
                </a:cubicBezTo>
                <a:cubicBezTo>
                  <a:pt x="70563" y="163880"/>
                  <a:pt x="66243" y="163419"/>
                  <a:pt x="62326" y="164801"/>
                </a:cubicBezTo>
                <a:lnTo>
                  <a:pt x="61404" y="169928"/>
                </a:lnTo>
                <a:lnTo>
                  <a:pt x="56105" y="170043"/>
                </a:lnTo>
                <a:lnTo>
                  <a:pt x="60713" y="147751"/>
                </a:lnTo>
                <a:cubicBezTo>
                  <a:pt x="61116" y="144871"/>
                  <a:pt x="60656" y="141472"/>
                  <a:pt x="61059" y="138937"/>
                </a:cubicBezTo>
                <a:cubicBezTo>
                  <a:pt x="61404" y="136921"/>
                  <a:pt x="63305" y="134962"/>
                  <a:pt x="64968" y="134775"/>
                </a:cubicBezTo>
                <a:close/>
                <a:moveTo>
                  <a:pt x="369580" y="124076"/>
                </a:moveTo>
                <a:cubicBezTo>
                  <a:pt x="372978" y="135021"/>
                  <a:pt x="364165" y="135251"/>
                  <a:pt x="364741" y="129030"/>
                </a:cubicBezTo>
                <a:lnTo>
                  <a:pt x="367276" y="128281"/>
                </a:lnTo>
                <a:cubicBezTo>
                  <a:pt x="367967" y="123730"/>
                  <a:pt x="367794" y="124652"/>
                  <a:pt x="369580" y="124076"/>
                </a:cubicBezTo>
                <a:close/>
                <a:moveTo>
                  <a:pt x="242624" y="108409"/>
                </a:moveTo>
                <a:cubicBezTo>
                  <a:pt x="288360" y="107602"/>
                  <a:pt x="326839" y="129491"/>
                  <a:pt x="350456" y="160712"/>
                </a:cubicBezTo>
                <a:cubicBezTo>
                  <a:pt x="355065" y="166760"/>
                  <a:pt x="358924" y="173039"/>
                  <a:pt x="362726" y="180470"/>
                </a:cubicBezTo>
                <a:cubicBezTo>
                  <a:pt x="368601" y="191818"/>
                  <a:pt x="376896" y="216299"/>
                  <a:pt x="376320" y="231333"/>
                </a:cubicBezTo>
                <a:lnTo>
                  <a:pt x="282254" y="230412"/>
                </a:lnTo>
                <a:lnTo>
                  <a:pt x="282254" y="256621"/>
                </a:lnTo>
                <a:lnTo>
                  <a:pt x="376378" y="255469"/>
                </a:lnTo>
                <a:cubicBezTo>
                  <a:pt x="375283" y="278856"/>
                  <a:pt x="365491" y="305468"/>
                  <a:pt x="352530" y="323268"/>
                </a:cubicBezTo>
                <a:cubicBezTo>
                  <a:pt x="339857" y="340721"/>
                  <a:pt x="324420" y="355525"/>
                  <a:pt x="303049" y="365087"/>
                </a:cubicBezTo>
                <a:cubicBezTo>
                  <a:pt x="290492" y="370733"/>
                  <a:pt x="270734" y="377414"/>
                  <a:pt x="255354" y="378221"/>
                </a:cubicBezTo>
                <a:lnTo>
                  <a:pt x="254893" y="350629"/>
                </a:lnTo>
                <a:cubicBezTo>
                  <a:pt x="292220" y="345330"/>
                  <a:pt x="331793" y="320560"/>
                  <a:pt x="340549" y="282715"/>
                </a:cubicBezTo>
                <a:lnTo>
                  <a:pt x="290665" y="283867"/>
                </a:lnTo>
                <a:cubicBezTo>
                  <a:pt x="281218" y="284040"/>
                  <a:pt x="282139" y="283118"/>
                  <a:pt x="281909" y="287208"/>
                </a:cubicBezTo>
                <a:cubicBezTo>
                  <a:pt x="281851" y="288245"/>
                  <a:pt x="282024" y="290492"/>
                  <a:pt x="282139" y="291586"/>
                </a:cubicBezTo>
                <a:lnTo>
                  <a:pt x="293487" y="291816"/>
                </a:lnTo>
                <a:lnTo>
                  <a:pt x="293429" y="306505"/>
                </a:lnTo>
                <a:lnTo>
                  <a:pt x="282082" y="306620"/>
                </a:lnTo>
                <a:lnTo>
                  <a:pt x="282024" y="312381"/>
                </a:lnTo>
                <a:lnTo>
                  <a:pt x="293026" y="312496"/>
                </a:lnTo>
                <a:lnTo>
                  <a:pt x="293084" y="327127"/>
                </a:lnTo>
                <a:lnTo>
                  <a:pt x="252819" y="327357"/>
                </a:lnTo>
                <a:cubicBezTo>
                  <a:pt x="250861" y="322922"/>
                  <a:pt x="252416" y="198269"/>
                  <a:pt x="252416" y="171484"/>
                </a:cubicBezTo>
                <a:cubicBezTo>
                  <a:pt x="252416" y="169871"/>
                  <a:pt x="252359" y="168200"/>
                  <a:pt x="252359" y="166588"/>
                </a:cubicBezTo>
                <a:lnTo>
                  <a:pt x="252877" y="162152"/>
                </a:lnTo>
                <a:cubicBezTo>
                  <a:pt x="252935" y="162037"/>
                  <a:pt x="252992" y="161807"/>
                  <a:pt x="253107" y="161634"/>
                </a:cubicBezTo>
                <a:lnTo>
                  <a:pt x="293141" y="161288"/>
                </a:lnTo>
                <a:lnTo>
                  <a:pt x="293314" y="176034"/>
                </a:lnTo>
                <a:lnTo>
                  <a:pt x="282254" y="176207"/>
                </a:lnTo>
                <a:lnTo>
                  <a:pt x="282312" y="181968"/>
                </a:lnTo>
                <a:lnTo>
                  <a:pt x="293602" y="182025"/>
                </a:lnTo>
                <a:lnTo>
                  <a:pt x="293718" y="196887"/>
                </a:lnTo>
                <a:lnTo>
                  <a:pt x="282543" y="196887"/>
                </a:lnTo>
                <a:lnTo>
                  <a:pt x="282254" y="203741"/>
                </a:lnTo>
                <a:lnTo>
                  <a:pt x="340664" y="203972"/>
                </a:lnTo>
                <a:cubicBezTo>
                  <a:pt x="334443" y="183408"/>
                  <a:pt x="323210" y="168085"/>
                  <a:pt x="306160" y="155931"/>
                </a:cubicBezTo>
                <a:cubicBezTo>
                  <a:pt x="290895" y="145102"/>
                  <a:pt x="266817" y="135482"/>
                  <a:pt x="243315" y="135712"/>
                </a:cubicBezTo>
                <a:cubicBezTo>
                  <a:pt x="221311" y="135943"/>
                  <a:pt x="194986" y="146484"/>
                  <a:pt x="180931" y="156392"/>
                </a:cubicBezTo>
                <a:cubicBezTo>
                  <a:pt x="166184" y="166818"/>
                  <a:pt x="152245" y="182313"/>
                  <a:pt x="145966" y="204606"/>
                </a:cubicBezTo>
                <a:cubicBezTo>
                  <a:pt x="150862" y="205239"/>
                  <a:pt x="201668" y="204778"/>
                  <a:pt x="204606" y="203914"/>
                </a:cubicBezTo>
                <a:lnTo>
                  <a:pt x="204548" y="197002"/>
                </a:lnTo>
                <a:lnTo>
                  <a:pt x="193200" y="196656"/>
                </a:lnTo>
                <a:lnTo>
                  <a:pt x="193200" y="181910"/>
                </a:lnTo>
                <a:lnTo>
                  <a:pt x="204490" y="181852"/>
                </a:lnTo>
                <a:lnTo>
                  <a:pt x="204606" y="176034"/>
                </a:lnTo>
                <a:lnTo>
                  <a:pt x="193661" y="175977"/>
                </a:lnTo>
                <a:lnTo>
                  <a:pt x="193546" y="161461"/>
                </a:lnTo>
                <a:lnTo>
                  <a:pt x="233926" y="161230"/>
                </a:lnTo>
                <a:cubicBezTo>
                  <a:pt x="235423" y="165148"/>
                  <a:pt x="235250" y="324593"/>
                  <a:pt x="233926" y="327934"/>
                </a:cubicBezTo>
                <a:lnTo>
                  <a:pt x="193661" y="328049"/>
                </a:lnTo>
                <a:lnTo>
                  <a:pt x="193546" y="313475"/>
                </a:lnTo>
                <a:lnTo>
                  <a:pt x="204606" y="313187"/>
                </a:lnTo>
                <a:lnTo>
                  <a:pt x="204548" y="307427"/>
                </a:lnTo>
                <a:lnTo>
                  <a:pt x="193258" y="307427"/>
                </a:lnTo>
                <a:lnTo>
                  <a:pt x="193143" y="292681"/>
                </a:lnTo>
                <a:lnTo>
                  <a:pt x="204490" y="292508"/>
                </a:lnTo>
                <a:lnTo>
                  <a:pt x="204606" y="284155"/>
                </a:lnTo>
                <a:cubicBezTo>
                  <a:pt x="200746" y="282773"/>
                  <a:pt x="155470" y="282427"/>
                  <a:pt x="147464" y="282254"/>
                </a:cubicBezTo>
                <a:cubicBezTo>
                  <a:pt x="156968" y="316989"/>
                  <a:pt x="185366" y="337496"/>
                  <a:pt x="217394" y="346712"/>
                </a:cubicBezTo>
                <a:cubicBezTo>
                  <a:pt x="222059" y="348037"/>
                  <a:pt x="229202" y="348728"/>
                  <a:pt x="233062" y="350687"/>
                </a:cubicBezTo>
                <a:lnTo>
                  <a:pt x="233004" y="377818"/>
                </a:lnTo>
                <a:cubicBezTo>
                  <a:pt x="204375" y="376550"/>
                  <a:pt x="168143" y="359154"/>
                  <a:pt x="149307" y="339454"/>
                </a:cubicBezTo>
                <a:cubicBezTo>
                  <a:pt x="132314" y="321712"/>
                  <a:pt x="113017" y="291528"/>
                  <a:pt x="111807" y="255296"/>
                </a:cubicBezTo>
                <a:lnTo>
                  <a:pt x="204548" y="256045"/>
                </a:lnTo>
                <a:lnTo>
                  <a:pt x="204548" y="231103"/>
                </a:lnTo>
                <a:lnTo>
                  <a:pt x="110252" y="232255"/>
                </a:lnTo>
                <a:cubicBezTo>
                  <a:pt x="110540" y="202993"/>
                  <a:pt x="125286" y="174306"/>
                  <a:pt x="143028" y="152878"/>
                </a:cubicBezTo>
                <a:cubicBezTo>
                  <a:pt x="165666" y="125632"/>
                  <a:pt x="207774" y="109042"/>
                  <a:pt x="242624" y="108409"/>
                </a:cubicBezTo>
                <a:close/>
                <a:moveTo>
                  <a:pt x="396077" y="96945"/>
                </a:moveTo>
                <a:cubicBezTo>
                  <a:pt x="397575" y="100401"/>
                  <a:pt x="396135" y="106565"/>
                  <a:pt x="391527" y="109790"/>
                </a:cubicBezTo>
                <a:cubicBezTo>
                  <a:pt x="383981" y="115090"/>
                  <a:pt x="380294" y="112843"/>
                  <a:pt x="378796" y="115666"/>
                </a:cubicBezTo>
                <a:cubicBezTo>
                  <a:pt x="381331" y="116818"/>
                  <a:pt x="382771" y="116069"/>
                  <a:pt x="385766" y="115608"/>
                </a:cubicBezTo>
                <a:cubicBezTo>
                  <a:pt x="385824" y="122866"/>
                  <a:pt x="383059" y="120447"/>
                  <a:pt x="377759" y="118719"/>
                </a:cubicBezTo>
                <a:cubicBezTo>
                  <a:pt x="367909" y="115551"/>
                  <a:pt x="345099" y="122751"/>
                  <a:pt x="342852" y="112901"/>
                </a:cubicBezTo>
                <a:cubicBezTo>
                  <a:pt x="344638" y="112210"/>
                  <a:pt x="348612" y="114687"/>
                  <a:pt x="354142" y="114111"/>
                </a:cubicBezTo>
                <a:lnTo>
                  <a:pt x="365605" y="112210"/>
                </a:lnTo>
                <a:cubicBezTo>
                  <a:pt x="362898" y="107659"/>
                  <a:pt x="357886" y="109560"/>
                  <a:pt x="357541" y="103569"/>
                </a:cubicBezTo>
                <a:cubicBezTo>
                  <a:pt x="363589" y="105125"/>
                  <a:pt x="366527" y="114226"/>
                  <a:pt x="379660" y="109733"/>
                </a:cubicBezTo>
                <a:cubicBezTo>
                  <a:pt x="394983" y="104491"/>
                  <a:pt x="390317" y="96715"/>
                  <a:pt x="396077" y="96945"/>
                </a:cubicBezTo>
                <a:close/>
                <a:moveTo>
                  <a:pt x="244064" y="95044"/>
                </a:moveTo>
                <a:lnTo>
                  <a:pt x="253854" y="96983"/>
                </a:lnTo>
                <a:lnTo>
                  <a:pt x="241561" y="95556"/>
                </a:lnTo>
                <a:close/>
                <a:moveTo>
                  <a:pt x="228524" y="94041"/>
                </a:moveTo>
                <a:lnTo>
                  <a:pt x="241561" y="95556"/>
                </a:lnTo>
                <a:lnTo>
                  <a:pt x="186057" y="106910"/>
                </a:lnTo>
                <a:cubicBezTo>
                  <a:pt x="129894" y="130528"/>
                  <a:pt x="94987" y="182601"/>
                  <a:pt x="94987" y="242738"/>
                </a:cubicBezTo>
                <a:cubicBezTo>
                  <a:pt x="94987" y="326378"/>
                  <a:pt x="160770" y="391872"/>
                  <a:pt x="244697" y="391872"/>
                </a:cubicBezTo>
                <a:cubicBezTo>
                  <a:pt x="294236" y="391872"/>
                  <a:pt x="340203" y="366585"/>
                  <a:pt x="367622" y="324189"/>
                </a:cubicBezTo>
                <a:cubicBezTo>
                  <a:pt x="395559" y="281044"/>
                  <a:pt x="399361" y="229029"/>
                  <a:pt x="378048" y="181449"/>
                </a:cubicBezTo>
                <a:cubicBezTo>
                  <a:pt x="373382" y="171023"/>
                  <a:pt x="360076" y="149652"/>
                  <a:pt x="351896" y="142567"/>
                </a:cubicBezTo>
                <a:cubicBezTo>
                  <a:pt x="350744" y="141587"/>
                  <a:pt x="349995" y="140781"/>
                  <a:pt x="349189" y="139859"/>
                </a:cubicBezTo>
                <a:cubicBezTo>
                  <a:pt x="348613" y="139283"/>
                  <a:pt x="348037" y="138650"/>
                  <a:pt x="347346" y="137958"/>
                </a:cubicBezTo>
                <a:cubicBezTo>
                  <a:pt x="332945" y="123874"/>
                  <a:pt x="316557" y="113146"/>
                  <a:pt x="299053" y="105938"/>
                </a:cubicBezTo>
                <a:lnTo>
                  <a:pt x="253854" y="96983"/>
                </a:lnTo>
                <a:lnTo>
                  <a:pt x="292460" y="101468"/>
                </a:lnTo>
                <a:cubicBezTo>
                  <a:pt x="312902" y="108649"/>
                  <a:pt x="332046" y="120455"/>
                  <a:pt x="348613" y="136634"/>
                </a:cubicBezTo>
                <a:cubicBezTo>
                  <a:pt x="349362" y="137382"/>
                  <a:pt x="349938" y="138016"/>
                  <a:pt x="350514" y="138650"/>
                </a:cubicBezTo>
                <a:cubicBezTo>
                  <a:pt x="351263" y="139514"/>
                  <a:pt x="352012" y="140320"/>
                  <a:pt x="353048" y="141242"/>
                </a:cubicBezTo>
                <a:cubicBezTo>
                  <a:pt x="361516" y="148615"/>
                  <a:pt x="374822" y="169928"/>
                  <a:pt x="379661" y="180700"/>
                </a:cubicBezTo>
                <a:cubicBezTo>
                  <a:pt x="401205" y="228856"/>
                  <a:pt x="397403" y="281505"/>
                  <a:pt x="369120" y="325111"/>
                </a:cubicBezTo>
                <a:cubicBezTo>
                  <a:pt x="341355" y="368025"/>
                  <a:pt x="294812" y="393601"/>
                  <a:pt x="244697" y="393601"/>
                </a:cubicBezTo>
                <a:cubicBezTo>
                  <a:pt x="203799" y="393601"/>
                  <a:pt x="165608" y="377990"/>
                  <a:pt x="137210" y="349649"/>
                </a:cubicBezTo>
                <a:cubicBezTo>
                  <a:pt x="108869" y="321366"/>
                  <a:pt x="93259" y="283348"/>
                  <a:pt x="93259" y="242681"/>
                </a:cubicBezTo>
                <a:cubicBezTo>
                  <a:pt x="93259" y="181794"/>
                  <a:pt x="128570" y="129145"/>
                  <a:pt x="185366" y="105240"/>
                </a:cubicBezTo>
                <a:cubicBezTo>
                  <a:pt x="199507" y="99292"/>
                  <a:pt x="214020" y="95584"/>
                  <a:pt x="228524" y="94041"/>
                </a:cubicBezTo>
                <a:close/>
                <a:moveTo>
                  <a:pt x="132486" y="93604"/>
                </a:moveTo>
                <a:cubicBezTo>
                  <a:pt x="131795" y="95332"/>
                  <a:pt x="132429" y="96715"/>
                  <a:pt x="132890" y="98731"/>
                </a:cubicBezTo>
                <a:cubicBezTo>
                  <a:pt x="133639" y="102187"/>
                  <a:pt x="133062" y="102532"/>
                  <a:pt x="136000" y="102475"/>
                </a:cubicBezTo>
                <a:cubicBezTo>
                  <a:pt x="137325" y="99249"/>
                  <a:pt x="136346" y="93834"/>
                  <a:pt x="132486" y="93604"/>
                </a:cubicBezTo>
                <a:close/>
                <a:moveTo>
                  <a:pt x="132083" y="70908"/>
                </a:moveTo>
                <a:cubicBezTo>
                  <a:pt x="130010" y="71888"/>
                  <a:pt x="129606" y="72003"/>
                  <a:pt x="129203" y="74825"/>
                </a:cubicBezTo>
                <a:cubicBezTo>
                  <a:pt x="128742" y="77878"/>
                  <a:pt x="129376" y="78282"/>
                  <a:pt x="131104" y="79376"/>
                </a:cubicBezTo>
                <a:cubicBezTo>
                  <a:pt x="133062" y="77072"/>
                  <a:pt x="132717" y="74422"/>
                  <a:pt x="132083" y="70908"/>
                </a:cubicBezTo>
                <a:close/>
                <a:moveTo>
                  <a:pt x="320330" y="67510"/>
                </a:moveTo>
                <a:cubicBezTo>
                  <a:pt x="319639" y="71484"/>
                  <a:pt x="319408" y="71312"/>
                  <a:pt x="317738" y="74537"/>
                </a:cubicBezTo>
                <a:cubicBezTo>
                  <a:pt x="315549" y="78685"/>
                  <a:pt x="318371" y="74768"/>
                  <a:pt x="317968" y="80413"/>
                </a:cubicBezTo>
                <a:cubicBezTo>
                  <a:pt x="315146" y="82947"/>
                  <a:pt x="309904" y="84445"/>
                  <a:pt x="306966" y="87037"/>
                </a:cubicBezTo>
                <a:cubicBezTo>
                  <a:pt x="312035" y="88708"/>
                  <a:pt x="319063" y="87440"/>
                  <a:pt x="319293" y="92106"/>
                </a:cubicBezTo>
                <a:cubicBezTo>
                  <a:pt x="317335" y="92740"/>
                  <a:pt x="305123" y="90724"/>
                  <a:pt x="302876" y="89802"/>
                </a:cubicBezTo>
                <a:cubicBezTo>
                  <a:pt x="302473" y="85424"/>
                  <a:pt x="303855" y="85712"/>
                  <a:pt x="309385" y="81335"/>
                </a:cubicBezTo>
                <a:cubicBezTo>
                  <a:pt x="311459" y="79664"/>
                  <a:pt x="310307" y="81219"/>
                  <a:pt x="311517" y="78627"/>
                </a:cubicBezTo>
                <a:lnTo>
                  <a:pt x="309385" y="77590"/>
                </a:lnTo>
                <a:cubicBezTo>
                  <a:pt x="313302" y="75517"/>
                  <a:pt x="312784" y="75574"/>
                  <a:pt x="315664" y="70044"/>
                </a:cubicBezTo>
                <a:cubicBezTo>
                  <a:pt x="312381" y="71081"/>
                  <a:pt x="309097" y="72694"/>
                  <a:pt x="306160" y="71196"/>
                </a:cubicBezTo>
                <a:cubicBezTo>
                  <a:pt x="306966" y="68892"/>
                  <a:pt x="304143" y="70505"/>
                  <a:pt x="312323" y="68201"/>
                </a:cubicBezTo>
                <a:cubicBezTo>
                  <a:pt x="315779" y="67222"/>
                  <a:pt x="317162" y="66243"/>
                  <a:pt x="320330" y="67510"/>
                </a:cubicBezTo>
                <a:close/>
                <a:moveTo>
                  <a:pt x="127388" y="64723"/>
                </a:moveTo>
                <a:cubicBezTo>
                  <a:pt x="128353" y="66401"/>
                  <a:pt x="128137" y="68921"/>
                  <a:pt x="128397" y="69756"/>
                </a:cubicBezTo>
                <a:cubicBezTo>
                  <a:pt x="132544" y="68835"/>
                  <a:pt x="129952" y="64169"/>
                  <a:pt x="136807" y="66876"/>
                </a:cubicBezTo>
                <a:cubicBezTo>
                  <a:pt x="137901" y="69699"/>
                  <a:pt x="136979" y="72636"/>
                  <a:pt x="136173" y="76150"/>
                </a:cubicBezTo>
                <a:cubicBezTo>
                  <a:pt x="134848" y="82141"/>
                  <a:pt x="135367" y="81046"/>
                  <a:pt x="130586" y="80355"/>
                </a:cubicBezTo>
                <a:cubicBezTo>
                  <a:pt x="130470" y="82602"/>
                  <a:pt x="130758" y="86058"/>
                  <a:pt x="131853" y="87728"/>
                </a:cubicBezTo>
                <a:cubicBezTo>
                  <a:pt x="138247" y="85309"/>
                  <a:pt x="139168" y="72694"/>
                  <a:pt x="147751" y="74768"/>
                </a:cubicBezTo>
                <a:cubicBezTo>
                  <a:pt x="149134" y="83120"/>
                  <a:pt x="136979" y="82544"/>
                  <a:pt x="134906" y="91357"/>
                </a:cubicBezTo>
                <a:cubicBezTo>
                  <a:pt x="137210" y="92797"/>
                  <a:pt x="137959" y="91242"/>
                  <a:pt x="139456" y="93489"/>
                </a:cubicBezTo>
                <a:cubicBezTo>
                  <a:pt x="140378" y="94814"/>
                  <a:pt x="140090" y="97463"/>
                  <a:pt x="140666" y="99134"/>
                </a:cubicBezTo>
                <a:cubicBezTo>
                  <a:pt x="142394" y="99940"/>
                  <a:pt x="143373" y="99883"/>
                  <a:pt x="145159" y="100920"/>
                </a:cubicBezTo>
                <a:cubicBezTo>
                  <a:pt x="145447" y="107429"/>
                  <a:pt x="142279" y="101899"/>
                  <a:pt x="140896" y="108811"/>
                </a:cubicBezTo>
                <a:cubicBezTo>
                  <a:pt x="140148" y="112383"/>
                  <a:pt x="140090" y="115954"/>
                  <a:pt x="138996" y="119468"/>
                </a:cubicBezTo>
                <a:cubicBezTo>
                  <a:pt x="136749" y="126668"/>
                  <a:pt x="128800" y="133062"/>
                  <a:pt x="126035" y="129836"/>
                </a:cubicBezTo>
                <a:cubicBezTo>
                  <a:pt x="123846" y="124940"/>
                  <a:pt x="131219" y="127302"/>
                  <a:pt x="134042" y="122175"/>
                </a:cubicBezTo>
                <a:cubicBezTo>
                  <a:pt x="135770" y="119064"/>
                  <a:pt x="136288" y="111230"/>
                  <a:pt x="136634" y="107256"/>
                </a:cubicBezTo>
                <a:cubicBezTo>
                  <a:pt x="130528" y="107141"/>
                  <a:pt x="130010" y="103857"/>
                  <a:pt x="129433" y="97809"/>
                </a:cubicBezTo>
                <a:cubicBezTo>
                  <a:pt x="125804" y="99595"/>
                  <a:pt x="120044" y="111403"/>
                  <a:pt x="118835" y="114975"/>
                </a:cubicBezTo>
                <a:cubicBezTo>
                  <a:pt x="115782" y="114917"/>
                  <a:pt x="114342" y="114744"/>
                  <a:pt x="112383" y="112843"/>
                </a:cubicBezTo>
                <a:cubicBezTo>
                  <a:pt x="113132" y="109099"/>
                  <a:pt x="112786" y="113131"/>
                  <a:pt x="117682" y="105643"/>
                </a:cubicBezTo>
                <a:cubicBezTo>
                  <a:pt x="126496" y="92221"/>
                  <a:pt x="129606" y="96254"/>
                  <a:pt x="127475" y="85828"/>
                </a:cubicBezTo>
                <a:cubicBezTo>
                  <a:pt x="126899" y="83120"/>
                  <a:pt x="127302" y="83063"/>
                  <a:pt x="125459" y="81680"/>
                </a:cubicBezTo>
                <a:cubicBezTo>
                  <a:pt x="123270" y="86231"/>
                  <a:pt x="124192" y="88362"/>
                  <a:pt x="122867" y="92682"/>
                </a:cubicBezTo>
                <a:cubicBezTo>
                  <a:pt x="118835" y="92452"/>
                  <a:pt x="119180" y="90897"/>
                  <a:pt x="118086" y="86922"/>
                </a:cubicBezTo>
                <a:cubicBezTo>
                  <a:pt x="116934" y="82659"/>
                  <a:pt x="115839" y="83235"/>
                  <a:pt x="115033" y="79434"/>
                </a:cubicBezTo>
                <a:cubicBezTo>
                  <a:pt x="119871" y="80182"/>
                  <a:pt x="116934" y="82026"/>
                  <a:pt x="121715" y="83120"/>
                </a:cubicBezTo>
                <a:cubicBezTo>
                  <a:pt x="122752" y="79434"/>
                  <a:pt x="126553" y="75632"/>
                  <a:pt x="122233" y="68892"/>
                </a:cubicBezTo>
                <a:lnTo>
                  <a:pt x="119295" y="64745"/>
                </a:lnTo>
                <a:cubicBezTo>
                  <a:pt x="124278" y="62210"/>
                  <a:pt x="126424" y="63046"/>
                  <a:pt x="127388" y="64723"/>
                </a:cubicBezTo>
                <a:close/>
                <a:moveTo>
                  <a:pt x="233695" y="60598"/>
                </a:moveTo>
                <a:cubicBezTo>
                  <a:pt x="233522" y="63478"/>
                  <a:pt x="230181" y="66301"/>
                  <a:pt x="228511" y="68087"/>
                </a:cubicBezTo>
                <a:cubicBezTo>
                  <a:pt x="227301" y="69411"/>
                  <a:pt x="223845" y="72868"/>
                  <a:pt x="222577" y="73616"/>
                </a:cubicBezTo>
                <a:cubicBezTo>
                  <a:pt x="223557" y="70103"/>
                  <a:pt x="225515" y="69527"/>
                  <a:pt x="226782" y="66128"/>
                </a:cubicBezTo>
                <a:cubicBezTo>
                  <a:pt x="224709" y="66934"/>
                  <a:pt x="211633" y="75172"/>
                  <a:pt x="210078" y="77764"/>
                </a:cubicBezTo>
                <a:cubicBezTo>
                  <a:pt x="207831" y="78397"/>
                  <a:pt x="207889" y="78858"/>
                  <a:pt x="206045" y="80529"/>
                </a:cubicBezTo>
                <a:cubicBezTo>
                  <a:pt x="204490" y="81969"/>
                  <a:pt x="203396" y="82430"/>
                  <a:pt x="202589" y="83582"/>
                </a:cubicBezTo>
                <a:cubicBezTo>
                  <a:pt x="198039" y="84676"/>
                  <a:pt x="195734" y="84791"/>
                  <a:pt x="190723" y="84561"/>
                </a:cubicBezTo>
                <a:cubicBezTo>
                  <a:pt x="191702" y="81681"/>
                  <a:pt x="192566" y="81796"/>
                  <a:pt x="195619" y="80529"/>
                </a:cubicBezTo>
                <a:cubicBezTo>
                  <a:pt x="201264" y="78167"/>
                  <a:pt x="206045" y="74596"/>
                  <a:pt x="211575" y="71370"/>
                </a:cubicBezTo>
                <a:cubicBezTo>
                  <a:pt x="220619" y="66128"/>
                  <a:pt x="227647" y="59849"/>
                  <a:pt x="233695" y="60598"/>
                </a:cubicBezTo>
                <a:close/>
                <a:moveTo>
                  <a:pt x="326723" y="50633"/>
                </a:moveTo>
                <a:cubicBezTo>
                  <a:pt x="330928" y="50633"/>
                  <a:pt x="333405" y="51036"/>
                  <a:pt x="335940" y="52995"/>
                </a:cubicBezTo>
                <a:cubicBezTo>
                  <a:pt x="334845" y="57142"/>
                  <a:pt x="328682" y="56278"/>
                  <a:pt x="323497" y="59273"/>
                </a:cubicBezTo>
                <a:cubicBezTo>
                  <a:pt x="324649" y="60080"/>
                  <a:pt x="325456" y="60598"/>
                  <a:pt x="326493" y="61866"/>
                </a:cubicBezTo>
                <a:lnTo>
                  <a:pt x="317219" y="62730"/>
                </a:lnTo>
                <a:cubicBezTo>
                  <a:pt x="315375" y="60368"/>
                  <a:pt x="315318" y="60886"/>
                  <a:pt x="315433" y="56739"/>
                </a:cubicBezTo>
                <a:lnTo>
                  <a:pt x="318256" y="55184"/>
                </a:lnTo>
                <a:cubicBezTo>
                  <a:pt x="319926" y="56451"/>
                  <a:pt x="319120" y="55472"/>
                  <a:pt x="319638" y="58237"/>
                </a:cubicBezTo>
                <a:cubicBezTo>
                  <a:pt x="323728" y="57315"/>
                  <a:pt x="327414" y="55356"/>
                  <a:pt x="330295" y="53571"/>
                </a:cubicBezTo>
                <a:lnTo>
                  <a:pt x="327126" y="51151"/>
                </a:lnTo>
                <a:cubicBezTo>
                  <a:pt x="327011" y="50863"/>
                  <a:pt x="326838" y="50806"/>
                  <a:pt x="326723" y="50633"/>
                </a:cubicBezTo>
                <a:close/>
                <a:moveTo>
                  <a:pt x="309069" y="45383"/>
                </a:moveTo>
                <a:cubicBezTo>
                  <a:pt x="311560" y="44238"/>
                  <a:pt x="312698" y="44929"/>
                  <a:pt x="313072" y="48674"/>
                </a:cubicBezTo>
                <a:cubicBezTo>
                  <a:pt x="310768" y="50863"/>
                  <a:pt x="304431" y="51957"/>
                  <a:pt x="300975" y="53628"/>
                </a:cubicBezTo>
                <a:cubicBezTo>
                  <a:pt x="297231" y="55471"/>
                  <a:pt x="293026" y="56969"/>
                  <a:pt x="290952" y="59734"/>
                </a:cubicBezTo>
                <a:cubicBezTo>
                  <a:pt x="299881" y="59906"/>
                  <a:pt x="298037" y="55874"/>
                  <a:pt x="303913" y="55298"/>
                </a:cubicBezTo>
                <a:cubicBezTo>
                  <a:pt x="306275" y="59042"/>
                  <a:pt x="303337" y="60367"/>
                  <a:pt x="299708" y="62038"/>
                </a:cubicBezTo>
                <a:cubicBezTo>
                  <a:pt x="296425" y="63535"/>
                  <a:pt x="295849" y="65609"/>
                  <a:pt x="294696" y="72291"/>
                </a:cubicBezTo>
                <a:cubicBezTo>
                  <a:pt x="300226" y="70736"/>
                  <a:pt x="309616" y="62211"/>
                  <a:pt x="312035" y="61519"/>
                </a:cubicBezTo>
                <a:cubicBezTo>
                  <a:pt x="307830" y="65091"/>
                  <a:pt x="309846" y="64169"/>
                  <a:pt x="302934" y="69411"/>
                </a:cubicBezTo>
                <a:cubicBezTo>
                  <a:pt x="300169" y="71542"/>
                  <a:pt x="294696" y="74653"/>
                  <a:pt x="293199" y="77648"/>
                </a:cubicBezTo>
                <a:lnTo>
                  <a:pt x="288130" y="84100"/>
                </a:lnTo>
                <a:cubicBezTo>
                  <a:pt x="287611" y="83236"/>
                  <a:pt x="287093" y="82084"/>
                  <a:pt x="286862" y="80643"/>
                </a:cubicBezTo>
                <a:cubicBezTo>
                  <a:pt x="284097" y="81911"/>
                  <a:pt x="280065" y="84388"/>
                  <a:pt x="277300" y="83869"/>
                </a:cubicBezTo>
                <a:cubicBezTo>
                  <a:pt x="276091" y="81047"/>
                  <a:pt x="276436" y="79146"/>
                  <a:pt x="279489" y="77475"/>
                </a:cubicBezTo>
                <a:cubicBezTo>
                  <a:pt x="290895" y="71197"/>
                  <a:pt x="287611" y="76842"/>
                  <a:pt x="291183" y="69641"/>
                </a:cubicBezTo>
                <a:cubicBezTo>
                  <a:pt x="292277" y="67452"/>
                  <a:pt x="293487" y="65782"/>
                  <a:pt x="294236" y="63363"/>
                </a:cubicBezTo>
                <a:cubicBezTo>
                  <a:pt x="289973" y="63363"/>
                  <a:pt x="282600" y="64227"/>
                  <a:pt x="288533" y="58639"/>
                </a:cubicBezTo>
                <a:cubicBezTo>
                  <a:pt x="290146" y="57141"/>
                  <a:pt x="294639" y="54549"/>
                  <a:pt x="296943" y="53109"/>
                </a:cubicBezTo>
                <a:cubicBezTo>
                  <a:pt x="302732" y="49509"/>
                  <a:pt x="306577" y="46528"/>
                  <a:pt x="309069" y="45383"/>
                </a:cubicBezTo>
                <a:close/>
                <a:moveTo>
                  <a:pt x="219006" y="39688"/>
                </a:moveTo>
                <a:cubicBezTo>
                  <a:pt x="223384" y="39688"/>
                  <a:pt x="222923" y="41243"/>
                  <a:pt x="225285" y="42511"/>
                </a:cubicBezTo>
                <a:cubicBezTo>
                  <a:pt x="225803" y="49596"/>
                  <a:pt x="221886" y="52764"/>
                  <a:pt x="218718" y="56911"/>
                </a:cubicBezTo>
                <a:cubicBezTo>
                  <a:pt x="216241" y="60195"/>
                  <a:pt x="212093" y="66589"/>
                  <a:pt x="209674" y="67568"/>
                </a:cubicBezTo>
                <a:cubicBezTo>
                  <a:pt x="210653" y="61116"/>
                  <a:pt x="219294" y="50114"/>
                  <a:pt x="219409" y="43432"/>
                </a:cubicBezTo>
                <a:cubicBezTo>
                  <a:pt x="218891" y="43547"/>
                  <a:pt x="203741" y="54607"/>
                  <a:pt x="203453" y="44584"/>
                </a:cubicBezTo>
                <a:lnTo>
                  <a:pt x="205757" y="43951"/>
                </a:lnTo>
                <a:cubicBezTo>
                  <a:pt x="206679" y="43720"/>
                  <a:pt x="207024" y="43778"/>
                  <a:pt x="208119" y="43490"/>
                </a:cubicBezTo>
                <a:cubicBezTo>
                  <a:pt x="210250" y="42856"/>
                  <a:pt x="210135" y="42741"/>
                  <a:pt x="211229" y="41474"/>
                </a:cubicBezTo>
                <a:cubicBezTo>
                  <a:pt x="214052" y="41301"/>
                  <a:pt x="215434" y="39688"/>
                  <a:pt x="219006" y="39688"/>
                </a:cubicBezTo>
                <a:close/>
                <a:moveTo>
                  <a:pt x="235135" y="21600"/>
                </a:moveTo>
                <a:cubicBezTo>
                  <a:pt x="187324" y="24365"/>
                  <a:pt x="148096" y="38017"/>
                  <a:pt x="111807" y="64687"/>
                </a:cubicBezTo>
                <a:lnTo>
                  <a:pt x="96369" y="77072"/>
                </a:lnTo>
                <a:cubicBezTo>
                  <a:pt x="68835" y="102590"/>
                  <a:pt x="51496" y="126783"/>
                  <a:pt x="38478" y="158004"/>
                </a:cubicBezTo>
                <a:cubicBezTo>
                  <a:pt x="9100" y="228280"/>
                  <a:pt x="17856" y="307830"/>
                  <a:pt x="61865" y="370790"/>
                </a:cubicBezTo>
                <a:cubicBezTo>
                  <a:pt x="105528" y="433231"/>
                  <a:pt x="176783" y="468484"/>
                  <a:pt x="252473" y="465143"/>
                </a:cubicBezTo>
                <a:cubicBezTo>
                  <a:pt x="297058" y="463127"/>
                  <a:pt x="344062" y="446537"/>
                  <a:pt x="375167" y="421768"/>
                </a:cubicBezTo>
                <a:cubicBezTo>
                  <a:pt x="376607" y="420616"/>
                  <a:pt x="378105" y="419464"/>
                  <a:pt x="379545" y="418312"/>
                </a:cubicBezTo>
                <a:cubicBezTo>
                  <a:pt x="388819" y="411054"/>
                  <a:pt x="397575" y="404142"/>
                  <a:pt x="404545" y="395674"/>
                </a:cubicBezTo>
                <a:cubicBezTo>
                  <a:pt x="405985" y="393946"/>
                  <a:pt x="407540" y="392218"/>
                  <a:pt x="409211" y="390432"/>
                </a:cubicBezTo>
                <a:cubicBezTo>
                  <a:pt x="411630" y="387782"/>
                  <a:pt x="414453" y="384730"/>
                  <a:pt x="417506" y="380813"/>
                </a:cubicBezTo>
                <a:cubicBezTo>
                  <a:pt x="450454" y="338705"/>
                  <a:pt x="467390" y="286747"/>
                  <a:pt x="465143" y="234501"/>
                </a:cubicBezTo>
                <a:cubicBezTo>
                  <a:pt x="462090" y="162900"/>
                  <a:pt x="423554" y="95102"/>
                  <a:pt x="364568" y="57602"/>
                </a:cubicBezTo>
                <a:cubicBezTo>
                  <a:pt x="335997" y="39457"/>
                  <a:pt x="290376" y="18432"/>
                  <a:pt x="235135" y="21600"/>
                </a:cubicBezTo>
                <a:close/>
                <a:moveTo>
                  <a:pt x="235019" y="19815"/>
                </a:moveTo>
                <a:cubicBezTo>
                  <a:pt x="290721" y="16646"/>
                  <a:pt x="336689" y="37787"/>
                  <a:pt x="365490" y="56105"/>
                </a:cubicBezTo>
                <a:cubicBezTo>
                  <a:pt x="424936" y="93950"/>
                  <a:pt x="463818" y="162267"/>
                  <a:pt x="466871" y="234386"/>
                </a:cubicBezTo>
                <a:cubicBezTo>
                  <a:pt x="469118" y="287092"/>
                  <a:pt x="452067" y="339454"/>
                  <a:pt x="418888" y="381907"/>
                </a:cubicBezTo>
                <a:cubicBezTo>
                  <a:pt x="415777" y="385882"/>
                  <a:pt x="412955" y="388935"/>
                  <a:pt x="410478" y="391642"/>
                </a:cubicBezTo>
                <a:cubicBezTo>
                  <a:pt x="408865" y="393428"/>
                  <a:pt x="407310" y="395098"/>
                  <a:pt x="405870" y="396826"/>
                </a:cubicBezTo>
                <a:cubicBezTo>
                  <a:pt x="398727" y="405409"/>
                  <a:pt x="389914" y="412379"/>
                  <a:pt x="380582" y="419752"/>
                </a:cubicBezTo>
                <a:cubicBezTo>
                  <a:pt x="379142" y="420904"/>
                  <a:pt x="377644" y="422056"/>
                  <a:pt x="376204" y="423208"/>
                </a:cubicBezTo>
                <a:cubicBezTo>
                  <a:pt x="344868" y="448150"/>
                  <a:pt x="297461" y="464913"/>
                  <a:pt x="252531" y="466929"/>
                </a:cubicBezTo>
                <a:cubicBezTo>
                  <a:pt x="249190" y="467102"/>
                  <a:pt x="245849" y="467159"/>
                  <a:pt x="242508" y="467159"/>
                </a:cubicBezTo>
                <a:cubicBezTo>
                  <a:pt x="169986" y="467159"/>
                  <a:pt x="102532" y="432022"/>
                  <a:pt x="60482" y="371711"/>
                </a:cubicBezTo>
                <a:cubicBezTo>
                  <a:pt x="16128" y="308290"/>
                  <a:pt x="7315" y="228107"/>
                  <a:pt x="36865" y="157255"/>
                </a:cubicBezTo>
                <a:cubicBezTo>
                  <a:pt x="49999" y="125804"/>
                  <a:pt x="67452" y="101438"/>
                  <a:pt x="95217" y="75690"/>
                </a:cubicBezTo>
                <a:lnTo>
                  <a:pt x="110712" y="63247"/>
                </a:lnTo>
                <a:cubicBezTo>
                  <a:pt x="147348" y="36347"/>
                  <a:pt x="186863" y="22580"/>
                  <a:pt x="235019" y="19815"/>
                </a:cubicBezTo>
                <a:close/>
                <a:moveTo>
                  <a:pt x="230066" y="9965"/>
                </a:moveTo>
                <a:cubicBezTo>
                  <a:pt x="183465" y="12500"/>
                  <a:pt x="136346" y="30299"/>
                  <a:pt x="101900" y="57373"/>
                </a:cubicBezTo>
                <a:cubicBezTo>
                  <a:pt x="90149" y="66589"/>
                  <a:pt x="80471" y="74826"/>
                  <a:pt x="71601" y="84964"/>
                </a:cubicBezTo>
                <a:cubicBezTo>
                  <a:pt x="62730" y="95103"/>
                  <a:pt x="54032" y="104953"/>
                  <a:pt x="46140" y="118029"/>
                </a:cubicBezTo>
                <a:cubicBezTo>
                  <a:pt x="20852" y="159906"/>
                  <a:pt x="6567" y="203742"/>
                  <a:pt x="9850" y="256621"/>
                </a:cubicBezTo>
                <a:cubicBezTo>
                  <a:pt x="12961" y="306505"/>
                  <a:pt x="32718" y="356850"/>
                  <a:pt x="63766" y="392910"/>
                </a:cubicBezTo>
                <a:cubicBezTo>
                  <a:pt x="76900" y="408175"/>
                  <a:pt x="85252" y="416182"/>
                  <a:pt x="100748" y="428451"/>
                </a:cubicBezTo>
                <a:cubicBezTo>
                  <a:pt x="143028" y="461918"/>
                  <a:pt x="200574" y="479890"/>
                  <a:pt x="256621" y="476722"/>
                </a:cubicBezTo>
                <a:cubicBezTo>
                  <a:pt x="380698" y="469752"/>
                  <a:pt x="484095" y="363417"/>
                  <a:pt x="476722" y="230239"/>
                </a:cubicBezTo>
                <a:cubicBezTo>
                  <a:pt x="469867" y="105759"/>
                  <a:pt x="363072" y="2707"/>
                  <a:pt x="230066" y="9965"/>
                </a:cubicBezTo>
                <a:close/>
                <a:moveTo>
                  <a:pt x="232082" y="0"/>
                </a:moveTo>
                <a:lnTo>
                  <a:pt x="254490" y="0"/>
                </a:lnTo>
                <a:cubicBezTo>
                  <a:pt x="260308" y="2247"/>
                  <a:pt x="296828" y="-518"/>
                  <a:pt x="346943" y="23272"/>
                </a:cubicBezTo>
                <a:cubicBezTo>
                  <a:pt x="373267" y="35771"/>
                  <a:pt x="402530" y="56451"/>
                  <a:pt x="421827" y="78110"/>
                </a:cubicBezTo>
                <a:cubicBezTo>
                  <a:pt x="428048" y="85137"/>
                  <a:pt x="435824" y="94411"/>
                  <a:pt x="441181" y="102015"/>
                </a:cubicBezTo>
                <a:cubicBezTo>
                  <a:pt x="458405" y="126669"/>
                  <a:pt x="469867" y="149883"/>
                  <a:pt x="478278" y="179952"/>
                </a:cubicBezTo>
                <a:cubicBezTo>
                  <a:pt x="480351" y="187498"/>
                  <a:pt x="482022" y="195389"/>
                  <a:pt x="483347" y="203396"/>
                </a:cubicBezTo>
                <a:cubicBezTo>
                  <a:pt x="484326" y="209444"/>
                  <a:pt x="485017" y="224997"/>
                  <a:pt x="486688" y="229029"/>
                </a:cubicBezTo>
                <a:lnTo>
                  <a:pt x="486688" y="256564"/>
                </a:lnTo>
                <a:cubicBezTo>
                  <a:pt x="485651" y="259271"/>
                  <a:pt x="484326" y="277531"/>
                  <a:pt x="483462" y="282715"/>
                </a:cubicBezTo>
                <a:cubicBezTo>
                  <a:pt x="468139" y="376896"/>
                  <a:pt x="398613" y="453105"/>
                  <a:pt x="306736" y="478335"/>
                </a:cubicBezTo>
                <a:cubicBezTo>
                  <a:pt x="299363" y="480351"/>
                  <a:pt x="291068" y="482252"/>
                  <a:pt x="283291" y="483462"/>
                </a:cubicBezTo>
                <a:cubicBezTo>
                  <a:pt x="277416" y="484383"/>
                  <a:pt x="261806" y="485075"/>
                  <a:pt x="257773" y="486745"/>
                </a:cubicBezTo>
                <a:lnTo>
                  <a:pt x="232140" y="486745"/>
                </a:lnTo>
                <a:cubicBezTo>
                  <a:pt x="230009" y="485939"/>
                  <a:pt x="210654" y="484499"/>
                  <a:pt x="205931" y="483807"/>
                </a:cubicBezTo>
                <a:cubicBezTo>
                  <a:pt x="197751" y="482598"/>
                  <a:pt x="189571" y="480870"/>
                  <a:pt x="181680" y="478738"/>
                </a:cubicBezTo>
                <a:cubicBezTo>
                  <a:pt x="166357" y="474649"/>
                  <a:pt x="152187" y="469349"/>
                  <a:pt x="138881" y="462955"/>
                </a:cubicBezTo>
                <a:cubicBezTo>
                  <a:pt x="106854" y="447575"/>
                  <a:pt x="80587" y="426665"/>
                  <a:pt x="60022" y="403048"/>
                </a:cubicBezTo>
                <a:cubicBezTo>
                  <a:pt x="58697" y="401550"/>
                  <a:pt x="58237" y="400686"/>
                  <a:pt x="56854" y="399246"/>
                </a:cubicBezTo>
                <a:cubicBezTo>
                  <a:pt x="54204" y="396481"/>
                  <a:pt x="52822" y="394235"/>
                  <a:pt x="50287" y="391124"/>
                </a:cubicBezTo>
                <a:cubicBezTo>
                  <a:pt x="40552" y="379085"/>
                  <a:pt x="30184" y="360767"/>
                  <a:pt x="22868" y="346021"/>
                </a:cubicBezTo>
                <a:cubicBezTo>
                  <a:pt x="13018" y="326090"/>
                  <a:pt x="5933" y="301091"/>
                  <a:pt x="2592" y="278453"/>
                </a:cubicBezTo>
                <a:cubicBezTo>
                  <a:pt x="1786" y="273038"/>
                  <a:pt x="979" y="255988"/>
                  <a:pt x="0" y="252704"/>
                </a:cubicBezTo>
                <a:lnTo>
                  <a:pt x="0" y="230815"/>
                </a:lnTo>
                <a:cubicBezTo>
                  <a:pt x="864" y="228511"/>
                  <a:pt x="2362" y="209502"/>
                  <a:pt x="3226" y="204606"/>
                </a:cubicBezTo>
                <a:cubicBezTo>
                  <a:pt x="4493" y="196541"/>
                  <a:pt x="6164" y="188650"/>
                  <a:pt x="8237" y="180989"/>
                </a:cubicBezTo>
                <a:cubicBezTo>
                  <a:pt x="19124" y="140724"/>
                  <a:pt x="33986" y="116704"/>
                  <a:pt x="58121" y="85886"/>
                </a:cubicBezTo>
                <a:cubicBezTo>
                  <a:pt x="65034" y="77073"/>
                  <a:pt x="75057" y="67856"/>
                  <a:pt x="83352" y="60253"/>
                </a:cubicBezTo>
                <a:cubicBezTo>
                  <a:pt x="115206" y="31048"/>
                  <a:pt x="162728" y="9389"/>
                  <a:pt x="206507" y="2823"/>
                </a:cubicBezTo>
                <a:cubicBezTo>
                  <a:pt x="211057" y="2189"/>
                  <a:pt x="229893" y="806"/>
                  <a:pt x="232082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 w="567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40" name="ïśliḑé">
            <a:extLst>
              <a:ext uri="{FF2B5EF4-FFF2-40B4-BE49-F238E27FC236}">
                <a16:creationId xmlns:a16="http://schemas.microsoft.com/office/drawing/2014/main" id="{A82F4134-4AB6-411B-B2EE-A1D47F3B74D1}"/>
              </a:ext>
            </a:extLst>
          </p:cNvPr>
          <p:cNvSpPr txBox="1"/>
          <p:nvPr/>
        </p:nvSpPr>
        <p:spPr>
          <a:xfrm>
            <a:off x="934888" y="730018"/>
            <a:ext cx="13731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  <a:latin typeface="+mn-ea"/>
              </a:rPr>
              <a:t>Text here</a:t>
            </a:r>
            <a:endParaRPr lang="zh-CN" altLang="en-US" sz="20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1" name="isḻíḍe">
            <a:extLst>
              <a:ext uri="{FF2B5EF4-FFF2-40B4-BE49-F238E27FC236}">
                <a16:creationId xmlns:a16="http://schemas.microsoft.com/office/drawing/2014/main" id="{04C6E62A-230D-42A3-809F-385D49A0E516}"/>
              </a:ext>
            </a:extLst>
          </p:cNvPr>
          <p:cNvSpPr txBox="1"/>
          <p:nvPr/>
        </p:nvSpPr>
        <p:spPr>
          <a:xfrm>
            <a:off x="934888" y="371611"/>
            <a:ext cx="2911851" cy="260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000" dirty="0">
                <a:solidFill>
                  <a:schemeClr val="bg1"/>
                </a:solidFill>
              </a:rPr>
              <a:t>Supporting text here Supporting text here  … …</a:t>
            </a:r>
            <a:endParaRPr lang="zh-CN" altLang="en-US" sz="1000" dirty="0">
              <a:solidFill>
                <a:schemeClr val="bg1"/>
              </a:solidFill>
            </a:endParaRPr>
          </a:p>
        </p:txBody>
      </p:sp>
      <p:cxnSp>
        <p:nvCxnSpPr>
          <p:cNvPr id="4" name="ïśḻïḓè">
            <a:extLst>
              <a:ext uri="{FF2B5EF4-FFF2-40B4-BE49-F238E27FC236}">
                <a16:creationId xmlns:a16="http://schemas.microsoft.com/office/drawing/2014/main" id="{AF9E7494-527D-4133-8C19-374793C524E6}"/>
              </a:ext>
            </a:extLst>
          </p:cNvPr>
          <p:cNvCxnSpPr/>
          <p:nvPr/>
        </p:nvCxnSpPr>
        <p:spPr>
          <a:xfrm>
            <a:off x="752475" y="447212"/>
            <a:ext cx="0" cy="565613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22439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îśḻídé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islîḓè">
            <a:extLst>
              <a:ext uri="{FF2B5EF4-FFF2-40B4-BE49-F238E27FC236}">
                <a16:creationId xmlns:a16="http://schemas.microsoft.com/office/drawing/2014/main" id="{F015FC6B-5169-4EE1-B6E2-62B96451AC9E}"/>
              </a:ext>
            </a:extLst>
          </p:cNvPr>
          <p:cNvGrpSpPr/>
          <p:nvPr/>
        </p:nvGrpSpPr>
        <p:grpSpPr>
          <a:xfrm>
            <a:off x="887270" y="1422400"/>
            <a:ext cx="10869755" cy="4262744"/>
            <a:chOff x="786983" y="1591271"/>
            <a:chExt cx="10300196" cy="4039187"/>
          </a:xfrm>
        </p:grpSpPr>
        <p:sp>
          <p:nvSpPr>
            <p:cNvPr id="12" name="ïṧḷiďê">
              <a:extLst>
                <a:ext uri="{FF2B5EF4-FFF2-40B4-BE49-F238E27FC236}">
                  <a16:creationId xmlns:a16="http://schemas.microsoft.com/office/drawing/2014/main" id="{00DBE40F-6E87-4645-B8E9-FCA98F4D8756}"/>
                </a:ext>
              </a:extLst>
            </p:cNvPr>
            <p:cNvSpPr/>
            <p:nvPr/>
          </p:nvSpPr>
          <p:spPr>
            <a:xfrm>
              <a:off x="786983" y="1591863"/>
              <a:ext cx="4086929" cy="4038595"/>
            </a:xfrm>
            <a:prstGeom prst="rect">
              <a:avLst/>
            </a:prstGeom>
            <a:blipFill>
              <a:blip r:embed="rId3" cstate="screen">
                <a:duotone>
                  <a:prstClr val="black"/>
                  <a:schemeClr val="tx2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 l="-39584" r="-39584"/>
              </a:stretch>
            </a:blipFill>
            <a:ln w="381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 lang="zh-CN" altLang="en-US" dirty="0"/>
            </a:p>
          </p:txBody>
        </p:sp>
        <p:grpSp>
          <p:nvGrpSpPr>
            <p:cNvPr id="13" name="iṥļiďe">
              <a:extLst>
                <a:ext uri="{FF2B5EF4-FFF2-40B4-BE49-F238E27FC236}">
                  <a16:creationId xmlns:a16="http://schemas.microsoft.com/office/drawing/2014/main" id="{5E31754A-53DE-45EF-8C85-01B68B33ACDB}"/>
                </a:ext>
              </a:extLst>
            </p:cNvPr>
            <p:cNvGrpSpPr/>
            <p:nvPr/>
          </p:nvGrpSpPr>
          <p:grpSpPr>
            <a:xfrm>
              <a:off x="4965751" y="1591271"/>
              <a:ext cx="6121428" cy="1962747"/>
              <a:chOff x="4484969" y="2831932"/>
              <a:chExt cx="5638602" cy="1807936"/>
            </a:xfrm>
          </p:grpSpPr>
          <p:sp>
            <p:nvSpPr>
              <p:cNvPr id="14" name="îṩľíḑè">
                <a:extLst>
                  <a:ext uri="{FF2B5EF4-FFF2-40B4-BE49-F238E27FC236}">
                    <a16:creationId xmlns:a16="http://schemas.microsoft.com/office/drawing/2014/main" id="{0F333F2D-44CA-47AD-BF5A-33435CC50FD8}"/>
                  </a:ext>
                </a:extLst>
              </p:cNvPr>
              <p:cNvSpPr/>
              <p:nvPr/>
            </p:nvSpPr>
            <p:spPr>
              <a:xfrm>
                <a:off x="4484969" y="2831932"/>
                <a:ext cx="1829503" cy="1807936"/>
              </a:xfrm>
              <a:prstGeom prst="rect">
                <a:avLst/>
              </a:prstGeom>
              <a:blipFill>
                <a:blip r:embed="rId4" cstate="screen">
                  <a:duotone>
                    <a:prstClr val="black"/>
                    <a:schemeClr val="tx2">
                      <a:tint val="45000"/>
                      <a:satMod val="400000"/>
                    </a:schemeClr>
                  </a:duotone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 l="-15884" r="-15884"/>
                </a:stretch>
              </a:blipFill>
              <a:ln w="381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5" name="îṡḻîḋè">
                <a:extLst>
                  <a:ext uri="{FF2B5EF4-FFF2-40B4-BE49-F238E27FC236}">
                    <a16:creationId xmlns:a16="http://schemas.microsoft.com/office/drawing/2014/main" id="{9460A671-E41C-4ACB-87C9-302D7E7BFA5E}"/>
                  </a:ext>
                </a:extLst>
              </p:cNvPr>
              <p:cNvSpPr/>
              <p:nvPr/>
            </p:nvSpPr>
            <p:spPr>
              <a:xfrm>
                <a:off x="6394307" y="2831932"/>
                <a:ext cx="1829503" cy="1807936"/>
              </a:xfrm>
              <a:prstGeom prst="rect">
                <a:avLst/>
              </a:prstGeom>
              <a:blipFill>
                <a:blip r:embed="rId5" cstate="screen">
                  <a:duotone>
                    <a:schemeClr val="accent1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 l="-24120" r="-24120"/>
                </a:stretch>
              </a:blipFill>
              <a:ln w="381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6" name="iṩlîdè">
                <a:extLst>
                  <a:ext uri="{FF2B5EF4-FFF2-40B4-BE49-F238E27FC236}">
                    <a16:creationId xmlns:a16="http://schemas.microsoft.com/office/drawing/2014/main" id="{11CBF5D4-4D74-456D-B2B7-B2FBCFB04927}"/>
                  </a:ext>
                </a:extLst>
              </p:cNvPr>
              <p:cNvSpPr/>
              <p:nvPr/>
            </p:nvSpPr>
            <p:spPr>
              <a:xfrm>
                <a:off x="8294068" y="2831932"/>
                <a:ext cx="1829503" cy="1807936"/>
              </a:xfrm>
              <a:prstGeom prst="rect">
                <a:avLst/>
              </a:prstGeom>
              <a:blipFill>
                <a:blip r:embed="rId6" cstate="screen">
                  <a:duotone>
                    <a:schemeClr val="accent1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a:blipFill>
              <a:ln w="381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 lang="zh-CN" altLang="en-US" dirty="0"/>
              </a:p>
            </p:txBody>
          </p:sp>
        </p:grpSp>
      </p:grpSp>
      <p:sp>
        <p:nvSpPr>
          <p:cNvPr id="4" name="íṡľíḍé">
            <a:extLst>
              <a:ext uri="{FF2B5EF4-FFF2-40B4-BE49-F238E27FC236}">
                <a16:creationId xmlns:a16="http://schemas.microsoft.com/office/drawing/2014/main" id="{E8512A1E-20EE-4FA5-9FD0-C2EA8DC72EC4}"/>
              </a:ext>
            </a:extLst>
          </p:cNvPr>
          <p:cNvSpPr/>
          <p:nvPr/>
        </p:nvSpPr>
        <p:spPr>
          <a:xfrm>
            <a:off x="5297170" y="3613785"/>
            <a:ext cx="6460490" cy="2071370"/>
          </a:xfrm>
          <a:prstGeom prst="rect">
            <a:avLst/>
          </a:prstGeom>
          <a:solidFill>
            <a:schemeClr val="accent1"/>
          </a:solidFill>
          <a:ln w="12700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/>
          </a:bodyPr>
          <a:lstStyle/>
          <a:p>
            <a:pPr lvl="0" algn="ctr" defTabSz="913765"/>
            <a:endParaRPr lang="zh-CN" altLang="en-US" sz="2000" b="1">
              <a:solidFill>
                <a:schemeClr val="bg1"/>
              </a:solidFill>
            </a:endParaRPr>
          </a:p>
        </p:txBody>
      </p:sp>
      <p:sp>
        <p:nvSpPr>
          <p:cNvPr id="5" name="íṧliďè">
            <a:extLst>
              <a:ext uri="{FF2B5EF4-FFF2-40B4-BE49-F238E27FC236}">
                <a16:creationId xmlns:a16="http://schemas.microsoft.com/office/drawing/2014/main" id="{0CC28A48-2F71-43CB-86C7-4A8B4295B88C}"/>
              </a:ext>
            </a:extLst>
          </p:cNvPr>
          <p:cNvSpPr txBox="1"/>
          <p:nvPr/>
        </p:nvSpPr>
        <p:spPr>
          <a:xfrm>
            <a:off x="5814695" y="4808855"/>
            <a:ext cx="5595620" cy="73914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150000"/>
              </a:lnSpc>
              <a:buSzPct val="25000"/>
            </a:pPr>
            <a:r>
              <a:rPr lang="en-US" altLang="zh-CN" sz="1100" dirty="0">
                <a:solidFill>
                  <a:schemeClr val="bg1"/>
                </a:solidFill>
              </a:rPr>
              <a:t>Theme </a:t>
            </a:r>
            <a:r>
              <a:rPr lang="en-US" altLang="zh-CN" sz="1100">
                <a:solidFill>
                  <a:schemeClr val="bg1"/>
                </a:solidFill>
              </a:rPr>
              <a:t>color make</a:t>
            </a:r>
            <a:r>
              <a:rPr lang="en-US" altLang="zh-CN" sz="100">
                <a:solidFill>
                  <a:schemeClr val="bg1"/>
                </a:solidFill>
              </a:rPr>
              <a:t> </a:t>
            </a:r>
            <a:r>
              <a:rPr lang="en-US" altLang="zh-CN" sz="1100">
                <a:solidFill>
                  <a:schemeClr val="bg1"/>
                </a:solidFill>
              </a:rPr>
              <a:t>s </a:t>
            </a:r>
            <a:r>
              <a:rPr lang="en-US" altLang="zh-CN" sz="1100" dirty="0">
                <a:solidFill>
                  <a:schemeClr val="bg1"/>
                </a:solidFill>
              </a:rPr>
              <a:t>PPT more convenient to change.</a:t>
            </a:r>
          </a:p>
          <a:p>
            <a:pPr>
              <a:lnSpc>
                <a:spcPct val="150000"/>
              </a:lnSpc>
              <a:buSzPct val="25000"/>
            </a:pPr>
            <a:r>
              <a:rPr lang="en-US" altLang="zh-CN" sz="1100" dirty="0">
                <a:solidFill>
                  <a:schemeClr val="bg1"/>
                </a:solidFill>
              </a:rPr>
              <a:t>Adjust the spacing to adapt to Chinese typesetting, use the reference line in PPT……</a:t>
            </a:r>
          </a:p>
        </p:txBody>
      </p:sp>
      <p:sp>
        <p:nvSpPr>
          <p:cNvPr id="6" name="îṣľïḓé">
            <a:extLst>
              <a:ext uri="{FF2B5EF4-FFF2-40B4-BE49-F238E27FC236}">
                <a16:creationId xmlns:a16="http://schemas.microsoft.com/office/drawing/2014/main" id="{BAD575DD-B887-4A9B-8C0D-ADC887678578}"/>
              </a:ext>
            </a:extLst>
          </p:cNvPr>
          <p:cNvSpPr txBox="1"/>
          <p:nvPr/>
        </p:nvSpPr>
        <p:spPr>
          <a:xfrm>
            <a:off x="5814695" y="3780155"/>
            <a:ext cx="5594985" cy="1062355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normAutofit/>
          </a:bodyPr>
          <a:lstStyle/>
          <a:p>
            <a:pPr marL="0" marR="0" lvl="0" indent="0" defTabSz="913765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Unifi</a:t>
            </a:r>
            <a:r>
              <a:rPr kumimoji="0" lang="en-US" sz="1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ed fonts</a:t>
            </a:r>
          </a:p>
          <a:p>
            <a:pPr marL="0" marR="0" lvl="0" indent="0" defTabSz="913765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make reading more fluent.</a:t>
            </a:r>
          </a:p>
        </p:txBody>
      </p:sp>
    </p:spTree>
    <p:extLst>
      <p:ext uri="{BB962C8B-B14F-4D97-AF65-F5344CB8AC3E}">
        <p14:creationId xmlns:p14="http://schemas.microsoft.com/office/powerpoint/2010/main" val="14099825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íṣļïďè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îśļídé" descr="jwYAAB+LCAAAAAAABADNVE1PwkAQ/S+r3ghpqSBwA2uNB8UE4sVwWNuhrLZbst0mEsJ/d7psZQqVYLwYkoZ987FvZt7shl2KiA2Zy1rsUq9XgP+nKVfaFzxWPH3MIkjQ9qyyFSgtIGfD140N6pCgF54UYL3WiD8KKdIiNTAbOm0HIf5JINcxoA+hSHnii1hozI3IQ/4MKgSpraNWBbSYPfS89nXP7Xp9+/UGLXavsmKFFBy2bVXUPELtNksyRajZVJXrNXGdLBYihNkSUjBRaJoJqUcymi55VBUyViJeagl5boHJ2zuEmoQNuxhoUhr3Il9i8osg6PidwchFno2ku+eT7v2RdP8XpP3Avwt6P5G+ocrRSsj4mDVzrlhzdJ9Ej7MsAS6Pw3cKIOFz5CdkhHdROQ5IrnvFI4Easm5Gwagzta73teyngoURDNY3hTCT0QmvbunVgHcMznFhQIPKjeWACbFWbWaBSMrlGsk4qcaEI1vBE3qWle0aYCA23x5v4f7yWh01uv/Ybb7XgeuQ4c3gkwzuQFT7pt/8fhimlXltFA0NL+93z234+Qdarnu46lSozeJsrmin1BPaCsunFJ+IHLRd7Ood+AZL3dEXo2Zo6M+Yhx8n2uP9OPOThzn+vgAJv5/9jwYAAA==">
            <a:extLst>
              <a:ext uri="{FF2B5EF4-FFF2-40B4-BE49-F238E27FC236}">
                <a16:creationId xmlns:a16="http://schemas.microsoft.com/office/drawing/2014/main" id="{51C9ABF1-7187-4242-80CC-B26FF764867D}"/>
              </a:ext>
            </a:extLst>
          </p:cNvPr>
          <p:cNvGrpSpPr>
            <a:grpSpLocks noChangeAspect="1"/>
          </p:cNvGrpSpPr>
          <p:nvPr/>
        </p:nvGrpSpPr>
        <p:grpSpPr>
          <a:xfrm>
            <a:off x="6563045" y="1687468"/>
            <a:ext cx="3272790" cy="1849793"/>
            <a:chOff x="1866900" y="1142485"/>
            <a:chExt cx="8458200" cy="4780607"/>
          </a:xfrm>
        </p:grpSpPr>
        <p:sp>
          <p:nvSpPr>
            <p:cNvPr id="3" name="îṡľiḓé">
              <a:extLst>
                <a:ext uri="{FF2B5EF4-FFF2-40B4-BE49-F238E27FC236}">
                  <a16:creationId xmlns:a16="http://schemas.microsoft.com/office/drawing/2014/main" id="{8F2403A8-0CF7-4B22-844D-89052E656994}"/>
                </a:ext>
              </a:extLst>
            </p:cNvPr>
            <p:cNvSpPr/>
            <p:nvPr/>
          </p:nvSpPr>
          <p:spPr>
            <a:xfrm>
              <a:off x="2470339" y="1915471"/>
              <a:ext cx="7358736" cy="2962875"/>
            </a:xfrm>
            <a:custGeom>
              <a:avLst/>
              <a:gdLst>
                <a:gd name="connsiteX0" fmla="*/ 6386280 w 7358736"/>
                <a:gd name="connsiteY0" fmla="*/ 2251675 h 2962875"/>
                <a:gd name="connsiteX1" fmla="*/ 6720108 w 7358736"/>
                <a:gd name="connsiteY1" fmla="*/ 2251675 h 2962875"/>
                <a:gd name="connsiteX2" fmla="*/ 6720108 w 7358736"/>
                <a:gd name="connsiteY2" fmla="*/ 2953257 h 2962875"/>
                <a:gd name="connsiteX3" fmla="*/ 6386280 w 7358736"/>
                <a:gd name="connsiteY3" fmla="*/ 2953257 h 2962875"/>
                <a:gd name="connsiteX4" fmla="*/ 5747652 w 7358736"/>
                <a:gd name="connsiteY4" fmla="*/ 2137375 h 2962875"/>
                <a:gd name="connsiteX5" fmla="*/ 6081480 w 7358736"/>
                <a:gd name="connsiteY5" fmla="*/ 2137375 h 2962875"/>
                <a:gd name="connsiteX6" fmla="*/ 6081480 w 7358736"/>
                <a:gd name="connsiteY6" fmla="*/ 2953258 h 2962875"/>
                <a:gd name="connsiteX7" fmla="*/ 5747652 w 7358736"/>
                <a:gd name="connsiteY7" fmla="*/ 2953258 h 2962875"/>
                <a:gd name="connsiteX8" fmla="*/ 4470396 w 7358736"/>
                <a:gd name="connsiteY8" fmla="*/ 1804086 h 2962875"/>
                <a:gd name="connsiteX9" fmla="*/ 4804224 w 7358736"/>
                <a:gd name="connsiteY9" fmla="*/ 1804086 h 2962875"/>
                <a:gd name="connsiteX10" fmla="*/ 4804224 w 7358736"/>
                <a:gd name="connsiteY10" fmla="*/ 2962872 h 2962875"/>
                <a:gd name="connsiteX11" fmla="*/ 4470396 w 7358736"/>
                <a:gd name="connsiteY11" fmla="*/ 2962872 h 2962875"/>
                <a:gd name="connsiteX12" fmla="*/ 1915884 w 7358736"/>
                <a:gd name="connsiteY12" fmla="*/ 1445739 h 2962875"/>
                <a:gd name="connsiteX13" fmla="*/ 2249712 w 7358736"/>
                <a:gd name="connsiteY13" fmla="*/ 1445739 h 2962875"/>
                <a:gd name="connsiteX14" fmla="*/ 2249712 w 7358736"/>
                <a:gd name="connsiteY14" fmla="*/ 2962874 h 2962875"/>
                <a:gd name="connsiteX15" fmla="*/ 1915884 w 7358736"/>
                <a:gd name="connsiteY15" fmla="*/ 2962874 h 2962875"/>
                <a:gd name="connsiteX16" fmla="*/ 5109024 w 7358736"/>
                <a:gd name="connsiteY16" fmla="*/ 1337275 h 2962875"/>
                <a:gd name="connsiteX17" fmla="*/ 5442852 w 7358736"/>
                <a:gd name="connsiteY17" fmla="*/ 1337275 h 2962875"/>
                <a:gd name="connsiteX18" fmla="*/ 5442852 w 7358736"/>
                <a:gd name="connsiteY18" fmla="*/ 2962872 h 2962875"/>
                <a:gd name="connsiteX19" fmla="*/ 5109024 w 7358736"/>
                <a:gd name="connsiteY19" fmla="*/ 2962872 h 2962875"/>
                <a:gd name="connsiteX20" fmla="*/ 0 w 7358736"/>
                <a:gd name="connsiteY20" fmla="*/ 1337275 h 2962875"/>
                <a:gd name="connsiteX21" fmla="*/ 333828 w 7358736"/>
                <a:gd name="connsiteY21" fmla="*/ 1337275 h 2962875"/>
                <a:gd name="connsiteX22" fmla="*/ 333828 w 7358736"/>
                <a:gd name="connsiteY22" fmla="*/ 2962875 h 2962875"/>
                <a:gd name="connsiteX23" fmla="*/ 0 w 7358736"/>
                <a:gd name="connsiteY23" fmla="*/ 2962875 h 2962875"/>
                <a:gd name="connsiteX24" fmla="*/ 7024908 w 7358736"/>
                <a:gd name="connsiteY24" fmla="*/ 1134075 h 2962875"/>
                <a:gd name="connsiteX25" fmla="*/ 7358736 w 7358736"/>
                <a:gd name="connsiteY25" fmla="*/ 1134075 h 2962875"/>
                <a:gd name="connsiteX26" fmla="*/ 7358736 w 7358736"/>
                <a:gd name="connsiteY26" fmla="*/ 2953257 h 2962875"/>
                <a:gd name="connsiteX27" fmla="*/ 7024908 w 7358736"/>
                <a:gd name="connsiteY27" fmla="*/ 2953257 h 2962875"/>
                <a:gd name="connsiteX28" fmla="*/ 2554512 w 7358736"/>
                <a:gd name="connsiteY28" fmla="*/ 1007076 h 2962875"/>
                <a:gd name="connsiteX29" fmla="*/ 2888340 w 7358736"/>
                <a:gd name="connsiteY29" fmla="*/ 1007076 h 2962875"/>
                <a:gd name="connsiteX30" fmla="*/ 2888340 w 7358736"/>
                <a:gd name="connsiteY30" fmla="*/ 2962874 h 2962875"/>
                <a:gd name="connsiteX31" fmla="*/ 2554512 w 7358736"/>
                <a:gd name="connsiteY31" fmla="*/ 2962874 h 2962875"/>
                <a:gd name="connsiteX32" fmla="*/ 638629 w 7358736"/>
                <a:gd name="connsiteY32" fmla="*/ 778475 h 2962875"/>
                <a:gd name="connsiteX33" fmla="*/ 972457 w 7358736"/>
                <a:gd name="connsiteY33" fmla="*/ 778475 h 2962875"/>
                <a:gd name="connsiteX34" fmla="*/ 972457 w 7358736"/>
                <a:gd name="connsiteY34" fmla="*/ 2962875 h 2962875"/>
                <a:gd name="connsiteX35" fmla="*/ 638629 w 7358736"/>
                <a:gd name="connsiteY35" fmla="*/ 2962875 h 2962875"/>
                <a:gd name="connsiteX36" fmla="*/ 3831768 w 7358736"/>
                <a:gd name="connsiteY36" fmla="*/ 617836 h 2962875"/>
                <a:gd name="connsiteX37" fmla="*/ 4165596 w 7358736"/>
                <a:gd name="connsiteY37" fmla="*/ 617836 h 2962875"/>
                <a:gd name="connsiteX38" fmla="*/ 4165596 w 7358736"/>
                <a:gd name="connsiteY38" fmla="*/ 2962873 h 2962875"/>
                <a:gd name="connsiteX39" fmla="*/ 3831768 w 7358736"/>
                <a:gd name="connsiteY39" fmla="*/ 2962873 h 2962875"/>
                <a:gd name="connsiteX40" fmla="*/ 1277256 w 7358736"/>
                <a:gd name="connsiteY40" fmla="*/ 358345 h 2962875"/>
                <a:gd name="connsiteX41" fmla="*/ 1611084 w 7358736"/>
                <a:gd name="connsiteY41" fmla="*/ 358345 h 2962875"/>
                <a:gd name="connsiteX42" fmla="*/ 1611084 w 7358736"/>
                <a:gd name="connsiteY42" fmla="*/ 2962875 h 2962875"/>
                <a:gd name="connsiteX43" fmla="*/ 1277256 w 7358736"/>
                <a:gd name="connsiteY43" fmla="*/ 2962875 h 2962875"/>
                <a:gd name="connsiteX44" fmla="*/ 3193140 w 7358736"/>
                <a:gd name="connsiteY44" fmla="*/ 0 h 2962875"/>
                <a:gd name="connsiteX45" fmla="*/ 3526968 w 7358736"/>
                <a:gd name="connsiteY45" fmla="*/ 0 h 2962875"/>
                <a:gd name="connsiteX46" fmla="*/ 3526968 w 7358736"/>
                <a:gd name="connsiteY46" fmla="*/ 2962874 h 2962875"/>
                <a:gd name="connsiteX47" fmla="*/ 3193140 w 7358736"/>
                <a:gd name="connsiteY47" fmla="*/ 2962874 h 296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7358736" h="2962875">
                  <a:moveTo>
                    <a:pt x="6386280" y="2251675"/>
                  </a:moveTo>
                  <a:lnTo>
                    <a:pt x="6720108" y="2251675"/>
                  </a:lnTo>
                  <a:lnTo>
                    <a:pt x="6720108" y="2953257"/>
                  </a:lnTo>
                  <a:lnTo>
                    <a:pt x="6386280" y="2953257"/>
                  </a:lnTo>
                  <a:close/>
                  <a:moveTo>
                    <a:pt x="5747652" y="2137375"/>
                  </a:moveTo>
                  <a:lnTo>
                    <a:pt x="6081480" y="2137375"/>
                  </a:lnTo>
                  <a:lnTo>
                    <a:pt x="6081480" y="2953258"/>
                  </a:lnTo>
                  <a:lnTo>
                    <a:pt x="5747652" y="2953258"/>
                  </a:lnTo>
                  <a:close/>
                  <a:moveTo>
                    <a:pt x="4470396" y="1804086"/>
                  </a:moveTo>
                  <a:lnTo>
                    <a:pt x="4804224" y="1804086"/>
                  </a:lnTo>
                  <a:lnTo>
                    <a:pt x="4804224" y="2962872"/>
                  </a:lnTo>
                  <a:lnTo>
                    <a:pt x="4470396" y="2962872"/>
                  </a:lnTo>
                  <a:close/>
                  <a:moveTo>
                    <a:pt x="1915884" y="1445739"/>
                  </a:moveTo>
                  <a:lnTo>
                    <a:pt x="2249712" y="1445739"/>
                  </a:lnTo>
                  <a:lnTo>
                    <a:pt x="2249712" y="2962874"/>
                  </a:lnTo>
                  <a:lnTo>
                    <a:pt x="1915884" y="2962874"/>
                  </a:lnTo>
                  <a:close/>
                  <a:moveTo>
                    <a:pt x="5109024" y="1337275"/>
                  </a:moveTo>
                  <a:lnTo>
                    <a:pt x="5442852" y="1337275"/>
                  </a:lnTo>
                  <a:lnTo>
                    <a:pt x="5442852" y="2962872"/>
                  </a:lnTo>
                  <a:lnTo>
                    <a:pt x="5109024" y="2962872"/>
                  </a:lnTo>
                  <a:close/>
                  <a:moveTo>
                    <a:pt x="0" y="1337275"/>
                  </a:moveTo>
                  <a:lnTo>
                    <a:pt x="333828" y="1337275"/>
                  </a:lnTo>
                  <a:lnTo>
                    <a:pt x="333828" y="2962875"/>
                  </a:lnTo>
                  <a:lnTo>
                    <a:pt x="0" y="2962875"/>
                  </a:lnTo>
                  <a:close/>
                  <a:moveTo>
                    <a:pt x="7024908" y="1134075"/>
                  </a:moveTo>
                  <a:lnTo>
                    <a:pt x="7358736" y="1134075"/>
                  </a:lnTo>
                  <a:lnTo>
                    <a:pt x="7358736" y="2953257"/>
                  </a:lnTo>
                  <a:lnTo>
                    <a:pt x="7024908" y="2953257"/>
                  </a:lnTo>
                  <a:close/>
                  <a:moveTo>
                    <a:pt x="2554512" y="1007076"/>
                  </a:moveTo>
                  <a:lnTo>
                    <a:pt x="2888340" y="1007076"/>
                  </a:lnTo>
                  <a:lnTo>
                    <a:pt x="2888340" y="2962874"/>
                  </a:lnTo>
                  <a:lnTo>
                    <a:pt x="2554512" y="2962874"/>
                  </a:lnTo>
                  <a:close/>
                  <a:moveTo>
                    <a:pt x="638629" y="778475"/>
                  </a:moveTo>
                  <a:lnTo>
                    <a:pt x="972457" y="778475"/>
                  </a:lnTo>
                  <a:lnTo>
                    <a:pt x="972457" y="2962875"/>
                  </a:lnTo>
                  <a:lnTo>
                    <a:pt x="638629" y="2962875"/>
                  </a:lnTo>
                  <a:close/>
                  <a:moveTo>
                    <a:pt x="3831768" y="617836"/>
                  </a:moveTo>
                  <a:lnTo>
                    <a:pt x="4165596" y="617836"/>
                  </a:lnTo>
                  <a:lnTo>
                    <a:pt x="4165596" y="2962873"/>
                  </a:lnTo>
                  <a:lnTo>
                    <a:pt x="3831768" y="2962873"/>
                  </a:lnTo>
                  <a:close/>
                  <a:moveTo>
                    <a:pt x="1277256" y="358345"/>
                  </a:moveTo>
                  <a:lnTo>
                    <a:pt x="1611084" y="358345"/>
                  </a:lnTo>
                  <a:lnTo>
                    <a:pt x="1611084" y="2962875"/>
                  </a:lnTo>
                  <a:lnTo>
                    <a:pt x="1277256" y="2962875"/>
                  </a:lnTo>
                  <a:close/>
                  <a:moveTo>
                    <a:pt x="3193140" y="0"/>
                  </a:moveTo>
                  <a:lnTo>
                    <a:pt x="3526968" y="0"/>
                  </a:lnTo>
                  <a:lnTo>
                    <a:pt x="3526968" y="2962874"/>
                  </a:lnTo>
                  <a:lnTo>
                    <a:pt x="3193140" y="2962874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100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  <a:gs pos="63462">
                  <a:schemeClr val="accent1">
                    <a:lumMod val="100000"/>
                  </a:schemeClr>
                </a:gs>
                <a:gs pos="63562">
                  <a:schemeClr val="accent1">
                    <a:lumMod val="20000"/>
                    <a:lumOff val="8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" name="îsḻîdê">
              <a:extLst>
                <a:ext uri="{FF2B5EF4-FFF2-40B4-BE49-F238E27FC236}">
                  <a16:creationId xmlns:a16="http://schemas.microsoft.com/office/drawing/2014/main" id="{01D6DAE3-A7C9-4510-AADB-DF8681292D92}"/>
                </a:ext>
              </a:extLst>
            </p:cNvPr>
            <p:cNvSpPr/>
            <p:nvPr/>
          </p:nvSpPr>
          <p:spPr bwMode="auto">
            <a:xfrm>
              <a:off x="9023533" y="1142485"/>
              <a:ext cx="1301567" cy="1341069"/>
            </a:xfrm>
            <a:custGeom>
              <a:avLst/>
              <a:gdLst>
                <a:gd name="T0" fmla="*/ 299 w 317"/>
                <a:gd name="T1" fmla="*/ 0 h 327"/>
                <a:gd name="T2" fmla="*/ 17 w 317"/>
                <a:gd name="T3" fmla="*/ 0 h 327"/>
                <a:gd name="T4" fmla="*/ 0 w 317"/>
                <a:gd name="T5" fmla="*/ 17 h 327"/>
                <a:gd name="T6" fmla="*/ 0 w 317"/>
                <a:gd name="T7" fmla="*/ 256 h 327"/>
                <a:gd name="T8" fmla="*/ 17 w 317"/>
                <a:gd name="T9" fmla="*/ 273 h 327"/>
                <a:gd name="T10" fmla="*/ 135 w 317"/>
                <a:gd name="T11" fmla="*/ 273 h 327"/>
                <a:gd name="T12" fmla="*/ 135 w 317"/>
                <a:gd name="T13" fmla="*/ 315 h 327"/>
                <a:gd name="T14" fmla="*/ 152 w 317"/>
                <a:gd name="T15" fmla="*/ 320 h 327"/>
                <a:gd name="T16" fmla="*/ 187 w 317"/>
                <a:gd name="T17" fmla="*/ 273 h 327"/>
                <a:gd name="T18" fmla="*/ 299 w 317"/>
                <a:gd name="T19" fmla="*/ 273 h 327"/>
                <a:gd name="T20" fmla="*/ 317 w 317"/>
                <a:gd name="T21" fmla="*/ 256 h 327"/>
                <a:gd name="T22" fmla="*/ 317 w 317"/>
                <a:gd name="T23" fmla="*/ 17 h 327"/>
                <a:gd name="T24" fmla="*/ 299 w 317"/>
                <a:gd name="T25" fmla="*/ 0 h 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17" h="327">
                  <a:moveTo>
                    <a:pt x="299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8"/>
                    <a:pt x="0" y="17"/>
                  </a:cubicBezTo>
                  <a:cubicBezTo>
                    <a:pt x="0" y="256"/>
                    <a:pt x="0" y="256"/>
                    <a:pt x="0" y="256"/>
                  </a:cubicBezTo>
                  <a:cubicBezTo>
                    <a:pt x="0" y="266"/>
                    <a:pt x="8" y="273"/>
                    <a:pt x="17" y="273"/>
                  </a:cubicBezTo>
                  <a:cubicBezTo>
                    <a:pt x="135" y="273"/>
                    <a:pt x="135" y="273"/>
                    <a:pt x="135" y="273"/>
                  </a:cubicBezTo>
                  <a:cubicBezTo>
                    <a:pt x="135" y="315"/>
                    <a:pt x="135" y="315"/>
                    <a:pt x="135" y="315"/>
                  </a:cubicBezTo>
                  <a:cubicBezTo>
                    <a:pt x="135" y="323"/>
                    <a:pt x="146" y="327"/>
                    <a:pt x="152" y="320"/>
                  </a:cubicBezTo>
                  <a:cubicBezTo>
                    <a:pt x="187" y="273"/>
                    <a:pt x="187" y="273"/>
                    <a:pt x="187" y="273"/>
                  </a:cubicBezTo>
                  <a:cubicBezTo>
                    <a:pt x="299" y="273"/>
                    <a:pt x="299" y="273"/>
                    <a:pt x="299" y="273"/>
                  </a:cubicBezTo>
                  <a:cubicBezTo>
                    <a:pt x="309" y="273"/>
                    <a:pt x="317" y="266"/>
                    <a:pt x="317" y="256"/>
                  </a:cubicBezTo>
                  <a:cubicBezTo>
                    <a:pt x="317" y="17"/>
                    <a:pt x="317" y="17"/>
                    <a:pt x="317" y="17"/>
                  </a:cubicBezTo>
                  <a:cubicBezTo>
                    <a:pt x="317" y="8"/>
                    <a:pt x="309" y="0"/>
                    <a:pt x="299" y="0"/>
                  </a:cubicBezTo>
                  <a:close/>
                </a:path>
              </a:pathLst>
            </a:custGeom>
            <a:solidFill>
              <a:schemeClr val="accent1">
                <a:lumMod val="100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" name="iŝľîḓé">
              <a:extLst>
                <a:ext uri="{FF2B5EF4-FFF2-40B4-BE49-F238E27FC236}">
                  <a16:creationId xmlns:a16="http://schemas.microsoft.com/office/drawing/2014/main" id="{0199BDCE-B9B0-4511-B3D3-C2B1C9241BFC}"/>
                </a:ext>
              </a:extLst>
            </p:cNvPr>
            <p:cNvSpPr txBox="1"/>
            <p:nvPr/>
          </p:nvSpPr>
          <p:spPr>
            <a:xfrm>
              <a:off x="9233834" y="1487433"/>
              <a:ext cx="880965" cy="366569"/>
            </a:xfrm>
            <a:prstGeom prst="rect">
              <a:avLst/>
            </a:prstGeom>
            <a:noFill/>
          </p:spPr>
          <p:txBody>
            <a:bodyPr wrap="none" anchor="ctr" anchorCtr="0">
              <a:prstTxWarp prst="textPlain">
                <a:avLst/>
              </a:prstTxWarp>
              <a:normAutofit fontScale="25000" lnSpcReduction="20000"/>
            </a:bodyPr>
            <a:lstStyle/>
            <a:p>
              <a:r>
                <a:rPr lang="en-US" sz="60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63%</a:t>
              </a:r>
              <a:endParaRPr lang="en-US" sz="6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" name="ïśḷîḋé">
              <a:extLst>
                <a:ext uri="{FF2B5EF4-FFF2-40B4-BE49-F238E27FC236}">
                  <a16:creationId xmlns:a16="http://schemas.microsoft.com/office/drawing/2014/main" id="{D0193959-74DB-490B-97F5-885BDAE92C50}"/>
                </a:ext>
              </a:extLst>
            </p:cNvPr>
            <p:cNvSpPr/>
            <p:nvPr/>
          </p:nvSpPr>
          <p:spPr>
            <a:xfrm flipH="1">
              <a:off x="2470339" y="5239567"/>
              <a:ext cx="3441706" cy="403735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r>
                <a:rPr lang="en-US" altLang="zh-CN" sz="1600" b="1" dirty="0">
                  <a:solidFill>
                    <a:schemeClr val="accent1"/>
                  </a:solidFill>
                </a:rPr>
                <a:t>Text here</a:t>
              </a:r>
            </a:p>
          </p:txBody>
        </p:sp>
        <p:sp>
          <p:nvSpPr>
            <p:cNvPr id="7" name="ïṥľiḓe">
              <a:extLst>
                <a:ext uri="{FF2B5EF4-FFF2-40B4-BE49-F238E27FC236}">
                  <a16:creationId xmlns:a16="http://schemas.microsoft.com/office/drawing/2014/main" id="{E5C7DFFF-D663-4A12-829E-5C82F40E25DB}"/>
                </a:ext>
              </a:extLst>
            </p:cNvPr>
            <p:cNvSpPr/>
            <p:nvPr/>
          </p:nvSpPr>
          <p:spPr>
            <a:xfrm flipH="1">
              <a:off x="5912042" y="5306387"/>
              <a:ext cx="3917028" cy="616705"/>
            </a:xfrm>
            <a:prstGeom prst="rect">
              <a:avLst/>
            </a:prstGeom>
            <a:noFill/>
          </p:spPr>
          <p:txBody>
            <a:bodyPr wrap="square" lIns="90000" tIns="46800" rIns="90000" bIns="46800">
              <a:noAutofit/>
            </a:bodyPr>
            <a:lstStyle/>
            <a:p>
              <a:pPr marL="0" marR="0" lvl="0" indent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000" i="0" u="none" strike="noStrike" kern="120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</a:rPr>
                <a:t>Supporting text here</a:t>
              </a:r>
            </a:p>
          </p:txBody>
        </p:sp>
        <p:cxnSp>
          <p:nvCxnSpPr>
            <p:cNvPr id="8" name="iSļïḋé">
              <a:extLst>
                <a:ext uri="{FF2B5EF4-FFF2-40B4-BE49-F238E27FC236}">
                  <a16:creationId xmlns:a16="http://schemas.microsoft.com/office/drawing/2014/main" id="{4F18D818-59A1-4F27-B047-46ECAB1E49F7}"/>
                </a:ext>
              </a:extLst>
            </p:cNvPr>
            <p:cNvCxnSpPr/>
            <p:nvPr/>
          </p:nvCxnSpPr>
          <p:spPr>
            <a:xfrm>
              <a:off x="1866900" y="4868728"/>
              <a:ext cx="8458200" cy="0"/>
            </a:xfrm>
            <a:prstGeom prst="line">
              <a:avLst/>
            </a:prstGeom>
            <a:ln w="12700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ïṥḷïdé" descr="lwgAAB+LCAAAAAAABADtVcFqwkAQ/ZdtexNJtGrNTStKD1ZB6aV42CZj3DbZyGYDivjvnaxJnWgUpRcpNSDm7ZvZt7Nvxg27Fx5zmM0q7F6vl4C/JyFXuie4r3g4jDwIcG2soiUoLSBmzvsmC6qRoDceJJCx1ogPhRRhEhqYOVbVQoivCGRbBuyBK0Ie9IQvNOZG5CUeg3JB6oyoVQIVlke1q7W61Wq2s++GXWEDFSVLlGCxbSWXVifSnqMgUkRaliqnPhLqaD4XLkwXEIKJwqWpkLojvcmCe/lBukr4Cy0hjjNg9PEJriZhDsqampSGnsQLTH7X71vmgzpLRTcuF938pejGFaJb5jklukWdo5WQ/rFqZj2w8ugnEt2NogC4PA7fOYCEz1CfkB7uRe3YJrkGinsCPZTRjIPRZ2pdrGtaTwVzYxg83wTcSHpnWI2UVYLXDM6xYUCDis3KgRKympeZ9UWQNldH+kF+TXhlS3hFZnqyXQEMxGbb4y7cb144R0HuP+3P0Wb7/rEtYvoprIjhD5pxb9bW9SY2FowLFi4xarq/falRb++FltU+HMV0kJQPj/LK7SbJmd530786HOEx6Gzw5nP6B0znAp3ohYWSe+hy9+vMNdRPeusmXmb4fANjUOCKlwgAAA==">
            <a:extLst>
              <a:ext uri="{FF2B5EF4-FFF2-40B4-BE49-F238E27FC236}">
                <a16:creationId xmlns:a16="http://schemas.microsoft.com/office/drawing/2014/main" id="{3C789FE2-8DE2-4074-B981-455C3961F1DB}"/>
              </a:ext>
            </a:extLst>
          </p:cNvPr>
          <p:cNvGrpSpPr>
            <a:grpSpLocks noChangeAspect="1"/>
          </p:cNvGrpSpPr>
          <p:nvPr/>
        </p:nvGrpSpPr>
        <p:grpSpPr>
          <a:xfrm>
            <a:off x="6563045" y="3780858"/>
            <a:ext cx="3272790" cy="1881302"/>
            <a:chOff x="1866900" y="1142485"/>
            <a:chExt cx="8458200" cy="4862039"/>
          </a:xfrm>
        </p:grpSpPr>
        <p:sp>
          <p:nvSpPr>
            <p:cNvPr id="10" name="îṥļïḑè">
              <a:extLst>
                <a:ext uri="{FF2B5EF4-FFF2-40B4-BE49-F238E27FC236}">
                  <a16:creationId xmlns:a16="http://schemas.microsoft.com/office/drawing/2014/main" id="{AB3087A0-08FB-433A-928D-37F43F21B59B}"/>
                </a:ext>
              </a:extLst>
            </p:cNvPr>
            <p:cNvSpPr/>
            <p:nvPr/>
          </p:nvSpPr>
          <p:spPr>
            <a:xfrm>
              <a:off x="2470339" y="1915471"/>
              <a:ext cx="7358736" cy="2962875"/>
            </a:xfrm>
            <a:custGeom>
              <a:avLst/>
              <a:gdLst>
                <a:gd name="connsiteX0" fmla="*/ 6386280 w 7358736"/>
                <a:gd name="connsiteY0" fmla="*/ 2251675 h 2962875"/>
                <a:gd name="connsiteX1" fmla="*/ 6720108 w 7358736"/>
                <a:gd name="connsiteY1" fmla="*/ 2251675 h 2962875"/>
                <a:gd name="connsiteX2" fmla="*/ 6720108 w 7358736"/>
                <a:gd name="connsiteY2" fmla="*/ 2953257 h 2962875"/>
                <a:gd name="connsiteX3" fmla="*/ 6386280 w 7358736"/>
                <a:gd name="connsiteY3" fmla="*/ 2953257 h 2962875"/>
                <a:gd name="connsiteX4" fmla="*/ 5747652 w 7358736"/>
                <a:gd name="connsiteY4" fmla="*/ 2137375 h 2962875"/>
                <a:gd name="connsiteX5" fmla="*/ 6081480 w 7358736"/>
                <a:gd name="connsiteY5" fmla="*/ 2137375 h 2962875"/>
                <a:gd name="connsiteX6" fmla="*/ 6081480 w 7358736"/>
                <a:gd name="connsiteY6" fmla="*/ 2953258 h 2962875"/>
                <a:gd name="connsiteX7" fmla="*/ 5747652 w 7358736"/>
                <a:gd name="connsiteY7" fmla="*/ 2953258 h 2962875"/>
                <a:gd name="connsiteX8" fmla="*/ 4470396 w 7358736"/>
                <a:gd name="connsiteY8" fmla="*/ 1804086 h 2962875"/>
                <a:gd name="connsiteX9" fmla="*/ 4804224 w 7358736"/>
                <a:gd name="connsiteY9" fmla="*/ 1804086 h 2962875"/>
                <a:gd name="connsiteX10" fmla="*/ 4804224 w 7358736"/>
                <a:gd name="connsiteY10" fmla="*/ 2962872 h 2962875"/>
                <a:gd name="connsiteX11" fmla="*/ 4470396 w 7358736"/>
                <a:gd name="connsiteY11" fmla="*/ 2962872 h 2962875"/>
                <a:gd name="connsiteX12" fmla="*/ 1915884 w 7358736"/>
                <a:gd name="connsiteY12" fmla="*/ 1445739 h 2962875"/>
                <a:gd name="connsiteX13" fmla="*/ 2249712 w 7358736"/>
                <a:gd name="connsiteY13" fmla="*/ 1445739 h 2962875"/>
                <a:gd name="connsiteX14" fmla="*/ 2249712 w 7358736"/>
                <a:gd name="connsiteY14" fmla="*/ 2962874 h 2962875"/>
                <a:gd name="connsiteX15" fmla="*/ 1915884 w 7358736"/>
                <a:gd name="connsiteY15" fmla="*/ 2962874 h 2962875"/>
                <a:gd name="connsiteX16" fmla="*/ 5109024 w 7358736"/>
                <a:gd name="connsiteY16" fmla="*/ 1337275 h 2962875"/>
                <a:gd name="connsiteX17" fmla="*/ 5442852 w 7358736"/>
                <a:gd name="connsiteY17" fmla="*/ 1337275 h 2962875"/>
                <a:gd name="connsiteX18" fmla="*/ 5442852 w 7358736"/>
                <a:gd name="connsiteY18" fmla="*/ 2962872 h 2962875"/>
                <a:gd name="connsiteX19" fmla="*/ 5109024 w 7358736"/>
                <a:gd name="connsiteY19" fmla="*/ 2962872 h 2962875"/>
                <a:gd name="connsiteX20" fmla="*/ 0 w 7358736"/>
                <a:gd name="connsiteY20" fmla="*/ 1337275 h 2962875"/>
                <a:gd name="connsiteX21" fmla="*/ 333828 w 7358736"/>
                <a:gd name="connsiteY21" fmla="*/ 1337275 h 2962875"/>
                <a:gd name="connsiteX22" fmla="*/ 333828 w 7358736"/>
                <a:gd name="connsiteY22" fmla="*/ 2962875 h 2962875"/>
                <a:gd name="connsiteX23" fmla="*/ 0 w 7358736"/>
                <a:gd name="connsiteY23" fmla="*/ 2962875 h 2962875"/>
                <a:gd name="connsiteX24" fmla="*/ 7024908 w 7358736"/>
                <a:gd name="connsiteY24" fmla="*/ 1134075 h 2962875"/>
                <a:gd name="connsiteX25" fmla="*/ 7358736 w 7358736"/>
                <a:gd name="connsiteY25" fmla="*/ 1134075 h 2962875"/>
                <a:gd name="connsiteX26" fmla="*/ 7358736 w 7358736"/>
                <a:gd name="connsiteY26" fmla="*/ 2953257 h 2962875"/>
                <a:gd name="connsiteX27" fmla="*/ 7024908 w 7358736"/>
                <a:gd name="connsiteY27" fmla="*/ 2953257 h 2962875"/>
                <a:gd name="connsiteX28" fmla="*/ 2554512 w 7358736"/>
                <a:gd name="connsiteY28" fmla="*/ 1007076 h 2962875"/>
                <a:gd name="connsiteX29" fmla="*/ 2888340 w 7358736"/>
                <a:gd name="connsiteY29" fmla="*/ 1007076 h 2962875"/>
                <a:gd name="connsiteX30" fmla="*/ 2888340 w 7358736"/>
                <a:gd name="connsiteY30" fmla="*/ 2962874 h 2962875"/>
                <a:gd name="connsiteX31" fmla="*/ 2554512 w 7358736"/>
                <a:gd name="connsiteY31" fmla="*/ 2962874 h 2962875"/>
                <a:gd name="connsiteX32" fmla="*/ 638629 w 7358736"/>
                <a:gd name="connsiteY32" fmla="*/ 778475 h 2962875"/>
                <a:gd name="connsiteX33" fmla="*/ 972457 w 7358736"/>
                <a:gd name="connsiteY33" fmla="*/ 778475 h 2962875"/>
                <a:gd name="connsiteX34" fmla="*/ 972457 w 7358736"/>
                <a:gd name="connsiteY34" fmla="*/ 2962875 h 2962875"/>
                <a:gd name="connsiteX35" fmla="*/ 638629 w 7358736"/>
                <a:gd name="connsiteY35" fmla="*/ 2962875 h 2962875"/>
                <a:gd name="connsiteX36" fmla="*/ 3831768 w 7358736"/>
                <a:gd name="connsiteY36" fmla="*/ 617836 h 2962875"/>
                <a:gd name="connsiteX37" fmla="*/ 4165596 w 7358736"/>
                <a:gd name="connsiteY37" fmla="*/ 617836 h 2962875"/>
                <a:gd name="connsiteX38" fmla="*/ 4165596 w 7358736"/>
                <a:gd name="connsiteY38" fmla="*/ 2962873 h 2962875"/>
                <a:gd name="connsiteX39" fmla="*/ 3831768 w 7358736"/>
                <a:gd name="connsiteY39" fmla="*/ 2962873 h 2962875"/>
                <a:gd name="connsiteX40" fmla="*/ 1277256 w 7358736"/>
                <a:gd name="connsiteY40" fmla="*/ 358345 h 2962875"/>
                <a:gd name="connsiteX41" fmla="*/ 1611084 w 7358736"/>
                <a:gd name="connsiteY41" fmla="*/ 358345 h 2962875"/>
                <a:gd name="connsiteX42" fmla="*/ 1611084 w 7358736"/>
                <a:gd name="connsiteY42" fmla="*/ 2962875 h 2962875"/>
                <a:gd name="connsiteX43" fmla="*/ 1277256 w 7358736"/>
                <a:gd name="connsiteY43" fmla="*/ 2962875 h 2962875"/>
                <a:gd name="connsiteX44" fmla="*/ 3193140 w 7358736"/>
                <a:gd name="connsiteY44" fmla="*/ 0 h 2962875"/>
                <a:gd name="connsiteX45" fmla="*/ 3526968 w 7358736"/>
                <a:gd name="connsiteY45" fmla="*/ 0 h 2962875"/>
                <a:gd name="connsiteX46" fmla="*/ 3526968 w 7358736"/>
                <a:gd name="connsiteY46" fmla="*/ 2962874 h 2962875"/>
                <a:gd name="connsiteX47" fmla="*/ 3193140 w 7358736"/>
                <a:gd name="connsiteY47" fmla="*/ 2962874 h 296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7358736" h="2962875">
                  <a:moveTo>
                    <a:pt x="6386280" y="2251675"/>
                  </a:moveTo>
                  <a:lnTo>
                    <a:pt x="6720108" y="2251675"/>
                  </a:lnTo>
                  <a:lnTo>
                    <a:pt x="6720108" y="2953257"/>
                  </a:lnTo>
                  <a:lnTo>
                    <a:pt x="6386280" y="2953257"/>
                  </a:lnTo>
                  <a:close/>
                  <a:moveTo>
                    <a:pt x="5747652" y="2137375"/>
                  </a:moveTo>
                  <a:lnTo>
                    <a:pt x="6081480" y="2137375"/>
                  </a:lnTo>
                  <a:lnTo>
                    <a:pt x="6081480" y="2953258"/>
                  </a:lnTo>
                  <a:lnTo>
                    <a:pt x="5747652" y="2953258"/>
                  </a:lnTo>
                  <a:close/>
                  <a:moveTo>
                    <a:pt x="4470396" y="1804086"/>
                  </a:moveTo>
                  <a:lnTo>
                    <a:pt x="4804224" y="1804086"/>
                  </a:lnTo>
                  <a:lnTo>
                    <a:pt x="4804224" y="2962872"/>
                  </a:lnTo>
                  <a:lnTo>
                    <a:pt x="4470396" y="2962872"/>
                  </a:lnTo>
                  <a:close/>
                  <a:moveTo>
                    <a:pt x="1915884" y="1445739"/>
                  </a:moveTo>
                  <a:lnTo>
                    <a:pt x="2249712" y="1445739"/>
                  </a:lnTo>
                  <a:lnTo>
                    <a:pt x="2249712" y="2962874"/>
                  </a:lnTo>
                  <a:lnTo>
                    <a:pt x="1915884" y="2962874"/>
                  </a:lnTo>
                  <a:close/>
                  <a:moveTo>
                    <a:pt x="5109024" y="1337275"/>
                  </a:moveTo>
                  <a:lnTo>
                    <a:pt x="5442852" y="1337275"/>
                  </a:lnTo>
                  <a:lnTo>
                    <a:pt x="5442852" y="2962872"/>
                  </a:lnTo>
                  <a:lnTo>
                    <a:pt x="5109024" y="2962872"/>
                  </a:lnTo>
                  <a:close/>
                  <a:moveTo>
                    <a:pt x="0" y="1337275"/>
                  </a:moveTo>
                  <a:lnTo>
                    <a:pt x="333828" y="1337275"/>
                  </a:lnTo>
                  <a:lnTo>
                    <a:pt x="333828" y="2962875"/>
                  </a:lnTo>
                  <a:lnTo>
                    <a:pt x="0" y="2962875"/>
                  </a:lnTo>
                  <a:close/>
                  <a:moveTo>
                    <a:pt x="7024908" y="1134075"/>
                  </a:moveTo>
                  <a:lnTo>
                    <a:pt x="7358736" y="1134075"/>
                  </a:lnTo>
                  <a:lnTo>
                    <a:pt x="7358736" y="2953257"/>
                  </a:lnTo>
                  <a:lnTo>
                    <a:pt x="7024908" y="2953257"/>
                  </a:lnTo>
                  <a:close/>
                  <a:moveTo>
                    <a:pt x="2554512" y="1007076"/>
                  </a:moveTo>
                  <a:lnTo>
                    <a:pt x="2888340" y="1007076"/>
                  </a:lnTo>
                  <a:lnTo>
                    <a:pt x="2888340" y="2962874"/>
                  </a:lnTo>
                  <a:lnTo>
                    <a:pt x="2554512" y="2962874"/>
                  </a:lnTo>
                  <a:close/>
                  <a:moveTo>
                    <a:pt x="638629" y="778475"/>
                  </a:moveTo>
                  <a:lnTo>
                    <a:pt x="972457" y="778475"/>
                  </a:lnTo>
                  <a:lnTo>
                    <a:pt x="972457" y="2962875"/>
                  </a:lnTo>
                  <a:lnTo>
                    <a:pt x="638629" y="2962875"/>
                  </a:lnTo>
                  <a:close/>
                  <a:moveTo>
                    <a:pt x="3831768" y="617836"/>
                  </a:moveTo>
                  <a:lnTo>
                    <a:pt x="4165596" y="617836"/>
                  </a:lnTo>
                  <a:lnTo>
                    <a:pt x="4165596" y="2962873"/>
                  </a:lnTo>
                  <a:lnTo>
                    <a:pt x="3831768" y="2962873"/>
                  </a:lnTo>
                  <a:close/>
                  <a:moveTo>
                    <a:pt x="1277256" y="358345"/>
                  </a:moveTo>
                  <a:lnTo>
                    <a:pt x="1611084" y="358345"/>
                  </a:lnTo>
                  <a:lnTo>
                    <a:pt x="1611084" y="2962875"/>
                  </a:lnTo>
                  <a:lnTo>
                    <a:pt x="1277256" y="2962875"/>
                  </a:lnTo>
                  <a:close/>
                  <a:moveTo>
                    <a:pt x="3193140" y="0"/>
                  </a:moveTo>
                  <a:lnTo>
                    <a:pt x="3526968" y="0"/>
                  </a:lnTo>
                  <a:lnTo>
                    <a:pt x="3526968" y="2962874"/>
                  </a:lnTo>
                  <a:lnTo>
                    <a:pt x="3193140" y="2962874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dk1">
                    <a:lumMod val="100000"/>
                  </a:schemeClr>
                </a:gs>
                <a:gs pos="100000">
                  <a:schemeClr val="dk1">
                    <a:lumMod val="50000"/>
                    <a:lumOff val="50000"/>
                  </a:schemeClr>
                </a:gs>
                <a:gs pos="19231">
                  <a:schemeClr val="dk1">
                    <a:lumMod val="100000"/>
                  </a:schemeClr>
                </a:gs>
                <a:gs pos="19331">
                  <a:schemeClr val="dk1">
                    <a:lumMod val="50000"/>
                    <a:lumOff val="5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" name="ïSľïḍê">
              <a:extLst>
                <a:ext uri="{FF2B5EF4-FFF2-40B4-BE49-F238E27FC236}">
                  <a16:creationId xmlns:a16="http://schemas.microsoft.com/office/drawing/2014/main" id="{912D667D-83F8-4085-B56F-5B5B166DD119}"/>
                </a:ext>
              </a:extLst>
            </p:cNvPr>
            <p:cNvSpPr/>
            <p:nvPr/>
          </p:nvSpPr>
          <p:spPr bwMode="auto">
            <a:xfrm>
              <a:off x="9023533" y="1142485"/>
              <a:ext cx="1301567" cy="1341069"/>
            </a:xfrm>
            <a:custGeom>
              <a:avLst/>
              <a:gdLst>
                <a:gd name="T0" fmla="*/ 299 w 317"/>
                <a:gd name="T1" fmla="*/ 0 h 327"/>
                <a:gd name="T2" fmla="*/ 17 w 317"/>
                <a:gd name="T3" fmla="*/ 0 h 327"/>
                <a:gd name="T4" fmla="*/ 0 w 317"/>
                <a:gd name="T5" fmla="*/ 17 h 327"/>
                <a:gd name="T6" fmla="*/ 0 w 317"/>
                <a:gd name="T7" fmla="*/ 256 h 327"/>
                <a:gd name="T8" fmla="*/ 17 w 317"/>
                <a:gd name="T9" fmla="*/ 273 h 327"/>
                <a:gd name="T10" fmla="*/ 135 w 317"/>
                <a:gd name="T11" fmla="*/ 273 h 327"/>
                <a:gd name="T12" fmla="*/ 135 w 317"/>
                <a:gd name="T13" fmla="*/ 315 h 327"/>
                <a:gd name="T14" fmla="*/ 152 w 317"/>
                <a:gd name="T15" fmla="*/ 320 h 327"/>
                <a:gd name="T16" fmla="*/ 187 w 317"/>
                <a:gd name="T17" fmla="*/ 273 h 327"/>
                <a:gd name="T18" fmla="*/ 299 w 317"/>
                <a:gd name="T19" fmla="*/ 273 h 327"/>
                <a:gd name="T20" fmla="*/ 317 w 317"/>
                <a:gd name="T21" fmla="*/ 256 h 327"/>
                <a:gd name="T22" fmla="*/ 317 w 317"/>
                <a:gd name="T23" fmla="*/ 17 h 327"/>
                <a:gd name="T24" fmla="*/ 299 w 317"/>
                <a:gd name="T25" fmla="*/ 0 h 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17" h="327">
                  <a:moveTo>
                    <a:pt x="299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8"/>
                    <a:pt x="0" y="17"/>
                  </a:cubicBezTo>
                  <a:cubicBezTo>
                    <a:pt x="0" y="256"/>
                    <a:pt x="0" y="256"/>
                    <a:pt x="0" y="256"/>
                  </a:cubicBezTo>
                  <a:cubicBezTo>
                    <a:pt x="0" y="266"/>
                    <a:pt x="8" y="273"/>
                    <a:pt x="17" y="273"/>
                  </a:cubicBezTo>
                  <a:cubicBezTo>
                    <a:pt x="135" y="273"/>
                    <a:pt x="135" y="273"/>
                    <a:pt x="135" y="273"/>
                  </a:cubicBezTo>
                  <a:cubicBezTo>
                    <a:pt x="135" y="315"/>
                    <a:pt x="135" y="315"/>
                    <a:pt x="135" y="315"/>
                  </a:cubicBezTo>
                  <a:cubicBezTo>
                    <a:pt x="135" y="323"/>
                    <a:pt x="146" y="327"/>
                    <a:pt x="152" y="320"/>
                  </a:cubicBezTo>
                  <a:cubicBezTo>
                    <a:pt x="187" y="273"/>
                    <a:pt x="187" y="273"/>
                    <a:pt x="187" y="273"/>
                  </a:cubicBezTo>
                  <a:cubicBezTo>
                    <a:pt x="299" y="273"/>
                    <a:pt x="299" y="273"/>
                    <a:pt x="299" y="273"/>
                  </a:cubicBezTo>
                  <a:cubicBezTo>
                    <a:pt x="309" y="273"/>
                    <a:pt x="317" y="266"/>
                    <a:pt x="317" y="256"/>
                  </a:cubicBezTo>
                  <a:cubicBezTo>
                    <a:pt x="317" y="17"/>
                    <a:pt x="317" y="17"/>
                    <a:pt x="317" y="17"/>
                  </a:cubicBezTo>
                  <a:cubicBezTo>
                    <a:pt x="317" y="8"/>
                    <a:pt x="309" y="0"/>
                    <a:pt x="299" y="0"/>
                  </a:cubicBezTo>
                  <a:close/>
                </a:path>
              </a:pathLst>
            </a:custGeom>
            <a:solidFill>
              <a:schemeClr val="dk1">
                <a:lumMod val="100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" name="î$1ïḋe">
              <a:extLst>
                <a:ext uri="{FF2B5EF4-FFF2-40B4-BE49-F238E27FC236}">
                  <a16:creationId xmlns:a16="http://schemas.microsoft.com/office/drawing/2014/main" id="{D3886E91-90D6-4E66-80D1-9EEC030C6F7E}"/>
                </a:ext>
              </a:extLst>
            </p:cNvPr>
            <p:cNvSpPr txBox="1"/>
            <p:nvPr/>
          </p:nvSpPr>
          <p:spPr>
            <a:xfrm>
              <a:off x="9233834" y="1487433"/>
              <a:ext cx="880965" cy="366569"/>
            </a:xfrm>
            <a:prstGeom prst="rect">
              <a:avLst/>
            </a:prstGeom>
            <a:noFill/>
          </p:spPr>
          <p:txBody>
            <a:bodyPr wrap="none" anchor="ctr" anchorCtr="0">
              <a:prstTxWarp prst="textPlain">
                <a:avLst/>
              </a:prstTxWarp>
              <a:normAutofit fontScale="25000" lnSpcReduction="20000"/>
            </a:bodyPr>
            <a:lstStyle/>
            <a:p>
              <a:r>
                <a:rPr lang="en-US" sz="60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19%</a:t>
              </a:r>
              <a:endParaRPr lang="en-US" sz="6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iṣlïḓê">
              <a:extLst>
                <a:ext uri="{FF2B5EF4-FFF2-40B4-BE49-F238E27FC236}">
                  <a16:creationId xmlns:a16="http://schemas.microsoft.com/office/drawing/2014/main" id="{82EE2127-A43D-49F6-A875-D3275E5D7FBD}"/>
                </a:ext>
              </a:extLst>
            </p:cNvPr>
            <p:cNvSpPr/>
            <p:nvPr/>
          </p:nvSpPr>
          <p:spPr>
            <a:xfrm flipH="1">
              <a:off x="2470339" y="5239567"/>
              <a:ext cx="3441706" cy="403735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r>
                <a:rPr lang="en-US" altLang="zh-CN" sz="1600" b="1" dirty="0">
                  <a:solidFill>
                    <a:schemeClr val="accent5"/>
                  </a:solidFill>
                </a:rPr>
                <a:t>Text here</a:t>
              </a:r>
            </a:p>
          </p:txBody>
        </p:sp>
        <p:sp>
          <p:nvSpPr>
            <p:cNvPr id="14" name="iṡľïḓè">
              <a:extLst>
                <a:ext uri="{FF2B5EF4-FFF2-40B4-BE49-F238E27FC236}">
                  <a16:creationId xmlns:a16="http://schemas.microsoft.com/office/drawing/2014/main" id="{2469FA41-6AA8-4724-81AE-8661BD7CCB4A}"/>
                </a:ext>
              </a:extLst>
            </p:cNvPr>
            <p:cNvSpPr/>
            <p:nvPr/>
          </p:nvSpPr>
          <p:spPr>
            <a:xfrm flipH="1">
              <a:off x="5912042" y="5306384"/>
              <a:ext cx="3917028" cy="698140"/>
            </a:xfrm>
            <a:prstGeom prst="rect">
              <a:avLst/>
            </a:prstGeom>
            <a:noFill/>
          </p:spPr>
          <p:txBody>
            <a:bodyPr wrap="square" lIns="90000" tIns="46800" rIns="90000" bIns="46800">
              <a:noAutofit/>
            </a:bodyPr>
            <a:lstStyle/>
            <a:p>
              <a:pPr marL="0" marR="0" lvl="0" indent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000" i="0" u="none" strike="noStrike" kern="120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</a:rPr>
                <a:t>Supporting text here</a:t>
              </a:r>
            </a:p>
          </p:txBody>
        </p:sp>
        <p:cxnSp>
          <p:nvCxnSpPr>
            <p:cNvPr id="15" name="ïsliďé">
              <a:extLst>
                <a:ext uri="{FF2B5EF4-FFF2-40B4-BE49-F238E27FC236}">
                  <a16:creationId xmlns:a16="http://schemas.microsoft.com/office/drawing/2014/main" id="{DB9169C6-6E61-4809-BC28-F4FF9C738149}"/>
                </a:ext>
              </a:extLst>
            </p:cNvPr>
            <p:cNvCxnSpPr/>
            <p:nvPr/>
          </p:nvCxnSpPr>
          <p:spPr>
            <a:xfrm>
              <a:off x="1866900" y="4868728"/>
              <a:ext cx="8458200" cy="0"/>
            </a:xfrm>
            <a:prstGeom prst="line">
              <a:avLst/>
            </a:prstGeom>
            <a:ln w="12700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ïSḻidê">
            <a:extLst>
              <a:ext uri="{FF2B5EF4-FFF2-40B4-BE49-F238E27FC236}">
                <a16:creationId xmlns:a16="http://schemas.microsoft.com/office/drawing/2014/main" id="{2F983C1C-8682-419E-87B6-115ED2BDDCA1}"/>
              </a:ext>
            </a:extLst>
          </p:cNvPr>
          <p:cNvGrpSpPr/>
          <p:nvPr/>
        </p:nvGrpSpPr>
        <p:grpSpPr>
          <a:xfrm>
            <a:off x="752475" y="371611"/>
            <a:ext cx="3094264" cy="758517"/>
            <a:chOff x="752475" y="371611"/>
            <a:chExt cx="3094264" cy="758517"/>
          </a:xfrm>
        </p:grpSpPr>
        <p:sp>
          <p:nvSpPr>
            <p:cNvPr id="17" name="îSļïde">
              <a:extLst>
                <a:ext uri="{FF2B5EF4-FFF2-40B4-BE49-F238E27FC236}">
                  <a16:creationId xmlns:a16="http://schemas.microsoft.com/office/drawing/2014/main" id="{2C22CBD2-F093-4AEE-8858-89C9D720E25B}"/>
                </a:ext>
              </a:extLst>
            </p:cNvPr>
            <p:cNvSpPr txBox="1"/>
            <p:nvPr/>
          </p:nvSpPr>
          <p:spPr>
            <a:xfrm>
              <a:off x="934888" y="730018"/>
              <a:ext cx="137313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b="1" dirty="0">
                  <a:solidFill>
                    <a:schemeClr val="accent5">
                      <a:lumMod val="90000"/>
                      <a:lumOff val="10000"/>
                    </a:schemeClr>
                  </a:solidFill>
                  <a:latin typeface="+mn-ea"/>
                </a:rPr>
                <a:t>Text here</a:t>
              </a:r>
              <a:endParaRPr lang="zh-CN" altLang="en-US" sz="2000" b="1" dirty="0">
                <a:solidFill>
                  <a:schemeClr val="accent5">
                    <a:lumMod val="90000"/>
                    <a:lumOff val="10000"/>
                  </a:schemeClr>
                </a:solidFill>
                <a:latin typeface="+mn-ea"/>
              </a:endParaRPr>
            </a:p>
          </p:txBody>
        </p:sp>
        <p:sp>
          <p:nvSpPr>
            <p:cNvPr id="18" name="íSlîḓé">
              <a:extLst>
                <a:ext uri="{FF2B5EF4-FFF2-40B4-BE49-F238E27FC236}">
                  <a16:creationId xmlns:a16="http://schemas.microsoft.com/office/drawing/2014/main" id="{443E9DBA-C732-49EC-B796-121F7445C98E}"/>
                </a:ext>
              </a:extLst>
            </p:cNvPr>
            <p:cNvSpPr txBox="1"/>
            <p:nvPr/>
          </p:nvSpPr>
          <p:spPr>
            <a:xfrm>
              <a:off x="934888" y="371611"/>
              <a:ext cx="2911851" cy="2600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000" dirty="0">
                  <a:solidFill>
                    <a:schemeClr val="accent5">
                      <a:lumMod val="90000"/>
                      <a:lumOff val="10000"/>
                    </a:schemeClr>
                  </a:solidFill>
                </a:rPr>
                <a:t>Supporting text here Supporting text here  … …</a:t>
              </a:r>
              <a:endParaRPr lang="zh-CN" altLang="en-US" sz="1000" dirty="0">
                <a:solidFill>
                  <a:schemeClr val="accent5">
                    <a:lumMod val="90000"/>
                    <a:lumOff val="10000"/>
                  </a:schemeClr>
                </a:solidFill>
              </a:endParaRPr>
            </a:p>
          </p:txBody>
        </p:sp>
        <p:cxnSp>
          <p:nvCxnSpPr>
            <p:cNvPr id="19" name="išḻîḑe">
              <a:extLst>
                <a:ext uri="{FF2B5EF4-FFF2-40B4-BE49-F238E27FC236}">
                  <a16:creationId xmlns:a16="http://schemas.microsoft.com/office/drawing/2014/main" id="{96ACE4F4-9DDF-4823-8AE8-674862E217F3}"/>
                </a:ext>
              </a:extLst>
            </p:cNvPr>
            <p:cNvCxnSpPr/>
            <p:nvPr/>
          </p:nvCxnSpPr>
          <p:spPr>
            <a:xfrm>
              <a:off x="752475" y="447212"/>
              <a:ext cx="0" cy="565613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ï$ľiḋè">
            <a:extLst>
              <a:ext uri="{FF2B5EF4-FFF2-40B4-BE49-F238E27FC236}">
                <a16:creationId xmlns:a16="http://schemas.microsoft.com/office/drawing/2014/main" id="{9D3A5E4B-615F-49D1-9807-770F7174B6E8}"/>
              </a:ext>
            </a:extLst>
          </p:cNvPr>
          <p:cNvSpPr/>
          <p:nvPr/>
        </p:nvSpPr>
        <p:spPr>
          <a:xfrm>
            <a:off x="1871481" y="1423025"/>
            <a:ext cx="4312920" cy="4262119"/>
          </a:xfrm>
          <a:prstGeom prst="rect">
            <a:avLst/>
          </a:prstGeom>
          <a:blipFill>
            <a:blip r:embed="rId3" cstate="screen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381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 lang="zh-CN" altLang="en-US" dirty="0"/>
          </a:p>
        </p:txBody>
      </p:sp>
      <p:sp>
        <p:nvSpPr>
          <p:cNvPr id="26" name="îṩlíďè">
            <a:extLst>
              <a:ext uri="{FF2B5EF4-FFF2-40B4-BE49-F238E27FC236}">
                <a16:creationId xmlns:a16="http://schemas.microsoft.com/office/drawing/2014/main" id="{F533E612-377A-4109-8A56-1EA49DF5E9B3}"/>
              </a:ext>
            </a:extLst>
          </p:cNvPr>
          <p:cNvSpPr/>
          <p:nvPr/>
        </p:nvSpPr>
        <p:spPr>
          <a:xfrm>
            <a:off x="1871480" y="4407355"/>
            <a:ext cx="4312920" cy="1277789"/>
          </a:xfrm>
          <a:prstGeom prst="rect">
            <a:avLst/>
          </a:prstGeom>
          <a:solidFill>
            <a:schemeClr val="accent1">
              <a:alpha val="95000"/>
            </a:schemeClr>
          </a:solidFill>
          <a:ln w="12700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/>
          </a:bodyPr>
          <a:lstStyle/>
          <a:p>
            <a:pPr algn="ctr" defTabSz="913765"/>
            <a:endParaRPr lang="en-US" altLang="zh-CN" sz="2000" b="1" dirty="0">
              <a:solidFill>
                <a:schemeClr val="bg1"/>
              </a:solidFill>
            </a:endParaRPr>
          </a:p>
          <a:p>
            <a:pPr algn="ctr" defTabSz="913765"/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27" name="işļîdé">
            <a:extLst>
              <a:ext uri="{FF2B5EF4-FFF2-40B4-BE49-F238E27FC236}">
                <a16:creationId xmlns:a16="http://schemas.microsoft.com/office/drawing/2014/main" id="{3938389F-E031-4B5C-BDB0-F7FD3D903959}"/>
              </a:ext>
            </a:extLst>
          </p:cNvPr>
          <p:cNvSpPr/>
          <p:nvPr/>
        </p:nvSpPr>
        <p:spPr>
          <a:xfrm>
            <a:off x="2196207" y="5127198"/>
            <a:ext cx="6096000" cy="46166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SzPct val="25000"/>
            </a:pPr>
            <a:r>
              <a:rPr lang="en-US" altLang="zh-CN" sz="1200" b="1" dirty="0">
                <a:solidFill>
                  <a:schemeClr val="bg1"/>
                </a:solidFill>
              </a:rPr>
              <a:t>Unified fonts make rea ding more fluent.</a:t>
            </a:r>
          </a:p>
        </p:txBody>
      </p:sp>
      <p:sp>
        <p:nvSpPr>
          <p:cNvPr id="28" name="íślíḍé">
            <a:extLst>
              <a:ext uri="{FF2B5EF4-FFF2-40B4-BE49-F238E27FC236}">
                <a16:creationId xmlns:a16="http://schemas.microsoft.com/office/drawing/2014/main" id="{0CB8EB07-6588-4DB9-9B32-D12D8FA469E2}"/>
              </a:ext>
            </a:extLst>
          </p:cNvPr>
          <p:cNvSpPr/>
          <p:nvPr/>
        </p:nvSpPr>
        <p:spPr bwMode="auto">
          <a:xfrm>
            <a:off x="2196207" y="4608348"/>
            <a:ext cx="2214472" cy="3571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zh-CN" sz="1600" dirty="0">
                <a:solidFill>
                  <a:schemeClr val="bg1"/>
                </a:solidFill>
              </a:rPr>
              <a:t>Supporting  text here.</a:t>
            </a:r>
          </a:p>
        </p:txBody>
      </p:sp>
    </p:spTree>
    <p:extLst>
      <p:ext uri="{BB962C8B-B14F-4D97-AF65-F5344CB8AC3E}">
        <p14:creationId xmlns:p14="http://schemas.microsoft.com/office/powerpoint/2010/main" val="28109043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iśľîdê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ï$ľïḋê">
            <a:extLst>
              <a:ext uri="{FF2B5EF4-FFF2-40B4-BE49-F238E27FC236}">
                <a16:creationId xmlns:a16="http://schemas.microsoft.com/office/drawing/2014/main" id="{F4E03E23-965C-4737-9DFC-6A1421245EE0}"/>
              </a:ext>
            </a:extLst>
          </p:cNvPr>
          <p:cNvSpPr/>
          <p:nvPr/>
        </p:nvSpPr>
        <p:spPr>
          <a:xfrm>
            <a:off x="1" y="1185635"/>
            <a:ext cx="12192000" cy="4838703"/>
          </a:xfrm>
          <a:custGeom>
            <a:avLst/>
            <a:gdLst>
              <a:gd name="connsiteX0" fmla="*/ 10720892 w 12192000"/>
              <a:gd name="connsiteY0" fmla="*/ 0 h 4838703"/>
              <a:gd name="connsiteX1" fmla="*/ 12192000 w 12192000"/>
              <a:gd name="connsiteY1" fmla="*/ 0 h 4838703"/>
              <a:gd name="connsiteX2" fmla="*/ 12192000 w 12192000"/>
              <a:gd name="connsiteY2" fmla="*/ 4838703 h 4838703"/>
              <a:gd name="connsiteX3" fmla="*/ 10720892 w 12192000"/>
              <a:gd name="connsiteY3" fmla="*/ 4838703 h 4838703"/>
              <a:gd name="connsiteX4" fmla="*/ 0 w 12192000"/>
              <a:gd name="connsiteY4" fmla="*/ 0 h 4838703"/>
              <a:gd name="connsiteX5" fmla="*/ 10660566 w 12192000"/>
              <a:gd name="connsiteY5" fmla="*/ 0 h 4838703"/>
              <a:gd name="connsiteX6" fmla="*/ 10660566 w 12192000"/>
              <a:gd name="connsiteY6" fmla="*/ 4838703 h 4838703"/>
              <a:gd name="connsiteX7" fmla="*/ 0 w 12192000"/>
              <a:gd name="connsiteY7" fmla="*/ 4838703 h 4838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4838703">
                <a:moveTo>
                  <a:pt x="10720892" y="0"/>
                </a:moveTo>
                <a:lnTo>
                  <a:pt x="12192000" y="0"/>
                </a:lnTo>
                <a:lnTo>
                  <a:pt x="12192000" y="4838703"/>
                </a:lnTo>
                <a:lnTo>
                  <a:pt x="10720892" y="4838703"/>
                </a:lnTo>
                <a:close/>
                <a:moveTo>
                  <a:pt x="0" y="0"/>
                </a:moveTo>
                <a:lnTo>
                  <a:pt x="10660566" y="0"/>
                </a:lnTo>
                <a:lnTo>
                  <a:pt x="10660566" y="4838703"/>
                </a:lnTo>
                <a:lnTo>
                  <a:pt x="0" y="4838703"/>
                </a:lnTo>
                <a:close/>
              </a:path>
            </a:pathLst>
          </a:custGeom>
          <a:blipFill>
            <a:blip r:embed="rId3" cstate="screen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 l="-47742" r="-47642"/>
            </a:stretch>
          </a:blipFill>
          <a:ln w="762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6" name="íṥḻíḋé">
            <a:extLst>
              <a:ext uri="{FF2B5EF4-FFF2-40B4-BE49-F238E27FC236}">
                <a16:creationId xmlns:a16="http://schemas.microsoft.com/office/drawing/2014/main" id="{BDCFD198-3CE0-4DB1-B04A-1514658E9D8E}"/>
              </a:ext>
            </a:extLst>
          </p:cNvPr>
          <p:cNvSpPr/>
          <p:nvPr/>
        </p:nvSpPr>
        <p:spPr>
          <a:xfrm rot="5400000">
            <a:off x="1876039" y="1364864"/>
            <a:ext cx="5316312" cy="4473438"/>
          </a:xfrm>
          <a:prstGeom prst="rect">
            <a:avLst/>
          </a:prstGeom>
          <a:solidFill>
            <a:schemeClr val="bg1"/>
          </a:solidFill>
          <a:ln w="53975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 lang="zh-CN" altLang="en-US" dirty="0"/>
          </a:p>
        </p:txBody>
      </p:sp>
      <p:sp>
        <p:nvSpPr>
          <p:cNvPr id="7" name="ïs1ïḋé">
            <a:extLst>
              <a:ext uri="{FF2B5EF4-FFF2-40B4-BE49-F238E27FC236}">
                <a16:creationId xmlns:a16="http://schemas.microsoft.com/office/drawing/2014/main" id="{BB271064-C225-4CC3-AF73-4080958E30B1}"/>
              </a:ext>
            </a:extLst>
          </p:cNvPr>
          <p:cNvSpPr txBox="1"/>
          <p:nvPr/>
        </p:nvSpPr>
        <p:spPr>
          <a:xfrm>
            <a:off x="2896275" y="1755126"/>
            <a:ext cx="719254" cy="565726"/>
          </a:xfrm>
          <a:custGeom>
            <a:avLst/>
            <a:gdLst/>
            <a:ahLst/>
            <a:cxnLst/>
            <a:rect l="l" t="t" r="r" b="b"/>
            <a:pathLst>
              <a:path w="460177" h="361950">
                <a:moveTo>
                  <a:pt x="427435" y="0"/>
                </a:moveTo>
                <a:lnTo>
                  <a:pt x="460177" y="69056"/>
                </a:lnTo>
                <a:cubicBezTo>
                  <a:pt x="426839" y="80169"/>
                  <a:pt x="402928" y="95647"/>
                  <a:pt x="388442" y="115491"/>
                </a:cubicBezTo>
                <a:cubicBezTo>
                  <a:pt x="373956" y="135335"/>
                  <a:pt x="366316" y="161727"/>
                  <a:pt x="365522" y="194667"/>
                </a:cubicBezTo>
                <a:lnTo>
                  <a:pt x="446485" y="194667"/>
                </a:lnTo>
                <a:lnTo>
                  <a:pt x="446485" y="361950"/>
                </a:lnTo>
                <a:lnTo>
                  <a:pt x="279202" y="361950"/>
                </a:lnTo>
                <a:lnTo>
                  <a:pt x="279202" y="242292"/>
                </a:lnTo>
                <a:cubicBezTo>
                  <a:pt x="279202" y="193477"/>
                  <a:pt x="283468" y="155178"/>
                  <a:pt x="292001" y="127397"/>
                </a:cubicBezTo>
                <a:cubicBezTo>
                  <a:pt x="300534" y="99616"/>
                  <a:pt x="316409" y="74613"/>
                  <a:pt x="339626" y="52388"/>
                </a:cubicBezTo>
                <a:cubicBezTo>
                  <a:pt x="362843" y="30163"/>
                  <a:pt x="392113" y="12700"/>
                  <a:pt x="427435" y="0"/>
                </a:cubicBezTo>
                <a:close/>
                <a:moveTo>
                  <a:pt x="148233" y="0"/>
                </a:moveTo>
                <a:lnTo>
                  <a:pt x="180975" y="69056"/>
                </a:lnTo>
                <a:cubicBezTo>
                  <a:pt x="147638" y="80169"/>
                  <a:pt x="123726" y="95647"/>
                  <a:pt x="109240" y="115491"/>
                </a:cubicBezTo>
                <a:cubicBezTo>
                  <a:pt x="94754" y="135335"/>
                  <a:pt x="87114" y="161727"/>
                  <a:pt x="86321" y="194667"/>
                </a:cubicBezTo>
                <a:lnTo>
                  <a:pt x="167283" y="194667"/>
                </a:lnTo>
                <a:lnTo>
                  <a:pt x="167283" y="361950"/>
                </a:lnTo>
                <a:lnTo>
                  <a:pt x="0" y="361950"/>
                </a:lnTo>
                <a:lnTo>
                  <a:pt x="0" y="242292"/>
                </a:lnTo>
                <a:cubicBezTo>
                  <a:pt x="0" y="193874"/>
                  <a:pt x="4267" y="155674"/>
                  <a:pt x="12800" y="127695"/>
                </a:cubicBezTo>
                <a:cubicBezTo>
                  <a:pt x="21332" y="99715"/>
                  <a:pt x="37108" y="74613"/>
                  <a:pt x="60127" y="52388"/>
                </a:cubicBezTo>
                <a:cubicBezTo>
                  <a:pt x="83146" y="30163"/>
                  <a:pt x="112514" y="12700"/>
                  <a:pt x="14823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buSzPct val="25000"/>
            </a:pPr>
            <a:endParaRPr lang="en-US" sz="9600" b="1" dirty="0"/>
          </a:p>
        </p:txBody>
      </p:sp>
      <p:sp>
        <p:nvSpPr>
          <p:cNvPr id="8" name="iŝḻiḍè">
            <a:extLst>
              <a:ext uri="{FF2B5EF4-FFF2-40B4-BE49-F238E27FC236}">
                <a16:creationId xmlns:a16="http://schemas.microsoft.com/office/drawing/2014/main" id="{6BA05F53-1A22-4643-BC75-CB16965B08DD}"/>
              </a:ext>
            </a:extLst>
          </p:cNvPr>
          <p:cNvSpPr txBox="1"/>
          <p:nvPr/>
        </p:nvSpPr>
        <p:spPr>
          <a:xfrm>
            <a:off x="2804606" y="2147549"/>
            <a:ext cx="3722914" cy="1660267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buSzPct val="25000"/>
            </a:pPr>
            <a:r>
              <a:rPr lang="en-US" sz="2400" b="1" dirty="0" err="1"/>
              <a:t>Unif</a:t>
            </a:r>
            <a:r>
              <a:rPr lang="en-US" sz="100" b="1" dirty="0"/>
              <a:t> </a:t>
            </a:r>
            <a:r>
              <a:rPr lang="en-US" sz="2400" b="1" dirty="0" err="1"/>
              <a:t>ied</a:t>
            </a:r>
            <a:r>
              <a:rPr lang="en-US" sz="2400" b="1" dirty="0"/>
              <a:t> fonts make reading</a:t>
            </a:r>
          </a:p>
          <a:p>
            <a:pPr>
              <a:buSzPct val="25000"/>
            </a:pPr>
            <a:r>
              <a:rPr lang="en-US" sz="2400" b="1" dirty="0"/>
              <a:t>more fluent.</a:t>
            </a:r>
          </a:p>
        </p:txBody>
      </p:sp>
      <p:sp>
        <p:nvSpPr>
          <p:cNvPr id="9" name="ïṣḷîdê">
            <a:extLst>
              <a:ext uri="{FF2B5EF4-FFF2-40B4-BE49-F238E27FC236}">
                <a16:creationId xmlns:a16="http://schemas.microsoft.com/office/drawing/2014/main" id="{D0ED46C0-3211-4429-B084-4E3300BFF598}"/>
              </a:ext>
            </a:extLst>
          </p:cNvPr>
          <p:cNvSpPr txBox="1"/>
          <p:nvPr/>
        </p:nvSpPr>
        <p:spPr>
          <a:xfrm>
            <a:off x="2804606" y="3863619"/>
            <a:ext cx="3722914" cy="1375478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150000"/>
              </a:lnSpc>
              <a:buSzPct val="25000"/>
            </a:pPr>
            <a:r>
              <a:rPr lang="en-US" altLang="zh-CN" sz="1100" dirty="0"/>
              <a:t>Theme color makes PPT more convenient to change.</a:t>
            </a:r>
          </a:p>
          <a:p>
            <a:pPr>
              <a:lnSpc>
                <a:spcPct val="150000"/>
              </a:lnSpc>
              <a:buSzPct val="25000"/>
            </a:pPr>
            <a:r>
              <a:rPr lang="en-US" altLang="zh-CN" sz="1100"/>
              <a:t>Adjust th</a:t>
            </a:r>
            <a:r>
              <a:rPr lang="en-US" altLang="zh-CN" sz="100"/>
              <a:t> </a:t>
            </a:r>
            <a:r>
              <a:rPr lang="en-US" altLang="zh-CN" sz="1100"/>
              <a:t>e </a:t>
            </a:r>
            <a:r>
              <a:rPr lang="en-US" altLang="zh-CN" sz="1100" dirty="0"/>
              <a:t>spacing to adapt to Chinese typesetting, use the reference line in PPT……</a:t>
            </a:r>
          </a:p>
        </p:txBody>
      </p:sp>
      <p:grpSp>
        <p:nvGrpSpPr>
          <p:cNvPr id="17" name="ïşľíḍé">
            <a:extLst>
              <a:ext uri="{FF2B5EF4-FFF2-40B4-BE49-F238E27FC236}">
                <a16:creationId xmlns:a16="http://schemas.microsoft.com/office/drawing/2014/main" id="{C9F1FDC6-5739-4A12-9084-18A700FEA0BA}"/>
              </a:ext>
            </a:extLst>
          </p:cNvPr>
          <p:cNvGrpSpPr/>
          <p:nvPr/>
        </p:nvGrpSpPr>
        <p:grpSpPr>
          <a:xfrm>
            <a:off x="6096000" y="5724934"/>
            <a:ext cx="200363" cy="200363"/>
            <a:chOff x="11660158" y="6263773"/>
            <a:chExt cx="200363" cy="200363"/>
          </a:xfrm>
          <a:solidFill>
            <a:schemeClr val="accent1"/>
          </a:solidFill>
        </p:grpSpPr>
        <p:sp>
          <p:nvSpPr>
            <p:cNvPr id="18" name="ïṩḷîdè">
              <a:extLst>
                <a:ext uri="{FF2B5EF4-FFF2-40B4-BE49-F238E27FC236}">
                  <a16:creationId xmlns:a16="http://schemas.microsoft.com/office/drawing/2014/main" id="{DC1F224B-D81B-4D9A-AAE9-D1EB209ADDC9}"/>
                </a:ext>
              </a:extLst>
            </p:cNvPr>
            <p:cNvSpPr/>
            <p:nvPr userDrawn="1"/>
          </p:nvSpPr>
          <p:spPr>
            <a:xfrm>
              <a:off x="11745940" y="6263773"/>
              <a:ext cx="28800" cy="20036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ïş1îḍè">
              <a:extLst>
                <a:ext uri="{FF2B5EF4-FFF2-40B4-BE49-F238E27FC236}">
                  <a16:creationId xmlns:a16="http://schemas.microsoft.com/office/drawing/2014/main" id="{3C99004F-7A1D-4139-81F2-6992BF626319}"/>
                </a:ext>
              </a:extLst>
            </p:cNvPr>
            <p:cNvSpPr/>
            <p:nvPr userDrawn="1"/>
          </p:nvSpPr>
          <p:spPr>
            <a:xfrm rot="16200000">
              <a:off x="11745940" y="6263773"/>
              <a:ext cx="28800" cy="20036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9008624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î$ḻïḑè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iŝḻiďé" descr="EAoAAB+LCAAAAAAABADNVW1v2jAQ/i9e942hhMI68g2K2CqtKypo6jTxwQ0H3JTYyHaq0qr/vY5xmkt4UaXBtG+5l+dy99yd75md4YxFLGQNdmbWK7Df45QrM0C+UDy9ljNIrG2k5AqUQdAs+v3sQS0C+smTDLzX2uqvUWCapU7NoqAZWBV/JKowcMoBxJjyZIALNDa21VzpEagYhPGORmXQYF5ot3LQVyWzlf1pwF4aRTLntAKjUCxINh7Ngo9sN7pN0H0pE+BiG77JZBe8Q+CXMpFqG1y4fiauN/M5xjBZQgoOZU0TFKYnZuMlnxW89RUulkaA1l5xc/8HYkNgUccCXUjnnumlDf5hOGwNWt1eaPOkSU+tC4qZJYj28oKkNZIaDUrh3cr2r10ZCuau+TbsiNsZAQNKO0sNT6wN9k0qfJLC8KSX4EKktsHW9TvMTc5RPltx1WSbCCZesnwi/DSN8QluQYN6AJvznCe6mAzL1wp+2L8Vo+gUFnsLCTf4UHGo6FwZtekuKzydMC2n5wvdI9R4jwma9UH22/vZd1XpCvdvxef1bfiZwKMJ2XRv8W2a7tEFUnyXFJ8nVZZd2+Ky+HPSs3eO5HFI+WcTEQaElWJc/3Yt63EqbNinSIO5K14YJ/2qSHf+We6vq/sThQSxzydodrbjkEWNPgXNcDtKzeOiu2Pdr2IpDm07ifEfNDasX4qD3ezs7+bmzNAWbi4AG2KSX+xenFO4IdTfheKMvCnzxtGDUzHs2I+C5pLy/bvSoSQcXaCUtk5Oaf4uHJ/Sy0wbmfrY73p/Ts3p9OUVNNpHqxAKAAA=">
            <a:extLst>
              <a:ext uri="{FF2B5EF4-FFF2-40B4-BE49-F238E27FC236}">
                <a16:creationId xmlns:a16="http://schemas.microsoft.com/office/drawing/2014/main" id="{6B859F4D-131A-43E3-B7B6-C5CB57E4FC57}"/>
              </a:ext>
            </a:extLst>
          </p:cNvPr>
          <p:cNvGrpSpPr>
            <a:grpSpLocks noChangeAspect="1"/>
          </p:cNvGrpSpPr>
          <p:nvPr/>
        </p:nvGrpSpPr>
        <p:grpSpPr>
          <a:xfrm>
            <a:off x="5920695" y="2066219"/>
            <a:ext cx="5343525" cy="693562"/>
            <a:chOff x="3648074" y="1638158"/>
            <a:chExt cx="5343525" cy="693562"/>
          </a:xfrm>
        </p:grpSpPr>
        <p:sp>
          <p:nvSpPr>
            <p:cNvPr id="3" name="iṧļïḑe">
              <a:extLst>
                <a:ext uri="{FF2B5EF4-FFF2-40B4-BE49-F238E27FC236}">
                  <a16:creationId xmlns:a16="http://schemas.microsoft.com/office/drawing/2014/main" id="{6418E32D-A608-4BB7-8CF0-DC514D46EDC0}"/>
                </a:ext>
              </a:extLst>
            </p:cNvPr>
            <p:cNvSpPr/>
            <p:nvPr/>
          </p:nvSpPr>
          <p:spPr>
            <a:xfrm>
              <a:off x="3648074" y="1638158"/>
              <a:ext cx="5343525" cy="69356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iṡļídê">
              <a:extLst>
                <a:ext uri="{FF2B5EF4-FFF2-40B4-BE49-F238E27FC236}">
                  <a16:creationId xmlns:a16="http://schemas.microsoft.com/office/drawing/2014/main" id="{B66A6F3B-9C94-432F-B03B-7EE08443577F}"/>
                </a:ext>
              </a:extLst>
            </p:cNvPr>
            <p:cNvSpPr/>
            <p:nvPr/>
          </p:nvSpPr>
          <p:spPr>
            <a:xfrm>
              <a:off x="3870680" y="2108200"/>
              <a:ext cx="4768028" cy="50088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mpact" panose="020B0806030902050204" pitchFamily="34" charset="0"/>
              </a:endParaRPr>
            </a:p>
          </p:txBody>
        </p:sp>
        <p:sp>
          <p:nvSpPr>
            <p:cNvPr id="5" name="iṡļíḍè">
              <a:extLst>
                <a:ext uri="{FF2B5EF4-FFF2-40B4-BE49-F238E27FC236}">
                  <a16:creationId xmlns:a16="http://schemas.microsoft.com/office/drawing/2014/main" id="{C2642638-9479-4D01-81CC-52EDB7769BC5}"/>
                </a:ext>
              </a:extLst>
            </p:cNvPr>
            <p:cNvSpPr/>
            <p:nvPr/>
          </p:nvSpPr>
          <p:spPr>
            <a:xfrm>
              <a:off x="3870680" y="2108200"/>
              <a:ext cx="2002572" cy="50088"/>
            </a:xfrm>
            <a:prstGeom prst="roundRect">
              <a:avLst/>
            </a:prstGeom>
            <a:solidFill>
              <a:schemeClr val="accent1">
                <a:lumMod val="10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mpact" panose="020B0806030902050204" pitchFamily="34" charset="0"/>
              </a:endParaRPr>
            </a:p>
          </p:txBody>
        </p:sp>
        <p:sp>
          <p:nvSpPr>
            <p:cNvPr id="6" name="is1îdê">
              <a:extLst>
                <a:ext uri="{FF2B5EF4-FFF2-40B4-BE49-F238E27FC236}">
                  <a16:creationId xmlns:a16="http://schemas.microsoft.com/office/drawing/2014/main" id="{1F56AE70-D709-42EF-B787-DEC6C6C76385}"/>
                </a:ext>
              </a:extLst>
            </p:cNvPr>
            <p:cNvSpPr/>
            <p:nvPr/>
          </p:nvSpPr>
          <p:spPr bwMode="auto">
            <a:xfrm>
              <a:off x="5843219" y="1801142"/>
              <a:ext cx="300334" cy="420382"/>
            </a:xfrm>
            <a:custGeom>
              <a:avLst/>
              <a:gdLst>
                <a:gd name="connsiteX0" fmla="*/ 205565 w 433870"/>
                <a:gd name="connsiteY0" fmla="*/ 139342 h 607295"/>
                <a:gd name="connsiteX1" fmla="*/ 313272 w 433870"/>
                <a:gd name="connsiteY1" fmla="*/ 184930 h 607295"/>
                <a:gd name="connsiteX2" fmla="*/ 346896 w 433870"/>
                <a:gd name="connsiteY2" fmla="*/ 211460 h 607295"/>
                <a:gd name="connsiteX3" fmla="*/ 420436 w 433870"/>
                <a:gd name="connsiteY3" fmla="*/ 255098 h 607295"/>
                <a:gd name="connsiteX4" fmla="*/ 429981 w 433870"/>
                <a:gd name="connsiteY4" fmla="*/ 292565 h 607295"/>
                <a:gd name="connsiteX5" fmla="*/ 394621 w 433870"/>
                <a:gd name="connsiteY5" fmla="*/ 303177 h 607295"/>
                <a:gd name="connsiteX6" fmla="*/ 318370 w 433870"/>
                <a:gd name="connsiteY6" fmla="*/ 266468 h 607295"/>
                <a:gd name="connsiteX7" fmla="*/ 294616 w 433870"/>
                <a:gd name="connsiteY7" fmla="*/ 337503 h 607295"/>
                <a:gd name="connsiteX8" fmla="*/ 339846 w 433870"/>
                <a:gd name="connsiteY8" fmla="*/ 402582 h 607295"/>
                <a:gd name="connsiteX9" fmla="*/ 341582 w 433870"/>
                <a:gd name="connsiteY9" fmla="*/ 405072 h 607295"/>
                <a:gd name="connsiteX10" fmla="*/ 347981 w 433870"/>
                <a:gd name="connsiteY10" fmla="*/ 427595 h 607295"/>
                <a:gd name="connsiteX11" fmla="*/ 339738 w 433870"/>
                <a:gd name="connsiteY11" fmla="*/ 574321 h 607295"/>
                <a:gd name="connsiteX12" fmla="*/ 302859 w 433870"/>
                <a:gd name="connsiteY12" fmla="*/ 607239 h 607295"/>
                <a:gd name="connsiteX13" fmla="*/ 269777 w 433870"/>
                <a:gd name="connsiteY13" fmla="*/ 573130 h 607295"/>
                <a:gd name="connsiteX14" fmla="*/ 266957 w 433870"/>
                <a:gd name="connsiteY14" fmla="*/ 441672 h 607295"/>
                <a:gd name="connsiteX15" fmla="*/ 220316 w 433870"/>
                <a:gd name="connsiteY15" fmla="*/ 383740 h 607295"/>
                <a:gd name="connsiteX16" fmla="*/ 201660 w 433870"/>
                <a:gd name="connsiteY16" fmla="*/ 444921 h 607295"/>
                <a:gd name="connsiteX17" fmla="*/ 200793 w 433870"/>
                <a:gd name="connsiteY17" fmla="*/ 447953 h 607295"/>
                <a:gd name="connsiteX18" fmla="*/ 175086 w 433870"/>
                <a:gd name="connsiteY18" fmla="*/ 473183 h 607295"/>
                <a:gd name="connsiteX19" fmla="*/ 44601 w 433870"/>
                <a:gd name="connsiteY19" fmla="*/ 510108 h 607295"/>
                <a:gd name="connsiteX20" fmla="*/ 1323 w 433870"/>
                <a:gd name="connsiteY20" fmla="*/ 485961 h 607295"/>
                <a:gd name="connsiteX21" fmla="*/ 22691 w 433870"/>
                <a:gd name="connsiteY21" fmla="*/ 443730 h 607295"/>
                <a:gd name="connsiteX22" fmla="*/ 127469 w 433870"/>
                <a:gd name="connsiteY22" fmla="*/ 404314 h 607295"/>
                <a:gd name="connsiteX23" fmla="*/ 143739 w 433870"/>
                <a:gd name="connsiteY23" fmla="*/ 332305 h 607295"/>
                <a:gd name="connsiteX24" fmla="*/ 175520 w 433870"/>
                <a:gd name="connsiteY24" fmla="*/ 209619 h 607295"/>
                <a:gd name="connsiteX25" fmla="*/ 142980 w 433870"/>
                <a:gd name="connsiteY25" fmla="*/ 212434 h 607295"/>
                <a:gd name="connsiteX26" fmla="*/ 127036 w 433870"/>
                <a:gd name="connsiteY26" fmla="*/ 286176 h 607295"/>
                <a:gd name="connsiteX27" fmla="*/ 96665 w 433870"/>
                <a:gd name="connsiteY27" fmla="*/ 305667 h 607295"/>
                <a:gd name="connsiteX28" fmla="*/ 76707 w 433870"/>
                <a:gd name="connsiteY28" fmla="*/ 279462 h 607295"/>
                <a:gd name="connsiteX29" fmla="*/ 82022 w 433870"/>
                <a:gd name="connsiteY29" fmla="*/ 176700 h 607295"/>
                <a:gd name="connsiteX30" fmla="*/ 105559 w 433870"/>
                <a:gd name="connsiteY30" fmla="*/ 148871 h 607295"/>
                <a:gd name="connsiteX31" fmla="*/ 110332 w 433870"/>
                <a:gd name="connsiteY31" fmla="*/ 147788 h 607295"/>
                <a:gd name="connsiteX32" fmla="*/ 326020 w 433870"/>
                <a:gd name="connsiteY32" fmla="*/ 166 h 607295"/>
                <a:gd name="connsiteX33" fmla="*/ 357507 w 433870"/>
                <a:gd name="connsiteY33" fmla="*/ 4471 h 607295"/>
                <a:gd name="connsiteX34" fmla="*/ 406533 w 433870"/>
                <a:gd name="connsiteY34" fmla="*/ 106178 h 607295"/>
                <a:gd name="connsiteX35" fmla="*/ 304793 w 433870"/>
                <a:gd name="connsiteY35" fmla="*/ 155244 h 607295"/>
                <a:gd name="connsiteX36" fmla="*/ 255659 w 433870"/>
                <a:gd name="connsiteY36" fmla="*/ 53537 h 607295"/>
                <a:gd name="connsiteX37" fmla="*/ 326020 w 433870"/>
                <a:gd name="connsiteY37" fmla="*/ 166 h 607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433870" h="607295">
                  <a:moveTo>
                    <a:pt x="205565" y="139342"/>
                  </a:moveTo>
                  <a:cubicBezTo>
                    <a:pt x="253399" y="136310"/>
                    <a:pt x="282034" y="152120"/>
                    <a:pt x="313272" y="184930"/>
                  </a:cubicBezTo>
                  <a:cubicBezTo>
                    <a:pt x="329108" y="201389"/>
                    <a:pt x="346896" y="211460"/>
                    <a:pt x="346896" y="211460"/>
                  </a:cubicBezTo>
                  <a:lnTo>
                    <a:pt x="420436" y="255098"/>
                  </a:lnTo>
                  <a:cubicBezTo>
                    <a:pt x="433452" y="262787"/>
                    <a:pt x="437791" y="279571"/>
                    <a:pt x="429981" y="292565"/>
                  </a:cubicBezTo>
                  <a:cubicBezTo>
                    <a:pt x="422714" y="304801"/>
                    <a:pt x="407204" y="309241"/>
                    <a:pt x="394621" y="303177"/>
                  </a:cubicBezTo>
                  <a:lnTo>
                    <a:pt x="318370" y="266468"/>
                  </a:lnTo>
                  <a:cubicBezTo>
                    <a:pt x="310560" y="293756"/>
                    <a:pt x="301124" y="320069"/>
                    <a:pt x="294616" y="337503"/>
                  </a:cubicBezTo>
                  <a:lnTo>
                    <a:pt x="339846" y="402582"/>
                  </a:lnTo>
                  <a:lnTo>
                    <a:pt x="341582" y="405072"/>
                  </a:lnTo>
                  <a:cubicBezTo>
                    <a:pt x="346354" y="411894"/>
                    <a:pt x="348415" y="419907"/>
                    <a:pt x="347981" y="427595"/>
                  </a:cubicBezTo>
                  <a:lnTo>
                    <a:pt x="339738" y="574321"/>
                  </a:lnTo>
                  <a:cubicBezTo>
                    <a:pt x="338653" y="593596"/>
                    <a:pt x="322166" y="608322"/>
                    <a:pt x="302859" y="607239"/>
                  </a:cubicBezTo>
                  <a:cubicBezTo>
                    <a:pt x="284528" y="606265"/>
                    <a:pt x="270211" y="591105"/>
                    <a:pt x="269777" y="573130"/>
                  </a:cubicBezTo>
                  <a:lnTo>
                    <a:pt x="266957" y="441672"/>
                  </a:lnTo>
                  <a:lnTo>
                    <a:pt x="220316" y="383740"/>
                  </a:lnTo>
                  <a:lnTo>
                    <a:pt x="201660" y="444921"/>
                  </a:lnTo>
                  <a:lnTo>
                    <a:pt x="200793" y="447953"/>
                  </a:lnTo>
                  <a:cubicBezTo>
                    <a:pt x="196996" y="460514"/>
                    <a:pt x="186909" y="469718"/>
                    <a:pt x="175086" y="473183"/>
                  </a:cubicBezTo>
                  <a:lnTo>
                    <a:pt x="44601" y="510108"/>
                  </a:lnTo>
                  <a:cubicBezTo>
                    <a:pt x="25945" y="515306"/>
                    <a:pt x="6638" y="504586"/>
                    <a:pt x="1323" y="485961"/>
                  </a:cubicBezTo>
                  <a:cubicBezTo>
                    <a:pt x="-3666" y="468419"/>
                    <a:pt x="5879" y="450119"/>
                    <a:pt x="22691" y="443730"/>
                  </a:cubicBezTo>
                  <a:lnTo>
                    <a:pt x="127469" y="404314"/>
                  </a:lnTo>
                  <a:lnTo>
                    <a:pt x="143739" y="332305"/>
                  </a:lnTo>
                  <a:cubicBezTo>
                    <a:pt x="144499" y="328948"/>
                    <a:pt x="175520" y="209619"/>
                    <a:pt x="175520" y="209619"/>
                  </a:cubicBezTo>
                  <a:lnTo>
                    <a:pt x="142980" y="212434"/>
                  </a:lnTo>
                  <a:lnTo>
                    <a:pt x="127036" y="286176"/>
                  </a:lnTo>
                  <a:cubicBezTo>
                    <a:pt x="123999" y="299928"/>
                    <a:pt x="110440" y="308699"/>
                    <a:pt x="96665" y="305667"/>
                  </a:cubicBezTo>
                  <a:cubicBezTo>
                    <a:pt x="84300" y="302960"/>
                    <a:pt x="76057" y="291698"/>
                    <a:pt x="76707" y="279462"/>
                  </a:cubicBezTo>
                  <a:lnTo>
                    <a:pt x="82022" y="176700"/>
                  </a:lnTo>
                  <a:cubicBezTo>
                    <a:pt x="82673" y="162840"/>
                    <a:pt x="92652" y="151687"/>
                    <a:pt x="105559" y="148871"/>
                  </a:cubicBezTo>
                  <a:lnTo>
                    <a:pt x="110332" y="147788"/>
                  </a:lnTo>
                  <a:close/>
                  <a:moveTo>
                    <a:pt x="326020" y="166"/>
                  </a:moveTo>
                  <a:cubicBezTo>
                    <a:pt x="336390" y="-504"/>
                    <a:pt x="347067" y="843"/>
                    <a:pt x="357507" y="4471"/>
                  </a:cubicBezTo>
                  <a:cubicBezTo>
                    <a:pt x="399157" y="18985"/>
                    <a:pt x="421067" y="64585"/>
                    <a:pt x="406533" y="106178"/>
                  </a:cubicBezTo>
                  <a:cubicBezTo>
                    <a:pt x="391999" y="147771"/>
                    <a:pt x="346444" y="169758"/>
                    <a:pt x="304793" y="155244"/>
                  </a:cubicBezTo>
                  <a:cubicBezTo>
                    <a:pt x="263143" y="140730"/>
                    <a:pt x="241125" y="95238"/>
                    <a:pt x="255659" y="53537"/>
                  </a:cubicBezTo>
                  <a:cubicBezTo>
                    <a:pt x="266559" y="22343"/>
                    <a:pt x="294909" y="2176"/>
                    <a:pt x="326020" y="166"/>
                  </a:cubicBezTo>
                  <a:close/>
                </a:path>
              </a:pathLst>
            </a:custGeom>
            <a:solidFill>
              <a:schemeClr val="accent1">
                <a:lumMod val="100000"/>
              </a:schemeClr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" name="ïSľiḋê">
              <a:extLst>
                <a:ext uri="{FF2B5EF4-FFF2-40B4-BE49-F238E27FC236}">
                  <a16:creationId xmlns:a16="http://schemas.microsoft.com/office/drawing/2014/main" id="{BD37DCB1-07FB-44F3-BDED-73453E6B652B}"/>
                </a:ext>
              </a:extLst>
            </p:cNvPr>
            <p:cNvSpPr/>
            <p:nvPr/>
          </p:nvSpPr>
          <p:spPr>
            <a:xfrm>
              <a:off x="4169465" y="1713690"/>
              <a:ext cx="832736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200" dirty="0">
                  <a:solidFill>
                    <a:schemeClr val="accent5">
                      <a:lumMod val="90000"/>
                      <a:lumOff val="10000"/>
                    </a:schemeClr>
                  </a:solidFill>
                </a:rPr>
                <a:t>Category</a:t>
              </a:r>
              <a:endParaRPr lang="zh-CN" altLang="en-US" sz="1200" dirty="0">
                <a:solidFill>
                  <a:schemeClr val="accent5">
                    <a:lumMod val="90000"/>
                    <a:lumOff val="10000"/>
                  </a:schemeClr>
                </a:solidFill>
              </a:endParaRPr>
            </a:p>
          </p:txBody>
        </p:sp>
        <p:sp>
          <p:nvSpPr>
            <p:cNvPr id="8" name="ïšļiḑè">
              <a:extLst>
                <a:ext uri="{FF2B5EF4-FFF2-40B4-BE49-F238E27FC236}">
                  <a16:creationId xmlns:a16="http://schemas.microsoft.com/office/drawing/2014/main" id="{FD9E0322-2297-4100-8753-55865AB84011}"/>
                </a:ext>
              </a:extLst>
            </p:cNvPr>
            <p:cNvSpPr txBox="1"/>
            <p:nvPr/>
          </p:nvSpPr>
          <p:spPr>
            <a:xfrm>
              <a:off x="3870680" y="1801142"/>
              <a:ext cx="355924" cy="155098"/>
            </a:xfrm>
            <a:prstGeom prst="rect">
              <a:avLst/>
            </a:prstGeom>
            <a:noFill/>
          </p:spPr>
          <p:txBody>
            <a:bodyPr wrap="none" numCol="1" anchor="ctr" anchorCtr="0">
              <a:prstTxWarp prst="textPlain">
                <a:avLst/>
              </a:prstTxWarp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/>
              <a:r>
                <a:rPr lang="en-US" altLang="zh-CN" sz="6000" b="1" dirty="0">
                  <a:solidFill>
                    <a:schemeClr val="accent1">
                      <a:lumMod val="10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42%</a:t>
              </a:r>
              <a:endParaRPr lang="en-US" sz="6000" b="1" dirty="0">
                <a:solidFill>
                  <a:schemeClr val="accent1">
                    <a:lumMod val="10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2" name="ïšľïḑe">
            <a:extLst>
              <a:ext uri="{FF2B5EF4-FFF2-40B4-BE49-F238E27FC236}">
                <a16:creationId xmlns:a16="http://schemas.microsoft.com/office/drawing/2014/main" id="{684EDD71-E8E8-458C-899D-528B748618D6}"/>
              </a:ext>
            </a:extLst>
          </p:cNvPr>
          <p:cNvSpPr/>
          <p:nvPr/>
        </p:nvSpPr>
        <p:spPr>
          <a:xfrm>
            <a:off x="1001486" y="2066218"/>
            <a:ext cx="4840514" cy="3426053"/>
          </a:xfrm>
          <a:prstGeom prst="rect">
            <a:avLst/>
          </a:prstGeom>
          <a:blipFill>
            <a:blip r:embed="rId4" cstate="screen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 l="-14199" r="-14125"/>
            </a:stretch>
          </a:blipFill>
          <a:ln w="38100">
            <a:noFill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3" name="îś1iḓe">
            <a:extLst>
              <a:ext uri="{FF2B5EF4-FFF2-40B4-BE49-F238E27FC236}">
                <a16:creationId xmlns:a16="http://schemas.microsoft.com/office/drawing/2014/main" id="{49FEAFD6-6068-4EFB-B802-6FD4427B8443}"/>
              </a:ext>
            </a:extLst>
          </p:cNvPr>
          <p:cNvSpPr/>
          <p:nvPr/>
        </p:nvSpPr>
        <p:spPr>
          <a:xfrm>
            <a:off x="11576377" y="6284427"/>
            <a:ext cx="486688" cy="486745"/>
          </a:xfrm>
          <a:custGeom>
            <a:avLst/>
            <a:gdLst>
              <a:gd name="connsiteX0" fmla="*/ 204778 w 486688"/>
              <a:gd name="connsiteY0" fmla="*/ 430927 h 486745"/>
              <a:gd name="connsiteX1" fmla="*/ 201566 w 486688"/>
              <a:gd name="connsiteY1" fmla="*/ 433131 h 486745"/>
              <a:gd name="connsiteX2" fmla="*/ 201212 w 486688"/>
              <a:gd name="connsiteY2" fmla="*/ 433108 h 486745"/>
              <a:gd name="connsiteX3" fmla="*/ 217652 w 486688"/>
              <a:gd name="connsiteY3" fmla="*/ 420898 h 486745"/>
              <a:gd name="connsiteX4" fmla="*/ 222463 w 486688"/>
              <a:gd name="connsiteY4" fmla="*/ 427356 h 486745"/>
              <a:gd name="connsiteX5" fmla="*/ 217336 w 486688"/>
              <a:gd name="connsiteY5" fmla="*/ 422172 h 486745"/>
              <a:gd name="connsiteX6" fmla="*/ 212094 w 486688"/>
              <a:gd name="connsiteY6" fmla="*/ 427587 h 486745"/>
              <a:gd name="connsiteX7" fmla="*/ 222117 w 486688"/>
              <a:gd name="connsiteY7" fmla="*/ 432598 h 486745"/>
              <a:gd name="connsiteX8" fmla="*/ 214110 w 486688"/>
              <a:gd name="connsiteY8" fmla="*/ 438762 h 486745"/>
              <a:gd name="connsiteX9" fmla="*/ 208523 w 486688"/>
              <a:gd name="connsiteY9" fmla="*/ 428912 h 486745"/>
              <a:gd name="connsiteX10" fmla="*/ 217652 w 486688"/>
              <a:gd name="connsiteY10" fmla="*/ 420898 h 486745"/>
              <a:gd name="connsiteX11" fmla="*/ 249767 w 486688"/>
              <a:gd name="connsiteY11" fmla="*/ 420156 h 486745"/>
              <a:gd name="connsiteX12" fmla="*/ 249997 w 486688"/>
              <a:gd name="connsiteY12" fmla="*/ 423036 h 486745"/>
              <a:gd name="connsiteX13" fmla="*/ 259847 w 486688"/>
              <a:gd name="connsiteY13" fmla="*/ 429488 h 486745"/>
              <a:gd name="connsiteX14" fmla="*/ 262266 w 486688"/>
              <a:gd name="connsiteY14" fmla="*/ 438416 h 486745"/>
              <a:gd name="connsiteX15" fmla="*/ 254029 w 486688"/>
              <a:gd name="connsiteY15" fmla="*/ 438359 h 486745"/>
              <a:gd name="connsiteX16" fmla="*/ 256506 w 486688"/>
              <a:gd name="connsiteY16" fmla="*/ 436573 h 486745"/>
              <a:gd name="connsiteX17" fmla="*/ 255988 w 486688"/>
              <a:gd name="connsiteY17" fmla="*/ 423324 h 486745"/>
              <a:gd name="connsiteX18" fmla="*/ 249939 w 486688"/>
              <a:gd name="connsiteY18" fmla="*/ 434960 h 486745"/>
              <a:gd name="connsiteX19" fmla="*/ 252359 w 486688"/>
              <a:gd name="connsiteY19" fmla="*/ 438359 h 486745"/>
              <a:gd name="connsiteX20" fmla="*/ 244179 w 486688"/>
              <a:gd name="connsiteY20" fmla="*/ 438416 h 486745"/>
              <a:gd name="connsiteX21" fmla="*/ 246195 w 486688"/>
              <a:gd name="connsiteY21" fmla="*/ 435997 h 486745"/>
              <a:gd name="connsiteX22" fmla="*/ 246541 w 486688"/>
              <a:gd name="connsiteY22" fmla="*/ 425455 h 486745"/>
              <a:gd name="connsiteX23" fmla="*/ 245734 w 486688"/>
              <a:gd name="connsiteY23" fmla="*/ 423612 h 486745"/>
              <a:gd name="connsiteX24" fmla="*/ 244409 w 486688"/>
              <a:gd name="connsiteY24" fmla="*/ 422575 h 486745"/>
              <a:gd name="connsiteX25" fmla="*/ 243891 w 486688"/>
              <a:gd name="connsiteY25" fmla="*/ 422230 h 486745"/>
              <a:gd name="connsiteX26" fmla="*/ 269524 w 486688"/>
              <a:gd name="connsiteY26" fmla="*/ 419349 h 486745"/>
              <a:gd name="connsiteX27" fmla="*/ 271943 w 486688"/>
              <a:gd name="connsiteY27" fmla="*/ 435823 h 486745"/>
              <a:gd name="connsiteX28" fmla="*/ 273614 w 486688"/>
              <a:gd name="connsiteY28" fmla="*/ 437206 h 486745"/>
              <a:gd name="connsiteX29" fmla="*/ 265319 w 486688"/>
              <a:gd name="connsiteY29" fmla="*/ 437782 h 486745"/>
              <a:gd name="connsiteX30" fmla="*/ 267047 w 486688"/>
              <a:gd name="connsiteY30" fmla="*/ 428162 h 486745"/>
              <a:gd name="connsiteX31" fmla="*/ 264973 w 486688"/>
              <a:gd name="connsiteY31" fmla="*/ 422344 h 486745"/>
              <a:gd name="connsiteX32" fmla="*/ 263879 w 486688"/>
              <a:gd name="connsiteY32" fmla="*/ 421596 h 486745"/>
              <a:gd name="connsiteX33" fmla="*/ 199766 w 486688"/>
              <a:gd name="connsiteY33" fmla="*/ 419255 h 486745"/>
              <a:gd name="connsiteX34" fmla="*/ 195389 w 486688"/>
              <a:gd name="connsiteY34" fmla="*/ 423208 h 486745"/>
              <a:gd name="connsiteX35" fmla="*/ 203107 w 486688"/>
              <a:gd name="connsiteY35" fmla="*/ 424936 h 486745"/>
              <a:gd name="connsiteX36" fmla="*/ 199766 w 486688"/>
              <a:gd name="connsiteY36" fmla="*/ 419255 h 486745"/>
              <a:gd name="connsiteX37" fmla="*/ 199291 w 486688"/>
              <a:gd name="connsiteY37" fmla="*/ 418096 h 486745"/>
              <a:gd name="connsiteX38" fmla="*/ 205642 w 486688"/>
              <a:gd name="connsiteY38" fmla="*/ 426665 h 486745"/>
              <a:gd name="connsiteX39" fmla="*/ 194179 w 486688"/>
              <a:gd name="connsiteY39" fmla="*/ 424706 h 486745"/>
              <a:gd name="connsiteX40" fmla="*/ 196886 w 486688"/>
              <a:gd name="connsiteY40" fmla="*/ 432828 h 486745"/>
              <a:gd name="connsiteX41" fmla="*/ 201212 w 486688"/>
              <a:gd name="connsiteY41" fmla="*/ 433108 h 486745"/>
              <a:gd name="connsiteX42" fmla="*/ 195921 w 486688"/>
              <a:gd name="connsiteY42" fmla="*/ 436342 h 486745"/>
              <a:gd name="connsiteX43" fmla="*/ 190953 w 486688"/>
              <a:gd name="connsiteY43" fmla="*/ 426031 h 486745"/>
              <a:gd name="connsiteX44" fmla="*/ 199291 w 486688"/>
              <a:gd name="connsiteY44" fmla="*/ 418096 h 486745"/>
              <a:gd name="connsiteX45" fmla="*/ 283241 w 486688"/>
              <a:gd name="connsiteY45" fmla="*/ 416627 h 486745"/>
              <a:gd name="connsiteX46" fmla="*/ 289455 w 486688"/>
              <a:gd name="connsiteY46" fmla="*/ 421135 h 486745"/>
              <a:gd name="connsiteX47" fmla="*/ 287899 w 486688"/>
              <a:gd name="connsiteY47" fmla="*/ 421653 h 486745"/>
              <a:gd name="connsiteX48" fmla="*/ 283118 w 486688"/>
              <a:gd name="connsiteY48" fmla="*/ 418139 h 486745"/>
              <a:gd name="connsiteX49" fmla="*/ 284558 w 486688"/>
              <a:gd name="connsiteY49" fmla="*/ 431618 h 486745"/>
              <a:gd name="connsiteX50" fmla="*/ 290549 w 486688"/>
              <a:gd name="connsiteY50" fmla="*/ 427010 h 486745"/>
              <a:gd name="connsiteX51" fmla="*/ 276552 w 486688"/>
              <a:gd name="connsiteY51" fmla="*/ 427413 h 486745"/>
              <a:gd name="connsiteX52" fmla="*/ 283241 w 486688"/>
              <a:gd name="connsiteY52" fmla="*/ 416627 h 486745"/>
              <a:gd name="connsiteX53" fmla="*/ 229892 w 486688"/>
              <a:gd name="connsiteY53" fmla="*/ 411515 h 486745"/>
              <a:gd name="connsiteX54" fmla="*/ 230296 w 486688"/>
              <a:gd name="connsiteY54" fmla="*/ 423669 h 486745"/>
              <a:gd name="connsiteX55" fmla="*/ 239743 w 486688"/>
              <a:gd name="connsiteY55" fmla="*/ 424015 h 486745"/>
              <a:gd name="connsiteX56" fmla="*/ 240376 w 486688"/>
              <a:gd name="connsiteY56" fmla="*/ 435766 h 486745"/>
              <a:gd name="connsiteX57" fmla="*/ 241010 w 486688"/>
              <a:gd name="connsiteY57" fmla="*/ 437264 h 486745"/>
              <a:gd name="connsiteX58" fmla="*/ 242623 w 486688"/>
              <a:gd name="connsiteY58" fmla="*/ 438704 h 486745"/>
              <a:gd name="connsiteX59" fmla="*/ 234155 w 486688"/>
              <a:gd name="connsiteY59" fmla="*/ 438704 h 486745"/>
              <a:gd name="connsiteX60" fmla="*/ 236862 w 486688"/>
              <a:gd name="connsiteY60" fmla="*/ 427356 h 486745"/>
              <a:gd name="connsiteX61" fmla="*/ 230238 w 486688"/>
              <a:gd name="connsiteY61" fmla="*/ 425397 h 486745"/>
              <a:gd name="connsiteX62" fmla="*/ 232427 w 486688"/>
              <a:gd name="connsiteY62" fmla="*/ 438416 h 486745"/>
              <a:gd name="connsiteX63" fmla="*/ 232888 w 486688"/>
              <a:gd name="connsiteY63" fmla="*/ 438704 h 486745"/>
              <a:gd name="connsiteX64" fmla="*/ 224305 w 486688"/>
              <a:gd name="connsiteY64" fmla="*/ 438704 h 486745"/>
              <a:gd name="connsiteX65" fmla="*/ 224766 w 486688"/>
              <a:gd name="connsiteY65" fmla="*/ 438358 h 486745"/>
              <a:gd name="connsiteX66" fmla="*/ 226552 w 486688"/>
              <a:gd name="connsiteY66" fmla="*/ 436284 h 486745"/>
              <a:gd name="connsiteX67" fmla="*/ 225630 w 486688"/>
              <a:gd name="connsiteY67" fmla="*/ 414453 h 486745"/>
              <a:gd name="connsiteX68" fmla="*/ 225227 w 486688"/>
              <a:gd name="connsiteY68" fmla="*/ 414107 h 486745"/>
              <a:gd name="connsiteX69" fmla="*/ 224305 w 486688"/>
              <a:gd name="connsiteY69" fmla="*/ 413473 h 486745"/>
              <a:gd name="connsiteX70" fmla="*/ 189167 w 486688"/>
              <a:gd name="connsiteY70" fmla="*/ 411285 h 486745"/>
              <a:gd name="connsiteX71" fmla="*/ 187612 w 486688"/>
              <a:gd name="connsiteY71" fmla="*/ 416239 h 486745"/>
              <a:gd name="connsiteX72" fmla="*/ 190953 w 486688"/>
              <a:gd name="connsiteY72" fmla="*/ 418197 h 486745"/>
              <a:gd name="connsiteX73" fmla="*/ 186863 w 486688"/>
              <a:gd name="connsiteY73" fmla="*/ 418313 h 486745"/>
              <a:gd name="connsiteX74" fmla="*/ 183177 w 486688"/>
              <a:gd name="connsiteY74" fmla="*/ 431158 h 486745"/>
              <a:gd name="connsiteX75" fmla="*/ 186690 w 486688"/>
              <a:gd name="connsiteY75" fmla="*/ 431331 h 486745"/>
              <a:gd name="connsiteX76" fmla="*/ 180700 w 486688"/>
              <a:gd name="connsiteY76" fmla="*/ 433001 h 486745"/>
              <a:gd name="connsiteX77" fmla="*/ 183522 w 486688"/>
              <a:gd name="connsiteY77" fmla="*/ 417679 h 486745"/>
              <a:gd name="connsiteX78" fmla="*/ 181448 w 486688"/>
              <a:gd name="connsiteY78" fmla="*/ 415548 h 486745"/>
              <a:gd name="connsiteX79" fmla="*/ 189167 w 486688"/>
              <a:gd name="connsiteY79" fmla="*/ 411285 h 486745"/>
              <a:gd name="connsiteX80" fmla="*/ 265722 w 486688"/>
              <a:gd name="connsiteY80" fmla="*/ 410939 h 486745"/>
              <a:gd name="connsiteX81" fmla="*/ 268833 w 486688"/>
              <a:gd name="connsiteY81" fmla="*/ 411688 h 486745"/>
              <a:gd name="connsiteX82" fmla="*/ 265895 w 486688"/>
              <a:gd name="connsiteY82" fmla="*/ 413934 h 486745"/>
              <a:gd name="connsiteX83" fmla="*/ 164111 w 486688"/>
              <a:gd name="connsiteY83" fmla="*/ 406043 h 486745"/>
              <a:gd name="connsiteX84" fmla="*/ 171369 w 486688"/>
              <a:gd name="connsiteY84" fmla="*/ 409326 h 486745"/>
              <a:gd name="connsiteX85" fmla="*/ 168661 w 486688"/>
              <a:gd name="connsiteY85" fmla="*/ 410306 h 486745"/>
              <a:gd name="connsiteX86" fmla="*/ 168604 w 486688"/>
              <a:gd name="connsiteY86" fmla="*/ 421365 h 486745"/>
              <a:gd name="connsiteX87" fmla="*/ 173615 w 486688"/>
              <a:gd name="connsiteY87" fmla="*/ 416930 h 486745"/>
              <a:gd name="connsiteX88" fmla="*/ 176322 w 486688"/>
              <a:gd name="connsiteY88" fmla="*/ 411630 h 486745"/>
              <a:gd name="connsiteX89" fmla="*/ 180643 w 486688"/>
              <a:gd name="connsiteY89" fmla="*/ 414165 h 486745"/>
              <a:gd name="connsiteX90" fmla="*/ 169180 w 486688"/>
              <a:gd name="connsiteY90" fmla="*/ 423670 h 486745"/>
              <a:gd name="connsiteX91" fmla="*/ 155355 w 486688"/>
              <a:gd name="connsiteY91" fmla="*/ 430351 h 486745"/>
              <a:gd name="connsiteX92" fmla="*/ 165032 w 486688"/>
              <a:gd name="connsiteY92" fmla="*/ 425052 h 486745"/>
              <a:gd name="connsiteX93" fmla="*/ 164111 w 486688"/>
              <a:gd name="connsiteY93" fmla="*/ 406043 h 486745"/>
              <a:gd name="connsiteX94" fmla="*/ 147334 w 486688"/>
              <a:gd name="connsiteY94" fmla="*/ 394500 h 486745"/>
              <a:gd name="connsiteX95" fmla="*/ 138592 w 486688"/>
              <a:gd name="connsiteY95" fmla="*/ 400801 h 486745"/>
              <a:gd name="connsiteX96" fmla="*/ 149249 w 486688"/>
              <a:gd name="connsiteY96" fmla="*/ 402586 h 486745"/>
              <a:gd name="connsiteX97" fmla="*/ 147334 w 486688"/>
              <a:gd name="connsiteY97" fmla="*/ 394500 h 486745"/>
              <a:gd name="connsiteX98" fmla="*/ 161173 w 486688"/>
              <a:gd name="connsiteY98" fmla="*/ 394177 h 486745"/>
              <a:gd name="connsiteX99" fmla="*/ 165320 w 486688"/>
              <a:gd name="connsiteY99" fmla="*/ 395156 h 486745"/>
              <a:gd name="connsiteX100" fmla="*/ 166876 w 486688"/>
              <a:gd name="connsiteY100" fmla="*/ 396020 h 486745"/>
              <a:gd name="connsiteX101" fmla="*/ 155355 w 486688"/>
              <a:gd name="connsiteY101" fmla="*/ 413359 h 486745"/>
              <a:gd name="connsiteX102" fmla="*/ 154491 w 486688"/>
              <a:gd name="connsiteY102" fmla="*/ 419407 h 486745"/>
              <a:gd name="connsiteX103" fmla="*/ 147809 w 486688"/>
              <a:gd name="connsiteY103" fmla="*/ 414799 h 486745"/>
              <a:gd name="connsiteX104" fmla="*/ 148155 w 486688"/>
              <a:gd name="connsiteY104" fmla="*/ 414741 h 486745"/>
              <a:gd name="connsiteX105" fmla="*/ 152417 w 486688"/>
              <a:gd name="connsiteY105" fmla="*/ 411803 h 486745"/>
              <a:gd name="connsiteX106" fmla="*/ 162037 w 486688"/>
              <a:gd name="connsiteY106" fmla="*/ 397115 h 486745"/>
              <a:gd name="connsiteX107" fmla="*/ 146592 w 486688"/>
              <a:gd name="connsiteY107" fmla="*/ 392988 h 486745"/>
              <a:gd name="connsiteX108" fmla="*/ 151899 w 486688"/>
              <a:gd name="connsiteY108" fmla="*/ 403681 h 486745"/>
              <a:gd name="connsiteX109" fmla="*/ 135367 w 486688"/>
              <a:gd name="connsiteY109" fmla="*/ 399015 h 486745"/>
              <a:gd name="connsiteX110" fmla="*/ 146592 w 486688"/>
              <a:gd name="connsiteY110" fmla="*/ 392988 h 486745"/>
              <a:gd name="connsiteX111" fmla="*/ 330525 w 486688"/>
              <a:gd name="connsiteY111" fmla="*/ 388186 h 486745"/>
              <a:gd name="connsiteX112" fmla="*/ 334903 w 486688"/>
              <a:gd name="connsiteY112" fmla="*/ 403508 h 486745"/>
              <a:gd name="connsiteX113" fmla="*/ 331216 w 486688"/>
              <a:gd name="connsiteY113" fmla="*/ 418312 h 486745"/>
              <a:gd name="connsiteX114" fmla="*/ 313359 w 486688"/>
              <a:gd name="connsiteY114" fmla="*/ 405525 h 486745"/>
              <a:gd name="connsiteX115" fmla="*/ 307311 w 486688"/>
              <a:gd name="connsiteY115" fmla="*/ 401608 h 486745"/>
              <a:gd name="connsiteX116" fmla="*/ 316988 w 486688"/>
              <a:gd name="connsiteY116" fmla="*/ 396884 h 486745"/>
              <a:gd name="connsiteX117" fmla="*/ 320156 w 486688"/>
              <a:gd name="connsiteY117" fmla="*/ 409845 h 486745"/>
              <a:gd name="connsiteX118" fmla="*/ 331907 w 486688"/>
              <a:gd name="connsiteY118" fmla="*/ 415663 h 486745"/>
              <a:gd name="connsiteX119" fmla="*/ 328451 w 486688"/>
              <a:gd name="connsiteY119" fmla="*/ 395962 h 486745"/>
              <a:gd name="connsiteX120" fmla="*/ 326378 w 486688"/>
              <a:gd name="connsiteY120" fmla="*/ 393255 h 486745"/>
              <a:gd name="connsiteX121" fmla="*/ 322806 w 486688"/>
              <a:gd name="connsiteY121" fmla="*/ 392506 h 486745"/>
              <a:gd name="connsiteX122" fmla="*/ 344891 w 486688"/>
              <a:gd name="connsiteY122" fmla="*/ 386328 h 486745"/>
              <a:gd name="connsiteX123" fmla="*/ 350341 w 486688"/>
              <a:gd name="connsiteY123" fmla="*/ 389454 h 486745"/>
              <a:gd name="connsiteX124" fmla="*/ 358348 w 486688"/>
              <a:gd name="connsiteY124" fmla="*/ 398785 h 486745"/>
              <a:gd name="connsiteX125" fmla="*/ 351032 w 486688"/>
              <a:gd name="connsiteY125" fmla="*/ 402760 h 486745"/>
              <a:gd name="connsiteX126" fmla="*/ 349765 w 486688"/>
              <a:gd name="connsiteY126" fmla="*/ 394868 h 486745"/>
              <a:gd name="connsiteX127" fmla="*/ 343544 w 486688"/>
              <a:gd name="connsiteY127" fmla="*/ 390030 h 486745"/>
              <a:gd name="connsiteX128" fmla="*/ 348037 w 486688"/>
              <a:gd name="connsiteY128" fmla="*/ 403566 h 486745"/>
              <a:gd name="connsiteX129" fmla="*/ 348555 w 486688"/>
              <a:gd name="connsiteY129" fmla="*/ 403739 h 486745"/>
              <a:gd name="connsiteX130" fmla="*/ 349996 w 486688"/>
              <a:gd name="connsiteY130" fmla="*/ 404257 h 486745"/>
              <a:gd name="connsiteX131" fmla="*/ 342680 w 486688"/>
              <a:gd name="connsiteY131" fmla="*/ 408232 h 486745"/>
              <a:gd name="connsiteX132" fmla="*/ 341125 w 486688"/>
              <a:gd name="connsiteY132" fmla="*/ 400110 h 486745"/>
              <a:gd name="connsiteX133" fmla="*/ 339166 w 486688"/>
              <a:gd name="connsiteY133" fmla="*/ 396481 h 486745"/>
              <a:gd name="connsiteX134" fmla="*/ 335422 w 486688"/>
              <a:gd name="connsiteY134" fmla="*/ 393947 h 486745"/>
              <a:gd name="connsiteX135" fmla="*/ 338417 w 486688"/>
              <a:gd name="connsiteY135" fmla="*/ 390030 h 486745"/>
              <a:gd name="connsiteX136" fmla="*/ 340952 w 486688"/>
              <a:gd name="connsiteY136" fmla="*/ 392103 h 486745"/>
              <a:gd name="connsiteX137" fmla="*/ 344891 w 486688"/>
              <a:gd name="connsiteY137" fmla="*/ 386328 h 486745"/>
              <a:gd name="connsiteX138" fmla="*/ 357023 w 486688"/>
              <a:gd name="connsiteY138" fmla="*/ 377875 h 486745"/>
              <a:gd name="connsiteX139" fmla="*/ 366873 w 486688"/>
              <a:gd name="connsiteY139" fmla="*/ 390432 h 486745"/>
              <a:gd name="connsiteX140" fmla="*/ 367392 w 486688"/>
              <a:gd name="connsiteY140" fmla="*/ 390663 h 486745"/>
              <a:gd name="connsiteX141" fmla="*/ 367910 w 486688"/>
              <a:gd name="connsiteY141" fmla="*/ 390893 h 486745"/>
              <a:gd name="connsiteX142" fmla="*/ 368544 w 486688"/>
              <a:gd name="connsiteY142" fmla="*/ 391066 h 486745"/>
              <a:gd name="connsiteX143" fmla="*/ 369062 w 486688"/>
              <a:gd name="connsiteY143" fmla="*/ 391297 h 486745"/>
              <a:gd name="connsiteX144" fmla="*/ 362092 w 486688"/>
              <a:gd name="connsiteY144" fmla="*/ 395271 h 486745"/>
              <a:gd name="connsiteX145" fmla="*/ 360998 w 486688"/>
              <a:gd name="connsiteY145" fmla="*/ 389165 h 486745"/>
              <a:gd name="connsiteX146" fmla="*/ 356793 w 486688"/>
              <a:gd name="connsiteY146" fmla="*/ 382886 h 486745"/>
              <a:gd name="connsiteX147" fmla="*/ 353567 w 486688"/>
              <a:gd name="connsiteY147" fmla="*/ 382714 h 486745"/>
              <a:gd name="connsiteX148" fmla="*/ 357023 w 486688"/>
              <a:gd name="connsiteY148" fmla="*/ 377875 h 486745"/>
              <a:gd name="connsiteX149" fmla="*/ 138074 w 486688"/>
              <a:gd name="connsiteY149" fmla="*/ 373036 h 486745"/>
              <a:gd name="connsiteX150" fmla="*/ 129146 w 486688"/>
              <a:gd name="connsiteY150" fmla="*/ 382771 h 486745"/>
              <a:gd name="connsiteX151" fmla="*/ 141991 w 486688"/>
              <a:gd name="connsiteY151" fmla="*/ 385997 h 486745"/>
              <a:gd name="connsiteX152" fmla="*/ 138074 w 486688"/>
              <a:gd name="connsiteY152" fmla="*/ 373036 h 486745"/>
              <a:gd name="connsiteX153" fmla="*/ 350456 w 486688"/>
              <a:gd name="connsiteY153" fmla="*/ 371423 h 486745"/>
              <a:gd name="connsiteX154" fmla="*/ 351090 w 486688"/>
              <a:gd name="connsiteY154" fmla="*/ 374706 h 486745"/>
              <a:gd name="connsiteX155" fmla="*/ 350456 w 486688"/>
              <a:gd name="connsiteY155" fmla="*/ 371423 h 486745"/>
              <a:gd name="connsiteX156" fmla="*/ 133120 w 486688"/>
              <a:gd name="connsiteY156" fmla="*/ 367449 h 486745"/>
              <a:gd name="connsiteX157" fmla="*/ 146888 w 486688"/>
              <a:gd name="connsiteY157" fmla="*/ 384615 h 486745"/>
              <a:gd name="connsiteX158" fmla="*/ 137556 w 486688"/>
              <a:gd name="connsiteY158" fmla="*/ 390375 h 486745"/>
              <a:gd name="connsiteX159" fmla="*/ 127303 w 486688"/>
              <a:gd name="connsiteY159" fmla="*/ 383923 h 486745"/>
              <a:gd name="connsiteX160" fmla="*/ 121715 w 486688"/>
              <a:gd name="connsiteY160" fmla="*/ 395790 h 486745"/>
              <a:gd name="connsiteX161" fmla="*/ 114630 w 486688"/>
              <a:gd name="connsiteY161" fmla="*/ 389396 h 486745"/>
              <a:gd name="connsiteX162" fmla="*/ 118028 w 486688"/>
              <a:gd name="connsiteY162" fmla="*/ 390548 h 486745"/>
              <a:gd name="connsiteX163" fmla="*/ 133120 w 486688"/>
              <a:gd name="connsiteY163" fmla="*/ 367449 h 486745"/>
              <a:gd name="connsiteX164" fmla="*/ 379370 w 486688"/>
              <a:gd name="connsiteY164" fmla="*/ 362259 h 486745"/>
              <a:gd name="connsiteX165" fmla="*/ 379514 w 486688"/>
              <a:gd name="connsiteY165" fmla="*/ 363296 h 486745"/>
              <a:gd name="connsiteX166" fmla="*/ 379257 w 486688"/>
              <a:gd name="connsiteY166" fmla="*/ 363532 h 486745"/>
              <a:gd name="connsiteX167" fmla="*/ 375686 w 486688"/>
              <a:gd name="connsiteY167" fmla="*/ 361343 h 486745"/>
              <a:gd name="connsiteX168" fmla="*/ 380237 w 486688"/>
              <a:gd name="connsiteY168" fmla="*/ 381043 h 486745"/>
              <a:gd name="connsiteX169" fmla="*/ 361516 w 486688"/>
              <a:gd name="connsiteY169" fmla="*/ 373440 h 486745"/>
              <a:gd name="connsiteX170" fmla="*/ 363935 w 486688"/>
              <a:gd name="connsiteY170" fmla="*/ 370905 h 486745"/>
              <a:gd name="connsiteX171" fmla="*/ 367449 w 486688"/>
              <a:gd name="connsiteY171" fmla="*/ 368313 h 486745"/>
              <a:gd name="connsiteX172" fmla="*/ 377126 w 486688"/>
              <a:gd name="connsiteY172" fmla="*/ 375974 h 486745"/>
              <a:gd name="connsiteX173" fmla="*/ 373958 w 486688"/>
              <a:gd name="connsiteY173" fmla="*/ 365318 h 486745"/>
              <a:gd name="connsiteX174" fmla="*/ 371193 w 486688"/>
              <a:gd name="connsiteY174" fmla="*/ 365087 h 486745"/>
              <a:gd name="connsiteX175" fmla="*/ 375686 w 486688"/>
              <a:gd name="connsiteY175" fmla="*/ 361343 h 486745"/>
              <a:gd name="connsiteX176" fmla="*/ 388762 w 486688"/>
              <a:gd name="connsiteY176" fmla="*/ 356332 h 486745"/>
              <a:gd name="connsiteX177" fmla="*/ 380755 w 486688"/>
              <a:gd name="connsiteY177" fmla="*/ 365030 h 486745"/>
              <a:gd name="connsiteX178" fmla="*/ 391238 w 486688"/>
              <a:gd name="connsiteY178" fmla="*/ 359788 h 486745"/>
              <a:gd name="connsiteX179" fmla="*/ 380236 w 486688"/>
              <a:gd name="connsiteY179" fmla="*/ 368486 h 486745"/>
              <a:gd name="connsiteX180" fmla="*/ 379514 w 486688"/>
              <a:gd name="connsiteY180" fmla="*/ 363296 h 486745"/>
              <a:gd name="connsiteX181" fmla="*/ 385536 w 486688"/>
              <a:gd name="connsiteY181" fmla="*/ 357772 h 486745"/>
              <a:gd name="connsiteX182" fmla="*/ 379805 w 486688"/>
              <a:gd name="connsiteY182" fmla="*/ 357325 h 486745"/>
              <a:gd name="connsiteX183" fmla="*/ 379370 w 486688"/>
              <a:gd name="connsiteY183" fmla="*/ 362259 h 486745"/>
              <a:gd name="connsiteX184" fmla="*/ 378624 w 486688"/>
              <a:gd name="connsiteY184" fmla="*/ 356900 h 486745"/>
              <a:gd name="connsiteX185" fmla="*/ 388762 w 486688"/>
              <a:gd name="connsiteY185" fmla="*/ 356332 h 486745"/>
              <a:gd name="connsiteX186" fmla="*/ 97521 w 486688"/>
              <a:gd name="connsiteY186" fmla="*/ 350917 h 486745"/>
              <a:gd name="connsiteX187" fmla="*/ 101611 w 486688"/>
              <a:gd name="connsiteY187" fmla="*/ 353740 h 486745"/>
              <a:gd name="connsiteX188" fmla="*/ 100920 w 486688"/>
              <a:gd name="connsiteY188" fmla="*/ 356274 h 486745"/>
              <a:gd name="connsiteX189" fmla="*/ 100804 w 486688"/>
              <a:gd name="connsiteY189" fmla="*/ 356562 h 486745"/>
              <a:gd name="connsiteX190" fmla="*/ 105989 w 486688"/>
              <a:gd name="connsiteY190" fmla="*/ 360018 h 486745"/>
              <a:gd name="connsiteX191" fmla="*/ 103569 w 486688"/>
              <a:gd name="connsiteY191" fmla="*/ 366355 h 486745"/>
              <a:gd name="connsiteX192" fmla="*/ 96311 w 486688"/>
              <a:gd name="connsiteY192" fmla="*/ 371712 h 486745"/>
              <a:gd name="connsiteX193" fmla="*/ 95505 w 486688"/>
              <a:gd name="connsiteY193" fmla="*/ 373152 h 486745"/>
              <a:gd name="connsiteX194" fmla="*/ 94871 w 486688"/>
              <a:gd name="connsiteY194" fmla="*/ 374822 h 486745"/>
              <a:gd name="connsiteX195" fmla="*/ 94641 w 486688"/>
              <a:gd name="connsiteY195" fmla="*/ 375398 h 486745"/>
              <a:gd name="connsiteX196" fmla="*/ 90378 w 486688"/>
              <a:gd name="connsiteY196" fmla="*/ 368486 h 486745"/>
              <a:gd name="connsiteX197" fmla="*/ 92279 w 486688"/>
              <a:gd name="connsiteY197" fmla="*/ 368947 h 486745"/>
              <a:gd name="connsiteX198" fmla="*/ 98673 w 486688"/>
              <a:gd name="connsiteY198" fmla="*/ 365721 h 486745"/>
              <a:gd name="connsiteX199" fmla="*/ 101957 w 486688"/>
              <a:gd name="connsiteY199" fmla="*/ 358981 h 486745"/>
              <a:gd name="connsiteX200" fmla="*/ 90148 w 486688"/>
              <a:gd name="connsiteY200" fmla="*/ 363532 h 486745"/>
              <a:gd name="connsiteX201" fmla="*/ 89514 w 486688"/>
              <a:gd name="connsiteY201" fmla="*/ 367161 h 486745"/>
              <a:gd name="connsiteX202" fmla="*/ 84618 w 486688"/>
              <a:gd name="connsiteY202" fmla="*/ 360076 h 486745"/>
              <a:gd name="connsiteX203" fmla="*/ 92970 w 486688"/>
              <a:gd name="connsiteY203" fmla="*/ 357253 h 486745"/>
              <a:gd name="connsiteX204" fmla="*/ 96542 w 486688"/>
              <a:gd name="connsiteY204" fmla="*/ 354488 h 486745"/>
              <a:gd name="connsiteX205" fmla="*/ 97521 w 486688"/>
              <a:gd name="connsiteY205" fmla="*/ 350917 h 486745"/>
              <a:gd name="connsiteX206" fmla="*/ 82610 w 486688"/>
              <a:gd name="connsiteY206" fmla="*/ 344473 h 486745"/>
              <a:gd name="connsiteX207" fmla="*/ 78628 w 486688"/>
              <a:gd name="connsiteY207" fmla="*/ 347922 h 486745"/>
              <a:gd name="connsiteX208" fmla="*/ 82891 w 486688"/>
              <a:gd name="connsiteY208" fmla="*/ 351147 h 486745"/>
              <a:gd name="connsiteX209" fmla="*/ 87845 w 486688"/>
              <a:gd name="connsiteY209" fmla="*/ 347461 h 486745"/>
              <a:gd name="connsiteX210" fmla="*/ 82610 w 486688"/>
              <a:gd name="connsiteY210" fmla="*/ 344473 h 486745"/>
              <a:gd name="connsiteX211" fmla="*/ 391527 w 486688"/>
              <a:gd name="connsiteY211" fmla="*/ 340663 h 486745"/>
              <a:gd name="connsiteX212" fmla="*/ 395214 w 486688"/>
              <a:gd name="connsiteY212" fmla="*/ 340893 h 486745"/>
              <a:gd name="connsiteX213" fmla="*/ 392161 w 486688"/>
              <a:gd name="connsiteY213" fmla="*/ 344465 h 486745"/>
              <a:gd name="connsiteX214" fmla="*/ 396539 w 486688"/>
              <a:gd name="connsiteY214" fmla="*/ 350916 h 486745"/>
              <a:gd name="connsiteX215" fmla="*/ 403739 w 486688"/>
              <a:gd name="connsiteY215" fmla="*/ 352817 h 486745"/>
              <a:gd name="connsiteX216" fmla="*/ 399015 w 486688"/>
              <a:gd name="connsiteY216" fmla="*/ 359960 h 486745"/>
              <a:gd name="connsiteX217" fmla="*/ 398439 w 486688"/>
              <a:gd name="connsiteY217" fmla="*/ 358117 h 486745"/>
              <a:gd name="connsiteX218" fmla="*/ 390951 w 486688"/>
              <a:gd name="connsiteY218" fmla="*/ 350168 h 486745"/>
              <a:gd name="connsiteX219" fmla="*/ 386458 w 486688"/>
              <a:gd name="connsiteY219" fmla="*/ 350168 h 486745"/>
              <a:gd name="connsiteX220" fmla="*/ 388013 w 486688"/>
              <a:gd name="connsiteY220" fmla="*/ 344695 h 486745"/>
              <a:gd name="connsiteX221" fmla="*/ 390951 w 486688"/>
              <a:gd name="connsiteY221" fmla="*/ 345617 h 486745"/>
              <a:gd name="connsiteX222" fmla="*/ 391527 w 486688"/>
              <a:gd name="connsiteY222" fmla="*/ 340663 h 486745"/>
              <a:gd name="connsiteX223" fmla="*/ 90580 w 486688"/>
              <a:gd name="connsiteY223" fmla="*/ 338726 h 486745"/>
              <a:gd name="connsiteX224" fmla="*/ 95391 w 486688"/>
              <a:gd name="connsiteY224" fmla="*/ 345214 h 486745"/>
              <a:gd name="connsiteX225" fmla="*/ 91416 w 486688"/>
              <a:gd name="connsiteY225" fmla="*/ 350744 h 486745"/>
              <a:gd name="connsiteX226" fmla="*/ 85310 w 486688"/>
              <a:gd name="connsiteY226" fmla="*/ 355122 h 486745"/>
              <a:gd name="connsiteX227" fmla="*/ 87096 w 486688"/>
              <a:gd name="connsiteY227" fmla="*/ 357599 h 486745"/>
              <a:gd name="connsiteX228" fmla="*/ 81739 w 486688"/>
              <a:gd name="connsiteY228" fmla="*/ 352933 h 486745"/>
              <a:gd name="connsiteX229" fmla="*/ 76842 w 486688"/>
              <a:gd name="connsiteY229" fmla="*/ 347173 h 486745"/>
              <a:gd name="connsiteX230" fmla="*/ 83294 w 486688"/>
              <a:gd name="connsiteY230" fmla="*/ 343256 h 486745"/>
              <a:gd name="connsiteX231" fmla="*/ 90667 w 486688"/>
              <a:gd name="connsiteY231" fmla="*/ 347000 h 486745"/>
              <a:gd name="connsiteX232" fmla="*/ 92050 w 486688"/>
              <a:gd name="connsiteY232" fmla="*/ 341643 h 486745"/>
              <a:gd name="connsiteX233" fmla="*/ 86116 w 486688"/>
              <a:gd name="connsiteY233" fmla="*/ 341355 h 486745"/>
              <a:gd name="connsiteX234" fmla="*/ 90580 w 486688"/>
              <a:gd name="connsiteY234" fmla="*/ 338726 h 486745"/>
              <a:gd name="connsiteX235" fmla="*/ 412782 w 486688"/>
              <a:gd name="connsiteY235" fmla="*/ 333405 h 486745"/>
              <a:gd name="connsiteX236" fmla="*/ 410017 w 486688"/>
              <a:gd name="connsiteY236" fmla="*/ 346020 h 486745"/>
              <a:gd name="connsiteX237" fmla="*/ 405928 w 486688"/>
              <a:gd name="connsiteY237" fmla="*/ 341815 h 486745"/>
              <a:gd name="connsiteX238" fmla="*/ 412667 w 486688"/>
              <a:gd name="connsiteY238" fmla="*/ 337438 h 486745"/>
              <a:gd name="connsiteX239" fmla="*/ 400743 w 486688"/>
              <a:gd name="connsiteY239" fmla="*/ 338762 h 486745"/>
              <a:gd name="connsiteX240" fmla="*/ 401254 w 486688"/>
              <a:gd name="connsiteY240" fmla="*/ 335040 h 486745"/>
              <a:gd name="connsiteX241" fmla="*/ 406230 w 486688"/>
              <a:gd name="connsiteY241" fmla="*/ 334463 h 486745"/>
              <a:gd name="connsiteX242" fmla="*/ 412782 w 486688"/>
              <a:gd name="connsiteY242" fmla="*/ 333405 h 486745"/>
              <a:gd name="connsiteX243" fmla="*/ 401770 w 486688"/>
              <a:gd name="connsiteY243" fmla="*/ 331290 h 486745"/>
              <a:gd name="connsiteX244" fmla="*/ 401254 w 486688"/>
              <a:gd name="connsiteY244" fmla="*/ 335040 h 486745"/>
              <a:gd name="connsiteX245" fmla="*/ 400455 w 486688"/>
              <a:gd name="connsiteY245" fmla="*/ 335133 h 486745"/>
              <a:gd name="connsiteX246" fmla="*/ 89284 w 486688"/>
              <a:gd name="connsiteY246" fmla="*/ 327753 h 486745"/>
              <a:gd name="connsiteX247" fmla="*/ 91012 w 486688"/>
              <a:gd name="connsiteY247" fmla="*/ 329373 h 486745"/>
              <a:gd name="connsiteX248" fmla="*/ 90955 w 486688"/>
              <a:gd name="connsiteY248" fmla="*/ 331562 h 486745"/>
              <a:gd name="connsiteX249" fmla="*/ 83812 w 486688"/>
              <a:gd name="connsiteY249" fmla="*/ 331274 h 486745"/>
              <a:gd name="connsiteX250" fmla="*/ 87556 w 486688"/>
              <a:gd name="connsiteY250" fmla="*/ 330928 h 486745"/>
              <a:gd name="connsiteX251" fmla="*/ 89284 w 486688"/>
              <a:gd name="connsiteY251" fmla="*/ 327753 h 486745"/>
              <a:gd name="connsiteX252" fmla="*/ 403969 w 486688"/>
              <a:gd name="connsiteY252" fmla="*/ 326781 h 486745"/>
              <a:gd name="connsiteX253" fmla="*/ 407252 w 486688"/>
              <a:gd name="connsiteY253" fmla="*/ 331044 h 486745"/>
              <a:gd name="connsiteX254" fmla="*/ 401975 w 486688"/>
              <a:gd name="connsiteY254" fmla="*/ 330691 h 486745"/>
              <a:gd name="connsiteX255" fmla="*/ 401770 w 486688"/>
              <a:gd name="connsiteY255" fmla="*/ 331290 h 486745"/>
              <a:gd name="connsiteX256" fmla="*/ 402183 w 486688"/>
              <a:gd name="connsiteY256" fmla="*/ 328279 h 486745"/>
              <a:gd name="connsiteX257" fmla="*/ 402990 w 486688"/>
              <a:gd name="connsiteY257" fmla="*/ 327530 h 486745"/>
              <a:gd name="connsiteX258" fmla="*/ 409845 w 486688"/>
              <a:gd name="connsiteY258" fmla="*/ 314512 h 486745"/>
              <a:gd name="connsiteX259" fmla="*/ 425801 w 486688"/>
              <a:gd name="connsiteY259" fmla="*/ 322404 h 486745"/>
              <a:gd name="connsiteX260" fmla="*/ 421827 w 486688"/>
              <a:gd name="connsiteY260" fmla="*/ 329258 h 486745"/>
              <a:gd name="connsiteX261" fmla="*/ 420905 w 486688"/>
              <a:gd name="connsiteY261" fmla="*/ 327242 h 486745"/>
              <a:gd name="connsiteX262" fmla="*/ 410709 w 486688"/>
              <a:gd name="connsiteY262" fmla="*/ 319639 h 486745"/>
              <a:gd name="connsiteX263" fmla="*/ 409787 w 486688"/>
              <a:gd name="connsiteY263" fmla="*/ 319927 h 486745"/>
              <a:gd name="connsiteX264" fmla="*/ 409327 w 486688"/>
              <a:gd name="connsiteY264" fmla="*/ 320215 h 486745"/>
              <a:gd name="connsiteX265" fmla="*/ 408405 w 486688"/>
              <a:gd name="connsiteY265" fmla="*/ 320964 h 486745"/>
              <a:gd name="connsiteX266" fmla="*/ 73213 w 486688"/>
              <a:gd name="connsiteY266" fmla="*/ 311747 h 486745"/>
              <a:gd name="connsiteX267" fmla="*/ 77246 w 486688"/>
              <a:gd name="connsiteY267" fmla="*/ 315722 h 486745"/>
              <a:gd name="connsiteX268" fmla="*/ 69124 w 486688"/>
              <a:gd name="connsiteY268" fmla="*/ 320157 h 486745"/>
              <a:gd name="connsiteX269" fmla="*/ 64861 w 486688"/>
              <a:gd name="connsiteY269" fmla="*/ 322173 h 486745"/>
              <a:gd name="connsiteX270" fmla="*/ 62730 w 486688"/>
              <a:gd name="connsiteY270" fmla="*/ 325687 h 486745"/>
              <a:gd name="connsiteX271" fmla="*/ 59331 w 486688"/>
              <a:gd name="connsiteY271" fmla="*/ 318141 h 486745"/>
              <a:gd name="connsiteX272" fmla="*/ 67511 w 486688"/>
              <a:gd name="connsiteY272" fmla="*/ 317104 h 486745"/>
              <a:gd name="connsiteX273" fmla="*/ 71773 w 486688"/>
              <a:gd name="connsiteY273" fmla="*/ 315030 h 486745"/>
              <a:gd name="connsiteX274" fmla="*/ 73213 w 486688"/>
              <a:gd name="connsiteY274" fmla="*/ 311747 h 486745"/>
              <a:gd name="connsiteX275" fmla="*/ 84330 w 486688"/>
              <a:gd name="connsiteY275" fmla="*/ 310306 h 486745"/>
              <a:gd name="connsiteX276" fmla="*/ 84791 w 486688"/>
              <a:gd name="connsiteY276" fmla="*/ 313359 h 486745"/>
              <a:gd name="connsiteX277" fmla="*/ 81277 w 486688"/>
              <a:gd name="connsiteY277" fmla="*/ 313475 h 486745"/>
              <a:gd name="connsiteX278" fmla="*/ 84330 w 486688"/>
              <a:gd name="connsiteY278" fmla="*/ 310306 h 486745"/>
              <a:gd name="connsiteX279" fmla="*/ 413186 w 486688"/>
              <a:gd name="connsiteY279" fmla="*/ 300111 h 486745"/>
              <a:gd name="connsiteX280" fmla="*/ 417737 w 486688"/>
              <a:gd name="connsiteY280" fmla="*/ 302761 h 486745"/>
              <a:gd name="connsiteX281" fmla="*/ 418485 w 486688"/>
              <a:gd name="connsiteY281" fmla="*/ 302012 h 486745"/>
              <a:gd name="connsiteX282" fmla="*/ 419177 w 486688"/>
              <a:gd name="connsiteY282" fmla="*/ 301263 h 486745"/>
              <a:gd name="connsiteX283" fmla="*/ 420790 w 486688"/>
              <a:gd name="connsiteY283" fmla="*/ 300226 h 486745"/>
              <a:gd name="connsiteX284" fmla="*/ 419580 w 486688"/>
              <a:gd name="connsiteY284" fmla="*/ 304028 h 486745"/>
              <a:gd name="connsiteX285" fmla="*/ 430236 w 486688"/>
              <a:gd name="connsiteY285" fmla="*/ 311056 h 486745"/>
              <a:gd name="connsiteX286" fmla="*/ 430812 w 486688"/>
              <a:gd name="connsiteY286" fmla="*/ 310019 h 486745"/>
              <a:gd name="connsiteX287" fmla="*/ 431043 w 486688"/>
              <a:gd name="connsiteY287" fmla="*/ 309500 h 486745"/>
              <a:gd name="connsiteX288" fmla="*/ 431677 w 486688"/>
              <a:gd name="connsiteY288" fmla="*/ 307772 h 486745"/>
              <a:gd name="connsiteX289" fmla="*/ 424073 w 486688"/>
              <a:gd name="connsiteY289" fmla="*/ 311574 h 486745"/>
              <a:gd name="connsiteX290" fmla="*/ 417794 w 486688"/>
              <a:gd name="connsiteY290" fmla="*/ 306908 h 486745"/>
              <a:gd name="connsiteX291" fmla="*/ 415490 w 486688"/>
              <a:gd name="connsiteY291" fmla="*/ 308694 h 486745"/>
              <a:gd name="connsiteX292" fmla="*/ 413186 w 486688"/>
              <a:gd name="connsiteY292" fmla="*/ 300111 h 486745"/>
              <a:gd name="connsiteX293" fmla="*/ 70448 w 486688"/>
              <a:gd name="connsiteY293" fmla="*/ 278279 h 486745"/>
              <a:gd name="connsiteX294" fmla="*/ 74710 w 486688"/>
              <a:gd name="connsiteY294" fmla="*/ 289339 h 486745"/>
              <a:gd name="connsiteX295" fmla="*/ 70966 w 486688"/>
              <a:gd name="connsiteY295" fmla="*/ 287841 h 486745"/>
              <a:gd name="connsiteX296" fmla="*/ 66531 w 486688"/>
              <a:gd name="connsiteY296" fmla="*/ 294696 h 486745"/>
              <a:gd name="connsiteX297" fmla="*/ 75344 w 486688"/>
              <a:gd name="connsiteY297" fmla="*/ 297115 h 486745"/>
              <a:gd name="connsiteX298" fmla="*/ 75805 w 486688"/>
              <a:gd name="connsiteY298" fmla="*/ 294293 h 486745"/>
              <a:gd name="connsiteX299" fmla="*/ 79318 w 486688"/>
              <a:gd name="connsiteY299" fmla="*/ 302645 h 486745"/>
              <a:gd name="connsiteX300" fmla="*/ 76611 w 486688"/>
              <a:gd name="connsiteY300" fmla="*/ 300629 h 486745"/>
              <a:gd name="connsiteX301" fmla="*/ 64918 w 486688"/>
              <a:gd name="connsiteY301" fmla="*/ 296366 h 486745"/>
              <a:gd name="connsiteX302" fmla="*/ 57602 w 486688"/>
              <a:gd name="connsiteY302" fmla="*/ 307138 h 486745"/>
              <a:gd name="connsiteX303" fmla="*/ 56796 w 486688"/>
              <a:gd name="connsiteY303" fmla="*/ 309097 h 486745"/>
              <a:gd name="connsiteX304" fmla="*/ 55932 w 486688"/>
              <a:gd name="connsiteY304" fmla="*/ 311343 h 486745"/>
              <a:gd name="connsiteX305" fmla="*/ 55644 w 486688"/>
              <a:gd name="connsiteY305" fmla="*/ 311919 h 486745"/>
              <a:gd name="connsiteX306" fmla="*/ 52245 w 486688"/>
              <a:gd name="connsiteY306" fmla="*/ 301493 h 486745"/>
              <a:gd name="connsiteX307" fmla="*/ 54895 w 486688"/>
              <a:gd name="connsiteY307" fmla="*/ 303336 h 486745"/>
              <a:gd name="connsiteX308" fmla="*/ 61174 w 486688"/>
              <a:gd name="connsiteY308" fmla="*/ 295041 h 486745"/>
              <a:gd name="connsiteX309" fmla="*/ 51669 w 486688"/>
              <a:gd name="connsiteY309" fmla="*/ 291873 h 486745"/>
              <a:gd name="connsiteX310" fmla="*/ 50229 w 486688"/>
              <a:gd name="connsiteY310" fmla="*/ 294753 h 486745"/>
              <a:gd name="connsiteX311" fmla="*/ 46888 w 486688"/>
              <a:gd name="connsiteY311" fmla="*/ 286401 h 486745"/>
              <a:gd name="connsiteX312" fmla="*/ 62786 w 486688"/>
              <a:gd name="connsiteY312" fmla="*/ 293429 h 486745"/>
              <a:gd name="connsiteX313" fmla="*/ 67279 w 486688"/>
              <a:gd name="connsiteY313" fmla="*/ 286862 h 486745"/>
              <a:gd name="connsiteX314" fmla="*/ 70448 w 486688"/>
              <a:gd name="connsiteY314" fmla="*/ 278279 h 486745"/>
              <a:gd name="connsiteX315" fmla="*/ 426549 w 486688"/>
              <a:gd name="connsiteY315" fmla="*/ 278222 h 486745"/>
              <a:gd name="connsiteX316" fmla="*/ 433289 w 486688"/>
              <a:gd name="connsiteY316" fmla="*/ 286978 h 486745"/>
              <a:gd name="connsiteX317" fmla="*/ 440720 w 486688"/>
              <a:gd name="connsiteY317" fmla="*/ 294927 h 486745"/>
              <a:gd name="connsiteX318" fmla="*/ 440720 w 486688"/>
              <a:gd name="connsiteY318" fmla="*/ 304547 h 486745"/>
              <a:gd name="connsiteX319" fmla="*/ 440605 w 486688"/>
              <a:gd name="connsiteY319" fmla="*/ 299650 h 486745"/>
              <a:gd name="connsiteX320" fmla="*/ 438012 w 486688"/>
              <a:gd name="connsiteY320" fmla="*/ 294178 h 486745"/>
              <a:gd name="connsiteX321" fmla="*/ 419061 w 486688"/>
              <a:gd name="connsiteY321" fmla="*/ 295618 h 486745"/>
              <a:gd name="connsiteX322" fmla="*/ 421941 w 486688"/>
              <a:gd name="connsiteY322" fmla="*/ 288303 h 486745"/>
              <a:gd name="connsiteX323" fmla="*/ 426665 w 486688"/>
              <a:gd name="connsiteY323" fmla="*/ 290895 h 486745"/>
              <a:gd name="connsiteX324" fmla="*/ 434095 w 486688"/>
              <a:gd name="connsiteY324" fmla="*/ 290491 h 486745"/>
              <a:gd name="connsiteX325" fmla="*/ 429890 w 486688"/>
              <a:gd name="connsiteY325" fmla="*/ 285480 h 486745"/>
              <a:gd name="connsiteX326" fmla="*/ 424648 w 486688"/>
              <a:gd name="connsiteY326" fmla="*/ 283061 h 486745"/>
              <a:gd name="connsiteX327" fmla="*/ 404372 w 486688"/>
              <a:gd name="connsiteY327" fmla="*/ 174940 h 486745"/>
              <a:gd name="connsiteX328" fmla="*/ 416757 w 486688"/>
              <a:gd name="connsiteY328" fmla="*/ 182889 h 486745"/>
              <a:gd name="connsiteX329" fmla="*/ 425973 w 486688"/>
              <a:gd name="connsiteY329" fmla="*/ 194122 h 486745"/>
              <a:gd name="connsiteX330" fmla="*/ 413473 w 486688"/>
              <a:gd name="connsiteY330" fmla="*/ 188189 h 486745"/>
              <a:gd name="connsiteX331" fmla="*/ 413589 w 486688"/>
              <a:gd name="connsiteY331" fmla="*/ 186576 h 486745"/>
              <a:gd name="connsiteX332" fmla="*/ 410881 w 486688"/>
              <a:gd name="connsiteY332" fmla="*/ 185539 h 486745"/>
              <a:gd name="connsiteX333" fmla="*/ 394061 w 486688"/>
              <a:gd name="connsiteY333" fmla="*/ 193834 h 486745"/>
              <a:gd name="connsiteX334" fmla="*/ 394061 w 486688"/>
              <a:gd name="connsiteY334" fmla="*/ 177878 h 486745"/>
              <a:gd name="connsiteX335" fmla="*/ 397345 w 486688"/>
              <a:gd name="connsiteY335" fmla="*/ 186921 h 486745"/>
              <a:gd name="connsiteX336" fmla="*/ 407195 w 486688"/>
              <a:gd name="connsiteY336" fmla="*/ 184041 h 486745"/>
              <a:gd name="connsiteX337" fmla="*/ 404372 w 486688"/>
              <a:gd name="connsiteY337" fmla="*/ 174940 h 486745"/>
              <a:gd name="connsiteX338" fmla="*/ 396020 w 486688"/>
              <a:gd name="connsiteY338" fmla="*/ 159617 h 486745"/>
              <a:gd name="connsiteX339" fmla="*/ 404776 w 486688"/>
              <a:gd name="connsiteY339" fmla="*/ 165550 h 486745"/>
              <a:gd name="connsiteX340" fmla="*/ 429200 w 486688"/>
              <a:gd name="connsiteY340" fmla="*/ 184444 h 486745"/>
              <a:gd name="connsiteX341" fmla="*/ 423497 w 486688"/>
              <a:gd name="connsiteY341" fmla="*/ 183810 h 486745"/>
              <a:gd name="connsiteX342" fmla="*/ 421193 w 486688"/>
              <a:gd name="connsiteY342" fmla="*/ 182658 h 486745"/>
              <a:gd name="connsiteX343" fmla="*/ 419983 w 486688"/>
              <a:gd name="connsiteY343" fmla="*/ 181679 h 486745"/>
              <a:gd name="connsiteX344" fmla="*/ 418889 w 486688"/>
              <a:gd name="connsiteY344" fmla="*/ 180239 h 486745"/>
              <a:gd name="connsiteX345" fmla="*/ 424591 w 486688"/>
              <a:gd name="connsiteY345" fmla="*/ 180584 h 486745"/>
              <a:gd name="connsiteX346" fmla="*/ 408866 w 486688"/>
              <a:gd name="connsiteY346" fmla="*/ 171944 h 486745"/>
              <a:gd name="connsiteX347" fmla="*/ 396020 w 486688"/>
              <a:gd name="connsiteY347" fmla="*/ 159617 h 486745"/>
              <a:gd name="connsiteX348" fmla="*/ 420904 w 486688"/>
              <a:gd name="connsiteY348" fmla="*/ 159214 h 486745"/>
              <a:gd name="connsiteX349" fmla="*/ 423266 w 486688"/>
              <a:gd name="connsiteY349" fmla="*/ 165032 h 486745"/>
              <a:gd name="connsiteX350" fmla="*/ 428681 w 486688"/>
              <a:gd name="connsiteY350" fmla="*/ 159848 h 486745"/>
              <a:gd name="connsiteX351" fmla="*/ 428277 w 486688"/>
              <a:gd name="connsiteY351" fmla="*/ 167855 h 486745"/>
              <a:gd name="connsiteX352" fmla="*/ 434498 w 486688"/>
              <a:gd name="connsiteY352" fmla="*/ 169467 h 486745"/>
              <a:gd name="connsiteX353" fmla="*/ 433692 w 486688"/>
              <a:gd name="connsiteY353" fmla="*/ 168776 h 486745"/>
              <a:gd name="connsiteX354" fmla="*/ 431445 w 486688"/>
              <a:gd name="connsiteY354" fmla="*/ 166587 h 486745"/>
              <a:gd name="connsiteX355" fmla="*/ 433692 w 486688"/>
              <a:gd name="connsiteY355" fmla="*/ 163650 h 486745"/>
              <a:gd name="connsiteX356" fmla="*/ 444982 w 486688"/>
              <a:gd name="connsiteY356" fmla="*/ 168373 h 486745"/>
              <a:gd name="connsiteX357" fmla="*/ 449994 w 486688"/>
              <a:gd name="connsiteY357" fmla="*/ 169525 h 486745"/>
              <a:gd name="connsiteX358" fmla="*/ 439913 w 486688"/>
              <a:gd name="connsiteY358" fmla="*/ 170908 h 486745"/>
              <a:gd name="connsiteX359" fmla="*/ 446768 w 486688"/>
              <a:gd name="connsiteY359" fmla="*/ 181967 h 486745"/>
              <a:gd name="connsiteX360" fmla="*/ 433519 w 486688"/>
              <a:gd name="connsiteY360" fmla="*/ 181564 h 486745"/>
              <a:gd name="connsiteX361" fmla="*/ 430754 w 486688"/>
              <a:gd name="connsiteY361" fmla="*/ 178511 h 486745"/>
              <a:gd name="connsiteX362" fmla="*/ 444118 w 486688"/>
              <a:gd name="connsiteY362" fmla="*/ 179836 h 486745"/>
              <a:gd name="connsiteX363" fmla="*/ 430409 w 486688"/>
              <a:gd name="connsiteY363" fmla="*/ 173154 h 486745"/>
              <a:gd name="connsiteX364" fmla="*/ 427471 w 486688"/>
              <a:gd name="connsiteY364" fmla="*/ 176495 h 486745"/>
              <a:gd name="connsiteX365" fmla="*/ 426261 w 486688"/>
              <a:gd name="connsiteY365" fmla="*/ 173615 h 486745"/>
              <a:gd name="connsiteX366" fmla="*/ 425455 w 486688"/>
              <a:gd name="connsiteY366" fmla="*/ 172232 h 486745"/>
              <a:gd name="connsiteX367" fmla="*/ 421135 w 486688"/>
              <a:gd name="connsiteY367" fmla="*/ 170159 h 486745"/>
              <a:gd name="connsiteX368" fmla="*/ 421653 w 486688"/>
              <a:gd name="connsiteY368" fmla="*/ 170043 h 486745"/>
              <a:gd name="connsiteX369" fmla="*/ 422171 w 486688"/>
              <a:gd name="connsiteY369" fmla="*/ 169928 h 486745"/>
              <a:gd name="connsiteX370" fmla="*/ 425340 w 486688"/>
              <a:gd name="connsiteY370" fmla="*/ 168719 h 486745"/>
              <a:gd name="connsiteX371" fmla="*/ 415259 w 486688"/>
              <a:gd name="connsiteY371" fmla="*/ 164917 h 486745"/>
              <a:gd name="connsiteX372" fmla="*/ 420904 w 486688"/>
              <a:gd name="connsiteY372" fmla="*/ 159214 h 486745"/>
              <a:gd name="connsiteX373" fmla="*/ 76957 w 486688"/>
              <a:gd name="connsiteY373" fmla="*/ 158522 h 486745"/>
              <a:gd name="connsiteX374" fmla="*/ 79146 w 486688"/>
              <a:gd name="connsiteY374" fmla="*/ 168430 h 486745"/>
              <a:gd name="connsiteX375" fmla="*/ 84849 w 486688"/>
              <a:gd name="connsiteY375" fmla="*/ 172693 h 486745"/>
              <a:gd name="connsiteX376" fmla="*/ 76957 w 486688"/>
              <a:gd name="connsiteY376" fmla="*/ 158522 h 486745"/>
              <a:gd name="connsiteX377" fmla="*/ 64169 w 486688"/>
              <a:gd name="connsiteY377" fmla="*/ 154260 h 486745"/>
              <a:gd name="connsiteX378" fmla="*/ 63305 w 486688"/>
              <a:gd name="connsiteY378" fmla="*/ 159617 h 486745"/>
              <a:gd name="connsiteX379" fmla="*/ 66128 w 486688"/>
              <a:gd name="connsiteY379" fmla="*/ 157831 h 486745"/>
              <a:gd name="connsiteX380" fmla="*/ 64169 w 486688"/>
              <a:gd name="connsiteY380" fmla="*/ 154260 h 486745"/>
              <a:gd name="connsiteX381" fmla="*/ 64968 w 486688"/>
              <a:gd name="connsiteY381" fmla="*/ 134775 h 486745"/>
              <a:gd name="connsiteX382" fmla="*/ 67453 w 486688"/>
              <a:gd name="connsiteY382" fmla="*/ 141242 h 486745"/>
              <a:gd name="connsiteX383" fmla="*/ 66992 w 486688"/>
              <a:gd name="connsiteY383" fmla="*/ 158350 h 486745"/>
              <a:gd name="connsiteX384" fmla="*/ 71139 w 486688"/>
              <a:gd name="connsiteY384" fmla="*/ 158983 h 486745"/>
              <a:gd name="connsiteX385" fmla="*/ 72579 w 486688"/>
              <a:gd name="connsiteY385" fmla="*/ 160193 h 486745"/>
              <a:gd name="connsiteX386" fmla="*/ 74135 w 486688"/>
              <a:gd name="connsiteY386" fmla="*/ 160423 h 486745"/>
              <a:gd name="connsiteX387" fmla="*/ 81220 w 486688"/>
              <a:gd name="connsiteY387" fmla="*/ 151783 h 486745"/>
              <a:gd name="connsiteX388" fmla="*/ 86807 w 486688"/>
              <a:gd name="connsiteY388" fmla="*/ 162094 h 486745"/>
              <a:gd name="connsiteX389" fmla="*/ 90552 w 486688"/>
              <a:gd name="connsiteY389" fmla="*/ 172578 h 486745"/>
              <a:gd name="connsiteX390" fmla="*/ 85828 w 486688"/>
              <a:gd name="connsiteY390" fmla="*/ 179087 h 486745"/>
              <a:gd name="connsiteX391" fmla="*/ 92683 w 486688"/>
              <a:gd name="connsiteY391" fmla="*/ 174363 h 486745"/>
              <a:gd name="connsiteX392" fmla="*/ 93317 w 486688"/>
              <a:gd name="connsiteY392" fmla="*/ 182543 h 486745"/>
              <a:gd name="connsiteX393" fmla="*/ 90667 w 486688"/>
              <a:gd name="connsiteY393" fmla="*/ 180700 h 486745"/>
              <a:gd name="connsiteX394" fmla="*/ 88881 w 486688"/>
              <a:gd name="connsiteY394" fmla="*/ 184847 h 486745"/>
              <a:gd name="connsiteX395" fmla="*/ 82314 w 486688"/>
              <a:gd name="connsiteY395" fmla="*/ 180296 h 486745"/>
              <a:gd name="connsiteX396" fmla="*/ 77418 w 486688"/>
              <a:gd name="connsiteY396" fmla="*/ 181909 h 486745"/>
              <a:gd name="connsiteX397" fmla="*/ 77418 w 486688"/>
              <a:gd name="connsiteY397" fmla="*/ 188706 h 486745"/>
              <a:gd name="connsiteX398" fmla="*/ 86404 w 486688"/>
              <a:gd name="connsiteY398" fmla="*/ 195734 h 486745"/>
              <a:gd name="connsiteX399" fmla="*/ 72003 w 486688"/>
              <a:gd name="connsiteY399" fmla="*/ 188937 h 486745"/>
              <a:gd name="connsiteX400" fmla="*/ 75287 w 486688"/>
              <a:gd name="connsiteY400" fmla="*/ 187670 h 486745"/>
              <a:gd name="connsiteX401" fmla="*/ 73040 w 486688"/>
              <a:gd name="connsiteY401" fmla="*/ 178683 h 486745"/>
              <a:gd name="connsiteX402" fmla="*/ 67395 w 486688"/>
              <a:gd name="connsiteY402" fmla="*/ 174018 h 486745"/>
              <a:gd name="connsiteX403" fmla="*/ 73155 w 486688"/>
              <a:gd name="connsiteY403" fmla="*/ 167451 h 486745"/>
              <a:gd name="connsiteX404" fmla="*/ 62326 w 486688"/>
              <a:gd name="connsiteY404" fmla="*/ 164801 h 486745"/>
              <a:gd name="connsiteX405" fmla="*/ 61404 w 486688"/>
              <a:gd name="connsiteY405" fmla="*/ 169928 h 486745"/>
              <a:gd name="connsiteX406" fmla="*/ 56105 w 486688"/>
              <a:gd name="connsiteY406" fmla="*/ 170043 h 486745"/>
              <a:gd name="connsiteX407" fmla="*/ 60713 w 486688"/>
              <a:gd name="connsiteY407" fmla="*/ 147751 h 486745"/>
              <a:gd name="connsiteX408" fmla="*/ 61059 w 486688"/>
              <a:gd name="connsiteY408" fmla="*/ 138937 h 486745"/>
              <a:gd name="connsiteX409" fmla="*/ 64968 w 486688"/>
              <a:gd name="connsiteY409" fmla="*/ 134775 h 486745"/>
              <a:gd name="connsiteX410" fmla="*/ 369580 w 486688"/>
              <a:gd name="connsiteY410" fmla="*/ 124076 h 486745"/>
              <a:gd name="connsiteX411" fmla="*/ 364741 w 486688"/>
              <a:gd name="connsiteY411" fmla="*/ 129030 h 486745"/>
              <a:gd name="connsiteX412" fmla="*/ 367276 w 486688"/>
              <a:gd name="connsiteY412" fmla="*/ 128281 h 486745"/>
              <a:gd name="connsiteX413" fmla="*/ 369580 w 486688"/>
              <a:gd name="connsiteY413" fmla="*/ 124076 h 486745"/>
              <a:gd name="connsiteX414" fmla="*/ 242624 w 486688"/>
              <a:gd name="connsiteY414" fmla="*/ 108409 h 486745"/>
              <a:gd name="connsiteX415" fmla="*/ 350456 w 486688"/>
              <a:gd name="connsiteY415" fmla="*/ 160712 h 486745"/>
              <a:gd name="connsiteX416" fmla="*/ 362726 w 486688"/>
              <a:gd name="connsiteY416" fmla="*/ 180470 h 486745"/>
              <a:gd name="connsiteX417" fmla="*/ 376320 w 486688"/>
              <a:gd name="connsiteY417" fmla="*/ 231333 h 486745"/>
              <a:gd name="connsiteX418" fmla="*/ 282254 w 486688"/>
              <a:gd name="connsiteY418" fmla="*/ 230412 h 486745"/>
              <a:gd name="connsiteX419" fmla="*/ 282254 w 486688"/>
              <a:gd name="connsiteY419" fmla="*/ 256621 h 486745"/>
              <a:gd name="connsiteX420" fmla="*/ 376378 w 486688"/>
              <a:gd name="connsiteY420" fmla="*/ 255469 h 486745"/>
              <a:gd name="connsiteX421" fmla="*/ 352530 w 486688"/>
              <a:gd name="connsiteY421" fmla="*/ 323268 h 486745"/>
              <a:gd name="connsiteX422" fmla="*/ 303049 w 486688"/>
              <a:gd name="connsiteY422" fmla="*/ 365087 h 486745"/>
              <a:gd name="connsiteX423" fmla="*/ 255354 w 486688"/>
              <a:gd name="connsiteY423" fmla="*/ 378221 h 486745"/>
              <a:gd name="connsiteX424" fmla="*/ 254893 w 486688"/>
              <a:gd name="connsiteY424" fmla="*/ 350629 h 486745"/>
              <a:gd name="connsiteX425" fmla="*/ 340549 w 486688"/>
              <a:gd name="connsiteY425" fmla="*/ 282715 h 486745"/>
              <a:gd name="connsiteX426" fmla="*/ 290665 w 486688"/>
              <a:gd name="connsiteY426" fmla="*/ 283867 h 486745"/>
              <a:gd name="connsiteX427" fmla="*/ 281909 w 486688"/>
              <a:gd name="connsiteY427" fmla="*/ 287208 h 486745"/>
              <a:gd name="connsiteX428" fmla="*/ 282139 w 486688"/>
              <a:gd name="connsiteY428" fmla="*/ 291586 h 486745"/>
              <a:gd name="connsiteX429" fmla="*/ 293487 w 486688"/>
              <a:gd name="connsiteY429" fmla="*/ 291816 h 486745"/>
              <a:gd name="connsiteX430" fmla="*/ 293429 w 486688"/>
              <a:gd name="connsiteY430" fmla="*/ 306505 h 486745"/>
              <a:gd name="connsiteX431" fmla="*/ 282082 w 486688"/>
              <a:gd name="connsiteY431" fmla="*/ 306620 h 486745"/>
              <a:gd name="connsiteX432" fmla="*/ 282024 w 486688"/>
              <a:gd name="connsiteY432" fmla="*/ 312381 h 486745"/>
              <a:gd name="connsiteX433" fmla="*/ 293026 w 486688"/>
              <a:gd name="connsiteY433" fmla="*/ 312496 h 486745"/>
              <a:gd name="connsiteX434" fmla="*/ 293084 w 486688"/>
              <a:gd name="connsiteY434" fmla="*/ 327127 h 486745"/>
              <a:gd name="connsiteX435" fmla="*/ 252819 w 486688"/>
              <a:gd name="connsiteY435" fmla="*/ 327357 h 486745"/>
              <a:gd name="connsiteX436" fmla="*/ 252416 w 486688"/>
              <a:gd name="connsiteY436" fmla="*/ 171484 h 486745"/>
              <a:gd name="connsiteX437" fmla="*/ 252359 w 486688"/>
              <a:gd name="connsiteY437" fmla="*/ 166588 h 486745"/>
              <a:gd name="connsiteX438" fmla="*/ 252877 w 486688"/>
              <a:gd name="connsiteY438" fmla="*/ 162152 h 486745"/>
              <a:gd name="connsiteX439" fmla="*/ 253107 w 486688"/>
              <a:gd name="connsiteY439" fmla="*/ 161634 h 486745"/>
              <a:gd name="connsiteX440" fmla="*/ 293141 w 486688"/>
              <a:gd name="connsiteY440" fmla="*/ 161288 h 486745"/>
              <a:gd name="connsiteX441" fmla="*/ 293314 w 486688"/>
              <a:gd name="connsiteY441" fmla="*/ 176034 h 486745"/>
              <a:gd name="connsiteX442" fmla="*/ 282254 w 486688"/>
              <a:gd name="connsiteY442" fmla="*/ 176207 h 486745"/>
              <a:gd name="connsiteX443" fmla="*/ 282312 w 486688"/>
              <a:gd name="connsiteY443" fmla="*/ 181968 h 486745"/>
              <a:gd name="connsiteX444" fmla="*/ 293602 w 486688"/>
              <a:gd name="connsiteY444" fmla="*/ 182025 h 486745"/>
              <a:gd name="connsiteX445" fmla="*/ 293718 w 486688"/>
              <a:gd name="connsiteY445" fmla="*/ 196887 h 486745"/>
              <a:gd name="connsiteX446" fmla="*/ 282543 w 486688"/>
              <a:gd name="connsiteY446" fmla="*/ 196887 h 486745"/>
              <a:gd name="connsiteX447" fmla="*/ 282254 w 486688"/>
              <a:gd name="connsiteY447" fmla="*/ 203741 h 486745"/>
              <a:gd name="connsiteX448" fmla="*/ 340664 w 486688"/>
              <a:gd name="connsiteY448" fmla="*/ 203972 h 486745"/>
              <a:gd name="connsiteX449" fmla="*/ 306160 w 486688"/>
              <a:gd name="connsiteY449" fmla="*/ 155931 h 486745"/>
              <a:gd name="connsiteX450" fmla="*/ 243315 w 486688"/>
              <a:gd name="connsiteY450" fmla="*/ 135712 h 486745"/>
              <a:gd name="connsiteX451" fmla="*/ 180931 w 486688"/>
              <a:gd name="connsiteY451" fmla="*/ 156392 h 486745"/>
              <a:gd name="connsiteX452" fmla="*/ 145966 w 486688"/>
              <a:gd name="connsiteY452" fmla="*/ 204606 h 486745"/>
              <a:gd name="connsiteX453" fmla="*/ 204606 w 486688"/>
              <a:gd name="connsiteY453" fmla="*/ 203914 h 486745"/>
              <a:gd name="connsiteX454" fmla="*/ 204548 w 486688"/>
              <a:gd name="connsiteY454" fmla="*/ 197002 h 486745"/>
              <a:gd name="connsiteX455" fmla="*/ 193200 w 486688"/>
              <a:gd name="connsiteY455" fmla="*/ 196656 h 486745"/>
              <a:gd name="connsiteX456" fmla="*/ 193200 w 486688"/>
              <a:gd name="connsiteY456" fmla="*/ 181910 h 486745"/>
              <a:gd name="connsiteX457" fmla="*/ 204490 w 486688"/>
              <a:gd name="connsiteY457" fmla="*/ 181852 h 486745"/>
              <a:gd name="connsiteX458" fmla="*/ 204606 w 486688"/>
              <a:gd name="connsiteY458" fmla="*/ 176034 h 486745"/>
              <a:gd name="connsiteX459" fmla="*/ 193661 w 486688"/>
              <a:gd name="connsiteY459" fmla="*/ 175977 h 486745"/>
              <a:gd name="connsiteX460" fmla="*/ 193546 w 486688"/>
              <a:gd name="connsiteY460" fmla="*/ 161461 h 486745"/>
              <a:gd name="connsiteX461" fmla="*/ 233926 w 486688"/>
              <a:gd name="connsiteY461" fmla="*/ 161230 h 486745"/>
              <a:gd name="connsiteX462" fmla="*/ 233926 w 486688"/>
              <a:gd name="connsiteY462" fmla="*/ 327934 h 486745"/>
              <a:gd name="connsiteX463" fmla="*/ 193661 w 486688"/>
              <a:gd name="connsiteY463" fmla="*/ 328049 h 486745"/>
              <a:gd name="connsiteX464" fmla="*/ 193546 w 486688"/>
              <a:gd name="connsiteY464" fmla="*/ 313475 h 486745"/>
              <a:gd name="connsiteX465" fmla="*/ 204606 w 486688"/>
              <a:gd name="connsiteY465" fmla="*/ 313187 h 486745"/>
              <a:gd name="connsiteX466" fmla="*/ 204548 w 486688"/>
              <a:gd name="connsiteY466" fmla="*/ 307427 h 486745"/>
              <a:gd name="connsiteX467" fmla="*/ 193258 w 486688"/>
              <a:gd name="connsiteY467" fmla="*/ 307427 h 486745"/>
              <a:gd name="connsiteX468" fmla="*/ 193143 w 486688"/>
              <a:gd name="connsiteY468" fmla="*/ 292681 h 486745"/>
              <a:gd name="connsiteX469" fmla="*/ 204490 w 486688"/>
              <a:gd name="connsiteY469" fmla="*/ 292508 h 486745"/>
              <a:gd name="connsiteX470" fmla="*/ 204606 w 486688"/>
              <a:gd name="connsiteY470" fmla="*/ 284155 h 486745"/>
              <a:gd name="connsiteX471" fmla="*/ 147464 w 486688"/>
              <a:gd name="connsiteY471" fmla="*/ 282254 h 486745"/>
              <a:gd name="connsiteX472" fmla="*/ 217394 w 486688"/>
              <a:gd name="connsiteY472" fmla="*/ 346712 h 486745"/>
              <a:gd name="connsiteX473" fmla="*/ 233062 w 486688"/>
              <a:gd name="connsiteY473" fmla="*/ 350687 h 486745"/>
              <a:gd name="connsiteX474" fmla="*/ 233004 w 486688"/>
              <a:gd name="connsiteY474" fmla="*/ 377818 h 486745"/>
              <a:gd name="connsiteX475" fmla="*/ 149307 w 486688"/>
              <a:gd name="connsiteY475" fmla="*/ 339454 h 486745"/>
              <a:gd name="connsiteX476" fmla="*/ 111807 w 486688"/>
              <a:gd name="connsiteY476" fmla="*/ 255296 h 486745"/>
              <a:gd name="connsiteX477" fmla="*/ 204548 w 486688"/>
              <a:gd name="connsiteY477" fmla="*/ 256045 h 486745"/>
              <a:gd name="connsiteX478" fmla="*/ 204548 w 486688"/>
              <a:gd name="connsiteY478" fmla="*/ 231103 h 486745"/>
              <a:gd name="connsiteX479" fmla="*/ 110252 w 486688"/>
              <a:gd name="connsiteY479" fmla="*/ 232255 h 486745"/>
              <a:gd name="connsiteX480" fmla="*/ 143028 w 486688"/>
              <a:gd name="connsiteY480" fmla="*/ 152878 h 486745"/>
              <a:gd name="connsiteX481" fmla="*/ 242624 w 486688"/>
              <a:gd name="connsiteY481" fmla="*/ 108409 h 486745"/>
              <a:gd name="connsiteX482" fmla="*/ 396077 w 486688"/>
              <a:gd name="connsiteY482" fmla="*/ 96945 h 486745"/>
              <a:gd name="connsiteX483" fmla="*/ 391527 w 486688"/>
              <a:gd name="connsiteY483" fmla="*/ 109790 h 486745"/>
              <a:gd name="connsiteX484" fmla="*/ 378796 w 486688"/>
              <a:gd name="connsiteY484" fmla="*/ 115666 h 486745"/>
              <a:gd name="connsiteX485" fmla="*/ 385766 w 486688"/>
              <a:gd name="connsiteY485" fmla="*/ 115608 h 486745"/>
              <a:gd name="connsiteX486" fmla="*/ 377759 w 486688"/>
              <a:gd name="connsiteY486" fmla="*/ 118719 h 486745"/>
              <a:gd name="connsiteX487" fmla="*/ 342852 w 486688"/>
              <a:gd name="connsiteY487" fmla="*/ 112901 h 486745"/>
              <a:gd name="connsiteX488" fmla="*/ 354142 w 486688"/>
              <a:gd name="connsiteY488" fmla="*/ 114111 h 486745"/>
              <a:gd name="connsiteX489" fmla="*/ 365605 w 486688"/>
              <a:gd name="connsiteY489" fmla="*/ 112210 h 486745"/>
              <a:gd name="connsiteX490" fmla="*/ 357541 w 486688"/>
              <a:gd name="connsiteY490" fmla="*/ 103569 h 486745"/>
              <a:gd name="connsiteX491" fmla="*/ 379660 w 486688"/>
              <a:gd name="connsiteY491" fmla="*/ 109733 h 486745"/>
              <a:gd name="connsiteX492" fmla="*/ 396077 w 486688"/>
              <a:gd name="connsiteY492" fmla="*/ 96945 h 486745"/>
              <a:gd name="connsiteX493" fmla="*/ 244064 w 486688"/>
              <a:gd name="connsiteY493" fmla="*/ 95044 h 486745"/>
              <a:gd name="connsiteX494" fmla="*/ 253854 w 486688"/>
              <a:gd name="connsiteY494" fmla="*/ 96983 h 486745"/>
              <a:gd name="connsiteX495" fmla="*/ 241561 w 486688"/>
              <a:gd name="connsiteY495" fmla="*/ 95556 h 486745"/>
              <a:gd name="connsiteX496" fmla="*/ 228524 w 486688"/>
              <a:gd name="connsiteY496" fmla="*/ 94041 h 486745"/>
              <a:gd name="connsiteX497" fmla="*/ 241561 w 486688"/>
              <a:gd name="connsiteY497" fmla="*/ 95556 h 486745"/>
              <a:gd name="connsiteX498" fmla="*/ 186057 w 486688"/>
              <a:gd name="connsiteY498" fmla="*/ 106910 h 486745"/>
              <a:gd name="connsiteX499" fmla="*/ 94987 w 486688"/>
              <a:gd name="connsiteY499" fmla="*/ 242738 h 486745"/>
              <a:gd name="connsiteX500" fmla="*/ 244697 w 486688"/>
              <a:gd name="connsiteY500" fmla="*/ 391872 h 486745"/>
              <a:gd name="connsiteX501" fmla="*/ 367622 w 486688"/>
              <a:gd name="connsiteY501" fmla="*/ 324189 h 486745"/>
              <a:gd name="connsiteX502" fmla="*/ 378048 w 486688"/>
              <a:gd name="connsiteY502" fmla="*/ 181449 h 486745"/>
              <a:gd name="connsiteX503" fmla="*/ 351896 w 486688"/>
              <a:gd name="connsiteY503" fmla="*/ 142567 h 486745"/>
              <a:gd name="connsiteX504" fmla="*/ 349189 w 486688"/>
              <a:gd name="connsiteY504" fmla="*/ 139859 h 486745"/>
              <a:gd name="connsiteX505" fmla="*/ 347346 w 486688"/>
              <a:gd name="connsiteY505" fmla="*/ 137958 h 486745"/>
              <a:gd name="connsiteX506" fmla="*/ 299053 w 486688"/>
              <a:gd name="connsiteY506" fmla="*/ 105938 h 486745"/>
              <a:gd name="connsiteX507" fmla="*/ 253854 w 486688"/>
              <a:gd name="connsiteY507" fmla="*/ 96983 h 486745"/>
              <a:gd name="connsiteX508" fmla="*/ 292460 w 486688"/>
              <a:gd name="connsiteY508" fmla="*/ 101468 h 486745"/>
              <a:gd name="connsiteX509" fmla="*/ 348613 w 486688"/>
              <a:gd name="connsiteY509" fmla="*/ 136634 h 486745"/>
              <a:gd name="connsiteX510" fmla="*/ 350514 w 486688"/>
              <a:gd name="connsiteY510" fmla="*/ 138650 h 486745"/>
              <a:gd name="connsiteX511" fmla="*/ 353048 w 486688"/>
              <a:gd name="connsiteY511" fmla="*/ 141242 h 486745"/>
              <a:gd name="connsiteX512" fmla="*/ 379661 w 486688"/>
              <a:gd name="connsiteY512" fmla="*/ 180700 h 486745"/>
              <a:gd name="connsiteX513" fmla="*/ 369120 w 486688"/>
              <a:gd name="connsiteY513" fmla="*/ 325111 h 486745"/>
              <a:gd name="connsiteX514" fmla="*/ 244697 w 486688"/>
              <a:gd name="connsiteY514" fmla="*/ 393601 h 486745"/>
              <a:gd name="connsiteX515" fmla="*/ 137210 w 486688"/>
              <a:gd name="connsiteY515" fmla="*/ 349649 h 486745"/>
              <a:gd name="connsiteX516" fmla="*/ 93259 w 486688"/>
              <a:gd name="connsiteY516" fmla="*/ 242681 h 486745"/>
              <a:gd name="connsiteX517" fmla="*/ 185366 w 486688"/>
              <a:gd name="connsiteY517" fmla="*/ 105240 h 486745"/>
              <a:gd name="connsiteX518" fmla="*/ 228524 w 486688"/>
              <a:gd name="connsiteY518" fmla="*/ 94041 h 486745"/>
              <a:gd name="connsiteX519" fmla="*/ 132486 w 486688"/>
              <a:gd name="connsiteY519" fmla="*/ 93604 h 486745"/>
              <a:gd name="connsiteX520" fmla="*/ 132890 w 486688"/>
              <a:gd name="connsiteY520" fmla="*/ 98731 h 486745"/>
              <a:gd name="connsiteX521" fmla="*/ 136000 w 486688"/>
              <a:gd name="connsiteY521" fmla="*/ 102475 h 486745"/>
              <a:gd name="connsiteX522" fmla="*/ 132486 w 486688"/>
              <a:gd name="connsiteY522" fmla="*/ 93604 h 486745"/>
              <a:gd name="connsiteX523" fmla="*/ 132083 w 486688"/>
              <a:gd name="connsiteY523" fmla="*/ 70908 h 486745"/>
              <a:gd name="connsiteX524" fmla="*/ 129203 w 486688"/>
              <a:gd name="connsiteY524" fmla="*/ 74825 h 486745"/>
              <a:gd name="connsiteX525" fmla="*/ 131104 w 486688"/>
              <a:gd name="connsiteY525" fmla="*/ 79376 h 486745"/>
              <a:gd name="connsiteX526" fmla="*/ 132083 w 486688"/>
              <a:gd name="connsiteY526" fmla="*/ 70908 h 486745"/>
              <a:gd name="connsiteX527" fmla="*/ 320330 w 486688"/>
              <a:gd name="connsiteY527" fmla="*/ 67510 h 486745"/>
              <a:gd name="connsiteX528" fmla="*/ 317738 w 486688"/>
              <a:gd name="connsiteY528" fmla="*/ 74537 h 486745"/>
              <a:gd name="connsiteX529" fmla="*/ 317968 w 486688"/>
              <a:gd name="connsiteY529" fmla="*/ 80413 h 486745"/>
              <a:gd name="connsiteX530" fmla="*/ 306966 w 486688"/>
              <a:gd name="connsiteY530" fmla="*/ 87037 h 486745"/>
              <a:gd name="connsiteX531" fmla="*/ 319293 w 486688"/>
              <a:gd name="connsiteY531" fmla="*/ 92106 h 486745"/>
              <a:gd name="connsiteX532" fmla="*/ 302876 w 486688"/>
              <a:gd name="connsiteY532" fmla="*/ 89802 h 486745"/>
              <a:gd name="connsiteX533" fmla="*/ 309385 w 486688"/>
              <a:gd name="connsiteY533" fmla="*/ 81335 h 486745"/>
              <a:gd name="connsiteX534" fmla="*/ 311517 w 486688"/>
              <a:gd name="connsiteY534" fmla="*/ 78627 h 486745"/>
              <a:gd name="connsiteX535" fmla="*/ 309385 w 486688"/>
              <a:gd name="connsiteY535" fmla="*/ 77590 h 486745"/>
              <a:gd name="connsiteX536" fmla="*/ 315664 w 486688"/>
              <a:gd name="connsiteY536" fmla="*/ 70044 h 486745"/>
              <a:gd name="connsiteX537" fmla="*/ 306160 w 486688"/>
              <a:gd name="connsiteY537" fmla="*/ 71196 h 486745"/>
              <a:gd name="connsiteX538" fmla="*/ 312323 w 486688"/>
              <a:gd name="connsiteY538" fmla="*/ 68201 h 486745"/>
              <a:gd name="connsiteX539" fmla="*/ 320330 w 486688"/>
              <a:gd name="connsiteY539" fmla="*/ 67510 h 486745"/>
              <a:gd name="connsiteX540" fmla="*/ 127388 w 486688"/>
              <a:gd name="connsiteY540" fmla="*/ 64723 h 486745"/>
              <a:gd name="connsiteX541" fmla="*/ 128397 w 486688"/>
              <a:gd name="connsiteY541" fmla="*/ 69756 h 486745"/>
              <a:gd name="connsiteX542" fmla="*/ 136807 w 486688"/>
              <a:gd name="connsiteY542" fmla="*/ 66876 h 486745"/>
              <a:gd name="connsiteX543" fmla="*/ 136173 w 486688"/>
              <a:gd name="connsiteY543" fmla="*/ 76150 h 486745"/>
              <a:gd name="connsiteX544" fmla="*/ 130586 w 486688"/>
              <a:gd name="connsiteY544" fmla="*/ 80355 h 486745"/>
              <a:gd name="connsiteX545" fmla="*/ 131853 w 486688"/>
              <a:gd name="connsiteY545" fmla="*/ 87728 h 486745"/>
              <a:gd name="connsiteX546" fmla="*/ 147751 w 486688"/>
              <a:gd name="connsiteY546" fmla="*/ 74768 h 486745"/>
              <a:gd name="connsiteX547" fmla="*/ 134906 w 486688"/>
              <a:gd name="connsiteY547" fmla="*/ 91357 h 486745"/>
              <a:gd name="connsiteX548" fmla="*/ 139456 w 486688"/>
              <a:gd name="connsiteY548" fmla="*/ 93489 h 486745"/>
              <a:gd name="connsiteX549" fmla="*/ 140666 w 486688"/>
              <a:gd name="connsiteY549" fmla="*/ 99134 h 486745"/>
              <a:gd name="connsiteX550" fmla="*/ 145159 w 486688"/>
              <a:gd name="connsiteY550" fmla="*/ 100920 h 486745"/>
              <a:gd name="connsiteX551" fmla="*/ 140896 w 486688"/>
              <a:gd name="connsiteY551" fmla="*/ 108811 h 486745"/>
              <a:gd name="connsiteX552" fmla="*/ 138996 w 486688"/>
              <a:gd name="connsiteY552" fmla="*/ 119468 h 486745"/>
              <a:gd name="connsiteX553" fmla="*/ 126035 w 486688"/>
              <a:gd name="connsiteY553" fmla="*/ 129836 h 486745"/>
              <a:gd name="connsiteX554" fmla="*/ 134042 w 486688"/>
              <a:gd name="connsiteY554" fmla="*/ 122175 h 486745"/>
              <a:gd name="connsiteX555" fmla="*/ 136634 w 486688"/>
              <a:gd name="connsiteY555" fmla="*/ 107256 h 486745"/>
              <a:gd name="connsiteX556" fmla="*/ 129433 w 486688"/>
              <a:gd name="connsiteY556" fmla="*/ 97809 h 486745"/>
              <a:gd name="connsiteX557" fmla="*/ 118835 w 486688"/>
              <a:gd name="connsiteY557" fmla="*/ 114975 h 486745"/>
              <a:gd name="connsiteX558" fmla="*/ 112383 w 486688"/>
              <a:gd name="connsiteY558" fmla="*/ 112843 h 486745"/>
              <a:gd name="connsiteX559" fmla="*/ 117682 w 486688"/>
              <a:gd name="connsiteY559" fmla="*/ 105643 h 486745"/>
              <a:gd name="connsiteX560" fmla="*/ 127475 w 486688"/>
              <a:gd name="connsiteY560" fmla="*/ 85828 h 486745"/>
              <a:gd name="connsiteX561" fmla="*/ 125459 w 486688"/>
              <a:gd name="connsiteY561" fmla="*/ 81680 h 486745"/>
              <a:gd name="connsiteX562" fmla="*/ 122867 w 486688"/>
              <a:gd name="connsiteY562" fmla="*/ 92682 h 486745"/>
              <a:gd name="connsiteX563" fmla="*/ 118086 w 486688"/>
              <a:gd name="connsiteY563" fmla="*/ 86922 h 486745"/>
              <a:gd name="connsiteX564" fmla="*/ 115033 w 486688"/>
              <a:gd name="connsiteY564" fmla="*/ 79434 h 486745"/>
              <a:gd name="connsiteX565" fmla="*/ 121715 w 486688"/>
              <a:gd name="connsiteY565" fmla="*/ 83120 h 486745"/>
              <a:gd name="connsiteX566" fmla="*/ 122233 w 486688"/>
              <a:gd name="connsiteY566" fmla="*/ 68892 h 486745"/>
              <a:gd name="connsiteX567" fmla="*/ 119295 w 486688"/>
              <a:gd name="connsiteY567" fmla="*/ 64745 h 486745"/>
              <a:gd name="connsiteX568" fmla="*/ 127388 w 486688"/>
              <a:gd name="connsiteY568" fmla="*/ 64723 h 486745"/>
              <a:gd name="connsiteX569" fmla="*/ 233695 w 486688"/>
              <a:gd name="connsiteY569" fmla="*/ 60598 h 486745"/>
              <a:gd name="connsiteX570" fmla="*/ 228511 w 486688"/>
              <a:gd name="connsiteY570" fmla="*/ 68087 h 486745"/>
              <a:gd name="connsiteX571" fmla="*/ 222577 w 486688"/>
              <a:gd name="connsiteY571" fmla="*/ 73616 h 486745"/>
              <a:gd name="connsiteX572" fmla="*/ 226782 w 486688"/>
              <a:gd name="connsiteY572" fmla="*/ 66128 h 486745"/>
              <a:gd name="connsiteX573" fmla="*/ 210078 w 486688"/>
              <a:gd name="connsiteY573" fmla="*/ 77764 h 486745"/>
              <a:gd name="connsiteX574" fmla="*/ 206045 w 486688"/>
              <a:gd name="connsiteY574" fmla="*/ 80529 h 486745"/>
              <a:gd name="connsiteX575" fmla="*/ 202589 w 486688"/>
              <a:gd name="connsiteY575" fmla="*/ 83582 h 486745"/>
              <a:gd name="connsiteX576" fmla="*/ 190723 w 486688"/>
              <a:gd name="connsiteY576" fmla="*/ 84561 h 486745"/>
              <a:gd name="connsiteX577" fmla="*/ 195619 w 486688"/>
              <a:gd name="connsiteY577" fmla="*/ 80529 h 486745"/>
              <a:gd name="connsiteX578" fmla="*/ 211575 w 486688"/>
              <a:gd name="connsiteY578" fmla="*/ 71370 h 486745"/>
              <a:gd name="connsiteX579" fmla="*/ 233695 w 486688"/>
              <a:gd name="connsiteY579" fmla="*/ 60598 h 486745"/>
              <a:gd name="connsiteX580" fmla="*/ 326723 w 486688"/>
              <a:gd name="connsiteY580" fmla="*/ 50633 h 486745"/>
              <a:gd name="connsiteX581" fmla="*/ 335940 w 486688"/>
              <a:gd name="connsiteY581" fmla="*/ 52995 h 486745"/>
              <a:gd name="connsiteX582" fmla="*/ 323497 w 486688"/>
              <a:gd name="connsiteY582" fmla="*/ 59273 h 486745"/>
              <a:gd name="connsiteX583" fmla="*/ 326493 w 486688"/>
              <a:gd name="connsiteY583" fmla="*/ 61866 h 486745"/>
              <a:gd name="connsiteX584" fmla="*/ 317219 w 486688"/>
              <a:gd name="connsiteY584" fmla="*/ 62730 h 486745"/>
              <a:gd name="connsiteX585" fmla="*/ 315433 w 486688"/>
              <a:gd name="connsiteY585" fmla="*/ 56739 h 486745"/>
              <a:gd name="connsiteX586" fmla="*/ 318256 w 486688"/>
              <a:gd name="connsiteY586" fmla="*/ 55184 h 486745"/>
              <a:gd name="connsiteX587" fmla="*/ 319638 w 486688"/>
              <a:gd name="connsiteY587" fmla="*/ 58237 h 486745"/>
              <a:gd name="connsiteX588" fmla="*/ 330295 w 486688"/>
              <a:gd name="connsiteY588" fmla="*/ 53571 h 486745"/>
              <a:gd name="connsiteX589" fmla="*/ 327126 w 486688"/>
              <a:gd name="connsiteY589" fmla="*/ 51151 h 486745"/>
              <a:gd name="connsiteX590" fmla="*/ 326723 w 486688"/>
              <a:gd name="connsiteY590" fmla="*/ 50633 h 486745"/>
              <a:gd name="connsiteX591" fmla="*/ 309069 w 486688"/>
              <a:gd name="connsiteY591" fmla="*/ 45383 h 486745"/>
              <a:gd name="connsiteX592" fmla="*/ 313072 w 486688"/>
              <a:gd name="connsiteY592" fmla="*/ 48674 h 486745"/>
              <a:gd name="connsiteX593" fmla="*/ 300975 w 486688"/>
              <a:gd name="connsiteY593" fmla="*/ 53628 h 486745"/>
              <a:gd name="connsiteX594" fmla="*/ 290952 w 486688"/>
              <a:gd name="connsiteY594" fmla="*/ 59734 h 486745"/>
              <a:gd name="connsiteX595" fmla="*/ 303913 w 486688"/>
              <a:gd name="connsiteY595" fmla="*/ 55298 h 486745"/>
              <a:gd name="connsiteX596" fmla="*/ 299708 w 486688"/>
              <a:gd name="connsiteY596" fmla="*/ 62038 h 486745"/>
              <a:gd name="connsiteX597" fmla="*/ 294696 w 486688"/>
              <a:gd name="connsiteY597" fmla="*/ 72291 h 486745"/>
              <a:gd name="connsiteX598" fmla="*/ 312035 w 486688"/>
              <a:gd name="connsiteY598" fmla="*/ 61519 h 486745"/>
              <a:gd name="connsiteX599" fmla="*/ 302934 w 486688"/>
              <a:gd name="connsiteY599" fmla="*/ 69411 h 486745"/>
              <a:gd name="connsiteX600" fmla="*/ 293199 w 486688"/>
              <a:gd name="connsiteY600" fmla="*/ 77648 h 486745"/>
              <a:gd name="connsiteX601" fmla="*/ 288130 w 486688"/>
              <a:gd name="connsiteY601" fmla="*/ 84100 h 486745"/>
              <a:gd name="connsiteX602" fmla="*/ 286862 w 486688"/>
              <a:gd name="connsiteY602" fmla="*/ 80643 h 486745"/>
              <a:gd name="connsiteX603" fmla="*/ 277300 w 486688"/>
              <a:gd name="connsiteY603" fmla="*/ 83869 h 486745"/>
              <a:gd name="connsiteX604" fmla="*/ 279489 w 486688"/>
              <a:gd name="connsiteY604" fmla="*/ 77475 h 486745"/>
              <a:gd name="connsiteX605" fmla="*/ 291183 w 486688"/>
              <a:gd name="connsiteY605" fmla="*/ 69641 h 486745"/>
              <a:gd name="connsiteX606" fmla="*/ 294236 w 486688"/>
              <a:gd name="connsiteY606" fmla="*/ 63363 h 486745"/>
              <a:gd name="connsiteX607" fmla="*/ 288533 w 486688"/>
              <a:gd name="connsiteY607" fmla="*/ 58639 h 486745"/>
              <a:gd name="connsiteX608" fmla="*/ 296943 w 486688"/>
              <a:gd name="connsiteY608" fmla="*/ 53109 h 486745"/>
              <a:gd name="connsiteX609" fmla="*/ 309069 w 486688"/>
              <a:gd name="connsiteY609" fmla="*/ 45383 h 486745"/>
              <a:gd name="connsiteX610" fmla="*/ 219006 w 486688"/>
              <a:gd name="connsiteY610" fmla="*/ 39688 h 486745"/>
              <a:gd name="connsiteX611" fmla="*/ 225285 w 486688"/>
              <a:gd name="connsiteY611" fmla="*/ 42511 h 486745"/>
              <a:gd name="connsiteX612" fmla="*/ 218718 w 486688"/>
              <a:gd name="connsiteY612" fmla="*/ 56911 h 486745"/>
              <a:gd name="connsiteX613" fmla="*/ 209674 w 486688"/>
              <a:gd name="connsiteY613" fmla="*/ 67568 h 486745"/>
              <a:gd name="connsiteX614" fmla="*/ 219409 w 486688"/>
              <a:gd name="connsiteY614" fmla="*/ 43432 h 486745"/>
              <a:gd name="connsiteX615" fmla="*/ 203453 w 486688"/>
              <a:gd name="connsiteY615" fmla="*/ 44584 h 486745"/>
              <a:gd name="connsiteX616" fmla="*/ 205757 w 486688"/>
              <a:gd name="connsiteY616" fmla="*/ 43951 h 486745"/>
              <a:gd name="connsiteX617" fmla="*/ 208119 w 486688"/>
              <a:gd name="connsiteY617" fmla="*/ 43490 h 486745"/>
              <a:gd name="connsiteX618" fmla="*/ 211229 w 486688"/>
              <a:gd name="connsiteY618" fmla="*/ 41474 h 486745"/>
              <a:gd name="connsiteX619" fmla="*/ 219006 w 486688"/>
              <a:gd name="connsiteY619" fmla="*/ 39688 h 486745"/>
              <a:gd name="connsiteX620" fmla="*/ 235135 w 486688"/>
              <a:gd name="connsiteY620" fmla="*/ 21600 h 486745"/>
              <a:gd name="connsiteX621" fmla="*/ 111807 w 486688"/>
              <a:gd name="connsiteY621" fmla="*/ 64687 h 486745"/>
              <a:gd name="connsiteX622" fmla="*/ 96369 w 486688"/>
              <a:gd name="connsiteY622" fmla="*/ 77072 h 486745"/>
              <a:gd name="connsiteX623" fmla="*/ 38478 w 486688"/>
              <a:gd name="connsiteY623" fmla="*/ 158004 h 486745"/>
              <a:gd name="connsiteX624" fmla="*/ 61865 w 486688"/>
              <a:gd name="connsiteY624" fmla="*/ 370790 h 486745"/>
              <a:gd name="connsiteX625" fmla="*/ 252473 w 486688"/>
              <a:gd name="connsiteY625" fmla="*/ 465143 h 486745"/>
              <a:gd name="connsiteX626" fmla="*/ 375167 w 486688"/>
              <a:gd name="connsiteY626" fmla="*/ 421768 h 486745"/>
              <a:gd name="connsiteX627" fmla="*/ 379545 w 486688"/>
              <a:gd name="connsiteY627" fmla="*/ 418312 h 486745"/>
              <a:gd name="connsiteX628" fmla="*/ 404545 w 486688"/>
              <a:gd name="connsiteY628" fmla="*/ 395674 h 486745"/>
              <a:gd name="connsiteX629" fmla="*/ 409211 w 486688"/>
              <a:gd name="connsiteY629" fmla="*/ 390432 h 486745"/>
              <a:gd name="connsiteX630" fmla="*/ 417506 w 486688"/>
              <a:gd name="connsiteY630" fmla="*/ 380813 h 486745"/>
              <a:gd name="connsiteX631" fmla="*/ 465143 w 486688"/>
              <a:gd name="connsiteY631" fmla="*/ 234501 h 486745"/>
              <a:gd name="connsiteX632" fmla="*/ 364568 w 486688"/>
              <a:gd name="connsiteY632" fmla="*/ 57602 h 486745"/>
              <a:gd name="connsiteX633" fmla="*/ 235135 w 486688"/>
              <a:gd name="connsiteY633" fmla="*/ 21600 h 486745"/>
              <a:gd name="connsiteX634" fmla="*/ 235019 w 486688"/>
              <a:gd name="connsiteY634" fmla="*/ 19815 h 486745"/>
              <a:gd name="connsiteX635" fmla="*/ 365490 w 486688"/>
              <a:gd name="connsiteY635" fmla="*/ 56105 h 486745"/>
              <a:gd name="connsiteX636" fmla="*/ 466871 w 486688"/>
              <a:gd name="connsiteY636" fmla="*/ 234386 h 486745"/>
              <a:gd name="connsiteX637" fmla="*/ 418888 w 486688"/>
              <a:gd name="connsiteY637" fmla="*/ 381907 h 486745"/>
              <a:gd name="connsiteX638" fmla="*/ 410478 w 486688"/>
              <a:gd name="connsiteY638" fmla="*/ 391642 h 486745"/>
              <a:gd name="connsiteX639" fmla="*/ 405870 w 486688"/>
              <a:gd name="connsiteY639" fmla="*/ 396826 h 486745"/>
              <a:gd name="connsiteX640" fmla="*/ 380582 w 486688"/>
              <a:gd name="connsiteY640" fmla="*/ 419752 h 486745"/>
              <a:gd name="connsiteX641" fmla="*/ 376204 w 486688"/>
              <a:gd name="connsiteY641" fmla="*/ 423208 h 486745"/>
              <a:gd name="connsiteX642" fmla="*/ 252531 w 486688"/>
              <a:gd name="connsiteY642" fmla="*/ 466929 h 486745"/>
              <a:gd name="connsiteX643" fmla="*/ 242508 w 486688"/>
              <a:gd name="connsiteY643" fmla="*/ 467159 h 486745"/>
              <a:gd name="connsiteX644" fmla="*/ 60482 w 486688"/>
              <a:gd name="connsiteY644" fmla="*/ 371711 h 486745"/>
              <a:gd name="connsiteX645" fmla="*/ 36865 w 486688"/>
              <a:gd name="connsiteY645" fmla="*/ 157255 h 486745"/>
              <a:gd name="connsiteX646" fmla="*/ 95217 w 486688"/>
              <a:gd name="connsiteY646" fmla="*/ 75690 h 486745"/>
              <a:gd name="connsiteX647" fmla="*/ 110712 w 486688"/>
              <a:gd name="connsiteY647" fmla="*/ 63247 h 486745"/>
              <a:gd name="connsiteX648" fmla="*/ 235019 w 486688"/>
              <a:gd name="connsiteY648" fmla="*/ 19815 h 486745"/>
              <a:gd name="connsiteX649" fmla="*/ 230066 w 486688"/>
              <a:gd name="connsiteY649" fmla="*/ 9965 h 486745"/>
              <a:gd name="connsiteX650" fmla="*/ 101900 w 486688"/>
              <a:gd name="connsiteY650" fmla="*/ 57373 h 486745"/>
              <a:gd name="connsiteX651" fmla="*/ 71601 w 486688"/>
              <a:gd name="connsiteY651" fmla="*/ 84964 h 486745"/>
              <a:gd name="connsiteX652" fmla="*/ 46140 w 486688"/>
              <a:gd name="connsiteY652" fmla="*/ 118029 h 486745"/>
              <a:gd name="connsiteX653" fmla="*/ 9850 w 486688"/>
              <a:gd name="connsiteY653" fmla="*/ 256621 h 486745"/>
              <a:gd name="connsiteX654" fmla="*/ 63766 w 486688"/>
              <a:gd name="connsiteY654" fmla="*/ 392910 h 486745"/>
              <a:gd name="connsiteX655" fmla="*/ 100748 w 486688"/>
              <a:gd name="connsiteY655" fmla="*/ 428451 h 486745"/>
              <a:gd name="connsiteX656" fmla="*/ 256621 w 486688"/>
              <a:gd name="connsiteY656" fmla="*/ 476722 h 486745"/>
              <a:gd name="connsiteX657" fmla="*/ 476722 w 486688"/>
              <a:gd name="connsiteY657" fmla="*/ 230239 h 486745"/>
              <a:gd name="connsiteX658" fmla="*/ 230066 w 486688"/>
              <a:gd name="connsiteY658" fmla="*/ 9965 h 486745"/>
              <a:gd name="connsiteX659" fmla="*/ 232082 w 486688"/>
              <a:gd name="connsiteY659" fmla="*/ 0 h 486745"/>
              <a:gd name="connsiteX660" fmla="*/ 254490 w 486688"/>
              <a:gd name="connsiteY660" fmla="*/ 0 h 486745"/>
              <a:gd name="connsiteX661" fmla="*/ 346943 w 486688"/>
              <a:gd name="connsiteY661" fmla="*/ 23272 h 486745"/>
              <a:gd name="connsiteX662" fmla="*/ 421827 w 486688"/>
              <a:gd name="connsiteY662" fmla="*/ 78110 h 486745"/>
              <a:gd name="connsiteX663" fmla="*/ 441181 w 486688"/>
              <a:gd name="connsiteY663" fmla="*/ 102015 h 486745"/>
              <a:gd name="connsiteX664" fmla="*/ 478278 w 486688"/>
              <a:gd name="connsiteY664" fmla="*/ 179952 h 486745"/>
              <a:gd name="connsiteX665" fmla="*/ 483347 w 486688"/>
              <a:gd name="connsiteY665" fmla="*/ 203396 h 486745"/>
              <a:gd name="connsiteX666" fmla="*/ 486688 w 486688"/>
              <a:gd name="connsiteY666" fmla="*/ 229029 h 486745"/>
              <a:gd name="connsiteX667" fmla="*/ 486688 w 486688"/>
              <a:gd name="connsiteY667" fmla="*/ 256564 h 486745"/>
              <a:gd name="connsiteX668" fmla="*/ 483462 w 486688"/>
              <a:gd name="connsiteY668" fmla="*/ 282715 h 486745"/>
              <a:gd name="connsiteX669" fmla="*/ 306736 w 486688"/>
              <a:gd name="connsiteY669" fmla="*/ 478335 h 486745"/>
              <a:gd name="connsiteX670" fmla="*/ 283291 w 486688"/>
              <a:gd name="connsiteY670" fmla="*/ 483462 h 486745"/>
              <a:gd name="connsiteX671" fmla="*/ 257773 w 486688"/>
              <a:gd name="connsiteY671" fmla="*/ 486745 h 486745"/>
              <a:gd name="connsiteX672" fmla="*/ 232140 w 486688"/>
              <a:gd name="connsiteY672" fmla="*/ 486745 h 486745"/>
              <a:gd name="connsiteX673" fmla="*/ 205931 w 486688"/>
              <a:gd name="connsiteY673" fmla="*/ 483807 h 486745"/>
              <a:gd name="connsiteX674" fmla="*/ 181680 w 486688"/>
              <a:gd name="connsiteY674" fmla="*/ 478738 h 486745"/>
              <a:gd name="connsiteX675" fmla="*/ 138881 w 486688"/>
              <a:gd name="connsiteY675" fmla="*/ 462955 h 486745"/>
              <a:gd name="connsiteX676" fmla="*/ 60022 w 486688"/>
              <a:gd name="connsiteY676" fmla="*/ 403048 h 486745"/>
              <a:gd name="connsiteX677" fmla="*/ 56854 w 486688"/>
              <a:gd name="connsiteY677" fmla="*/ 399246 h 486745"/>
              <a:gd name="connsiteX678" fmla="*/ 50287 w 486688"/>
              <a:gd name="connsiteY678" fmla="*/ 391124 h 486745"/>
              <a:gd name="connsiteX679" fmla="*/ 22868 w 486688"/>
              <a:gd name="connsiteY679" fmla="*/ 346021 h 486745"/>
              <a:gd name="connsiteX680" fmla="*/ 2592 w 486688"/>
              <a:gd name="connsiteY680" fmla="*/ 278453 h 486745"/>
              <a:gd name="connsiteX681" fmla="*/ 0 w 486688"/>
              <a:gd name="connsiteY681" fmla="*/ 252704 h 486745"/>
              <a:gd name="connsiteX682" fmla="*/ 0 w 486688"/>
              <a:gd name="connsiteY682" fmla="*/ 230815 h 486745"/>
              <a:gd name="connsiteX683" fmla="*/ 3226 w 486688"/>
              <a:gd name="connsiteY683" fmla="*/ 204606 h 486745"/>
              <a:gd name="connsiteX684" fmla="*/ 8237 w 486688"/>
              <a:gd name="connsiteY684" fmla="*/ 180989 h 486745"/>
              <a:gd name="connsiteX685" fmla="*/ 58121 w 486688"/>
              <a:gd name="connsiteY685" fmla="*/ 85886 h 486745"/>
              <a:gd name="connsiteX686" fmla="*/ 83352 w 486688"/>
              <a:gd name="connsiteY686" fmla="*/ 60253 h 486745"/>
              <a:gd name="connsiteX687" fmla="*/ 206507 w 486688"/>
              <a:gd name="connsiteY687" fmla="*/ 2823 h 486745"/>
              <a:gd name="connsiteX688" fmla="*/ 232082 w 486688"/>
              <a:gd name="connsiteY688" fmla="*/ 0 h 486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</a:cxnLst>
            <a:rect l="l" t="t" r="r" b="b"/>
            <a:pathLst>
              <a:path w="486688" h="486745">
                <a:moveTo>
                  <a:pt x="204778" y="430927"/>
                </a:moveTo>
                <a:cubicBezTo>
                  <a:pt x="203597" y="431302"/>
                  <a:pt x="202704" y="432425"/>
                  <a:pt x="201566" y="433131"/>
                </a:cubicBezTo>
                <a:lnTo>
                  <a:pt x="201212" y="433108"/>
                </a:lnTo>
                <a:close/>
                <a:moveTo>
                  <a:pt x="217652" y="420898"/>
                </a:moveTo>
                <a:cubicBezTo>
                  <a:pt x="221483" y="421150"/>
                  <a:pt x="224594" y="423814"/>
                  <a:pt x="222463" y="427356"/>
                </a:cubicBezTo>
                <a:cubicBezTo>
                  <a:pt x="216357" y="426838"/>
                  <a:pt x="221944" y="423209"/>
                  <a:pt x="217336" y="422172"/>
                </a:cubicBezTo>
                <a:cubicBezTo>
                  <a:pt x="213995" y="421423"/>
                  <a:pt x="212440" y="425052"/>
                  <a:pt x="212094" y="427587"/>
                </a:cubicBezTo>
                <a:cubicBezTo>
                  <a:pt x="210942" y="436112"/>
                  <a:pt x="217221" y="438704"/>
                  <a:pt x="222117" y="432598"/>
                </a:cubicBezTo>
                <a:cubicBezTo>
                  <a:pt x="222175" y="435939"/>
                  <a:pt x="218373" y="439453"/>
                  <a:pt x="214110" y="438762"/>
                </a:cubicBezTo>
                <a:cubicBezTo>
                  <a:pt x="210020" y="438128"/>
                  <a:pt x="207947" y="433635"/>
                  <a:pt x="208523" y="428912"/>
                </a:cubicBezTo>
                <a:cubicBezTo>
                  <a:pt x="209271" y="422806"/>
                  <a:pt x="213822" y="420646"/>
                  <a:pt x="217652" y="420898"/>
                </a:cubicBezTo>
                <a:close/>
                <a:moveTo>
                  <a:pt x="249767" y="420156"/>
                </a:moveTo>
                <a:lnTo>
                  <a:pt x="249997" y="423036"/>
                </a:lnTo>
                <a:cubicBezTo>
                  <a:pt x="255815" y="418025"/>
                  <a:pt x="259962" y="419522"/>
                  <a:pt x="259847" y="429488"/>
                </a:cubicBezTo>
                <a:cubicBezTo>
                  <a:pt x="259732" y="439799"/>
                  <a:pt x="260538" y="435421"/>
                  <a:pt x="262266" y="438416"/>
                </a:cubicBezTo>
                <a:lnTo>
                  <a:pt x="254029" y="438359"/>
                </a:lnTo>
                <a:cubicBezTo>
                  <a:pt x="255066" y="436458"/>
                  <a:pt x="254260" y="437898"/>
                  <a:pt x="256506" y="436573"/>
                </a:cubicBezTo>
                <a:lnTo>
                  <a:pt x="255988" y="423324"/>
                </a:lnTo>
                <a:cubicBezTo>
                  <a:pt x="248326" y="421596"/>
                  <a:pt x="249248" y="431389"/>
                  <a:pt x="249939" y="434960"/>
                </a:cubicBezTo>
                <a:cubicBezTo>
                  <a:pt x="250803" y="439338"/>
                  <a:pt x="250803" y="435536"/>
                  <a:pt x="252359" y="438359"/>
                </a:cubicBezTo>
                <a:lnTo>
                  <a:pt x="244179" y="438416"/>
                </a:lnTo>
                <a:cubicBezTo>
                  <a:pt x="245619" y="435651"/>
                  <a:pt x="244985" y="438819"/>
                  <a:pt x="246195" y="435997"/>
                </a:cubicBezTo>
                <a:lnTo>
                  <a:pt x="246541" y="425455"/>
                </a:lnTo>
                <a:cubicBezTo>
                  <a:pt x="246253" y="423785"/>
                  <a:pt x="246771" y="424822"/>
                  <a:pt x="245734" y="423612"/>
                </a:cubicBezTo>
                <a:lnTo>
                  <a:pt x="244409" y="422575"/>
                </a:lnTo>
                <a:cubicBezTo>
                  <a:pt x="244294" y="422460"/>
                  <a:pt x="244064" y="422345"/>
                  <a:pt x="243891" y="422230"/>
                </a:cubicBezTo>
                <a:close/>
                <a:moveTo>
                  <a:pt x="269524" y="419349"/>
                </a:moveTo>
                <a:cubicBezTo>
                  <a:pt x="269812" y="422460"/>
                  <a:pt x="270043" y="433807"/>
                  <a:pt x="271943" y="435823"/>
                </a:cubicBezTo>
                <a:lnTo>
                  <a:pt x="273614" y="437206"/>
                </a:lnTo>
                <a:lnTo>
                  <a:pt x="265319" y="437782"/>
                </a:lnTo>
                <a:cubicBezTo>
                  <a:pt x="268142" y="434671"/>
                  <a:pt x="267738" y="437897"/>
                  <a:pt x="267047" y="428162"/>
                </a:cubicBezTo>
                <a:cubicBezTo>
                  <a:pt x="266644" y="422460"/>
                  <a:pt x="266126" y="423324"/>
                  <a:pt x="264973" y="422344"/>
                </a:cubicBezTo>
                <a:lnTo>
                  <a:pt x="263879" y="421596"/>
                </a:lnTo>
                <a:close/>
                <a:moveTo>
                  <a:pt x="199766" y="419255"/>
                </a:moveTo>
                <a:cubicBezTo>
                  <a:pt x="198053" y="419104"/>
                  <a:pt x="196166" y="420559"/>
                  <a:pt x="195389" y="423208"/>
                </a:cubicBezTo>
                <a:lnTo>
                  <a:pt x="203107" y="424936"/>
                </a:lnTo>
                <a:cubicBezTo>
                  <a:pt x="203021" y="421163"/>
                  <a:pt x="201480" y="419406"/>
                  <a:pt x="199766" y="419255"/>
                </a:cubicBezTo>
                <a:close/>
                <a:moveTo>
                  <a:pt x="199291" y="418096"/>
                </a:moveTo>
                <a:cubicBezTo>
                  <a:pt x="202848" y="418082"/>
                  <a:pt x="206074" y="420818"/>
                  <a:pt x="205642" y="426665"/>
                </a:cubicBezTo>
                <a:lnTo>
                  <a:pt x="194179" y="424706"/>
                </a:lnTo>
                <a:cubicBezTo>
                  <a:pt x="193776" y="428565"/>
                  <a:pt x="194525" y="431388"/>
                  <a:pt x="196886" y="432828"/>
                </a:cubicBezTo>
                <a:lnTo>
                  <a:pt x="201212" y="433108"/>
                </a:lnTo>
                <a:lnTo>
                  <a:pt x="195921" y="436342"/>
                </a:lnTo>
                <a:cubicBezTo>
                  <a:pt x="192624" y="435262"/>
                  <a:pt x="189974" y="431561"/>
                  <a:pt x="190953" y="426031"/>
                </a:cubicBezTo>
                <a:cubicBezTo>
                  <a:pt x="191846" y="420876"/>
                  <a:pt x="195734" y="418111"/>
                  <a:pt x="199291" y="418096"/>
                </a:cubicBezTo>
                <a:close/>
                <a:moveTo>
                  <a:pt x="283241" y="416627"/>
                </a:moveTo>
                <a:cubicBezTo>
                  <a:pt x="287050" y="415979"/>
                  <a:pt x="290780" y="417880"/>
                  <a:pt x="289455" y="421135"/>
                </a:cubicBezTo>
                <a:cubicBezTo>
                  <a:pt x="288187" y="421941"/>
                  <a:pt x="290952" y="421941"/>
                  <a:pt x="287899" y="421653"/>
                </a:cubicBezTo>
                <a:cubicBezTo>
                  <a:pt x="284443" y="421365"/>
                  <a:pt x="287554" y="418024"/>
                  <a:pt x="283118" y="418139"/>
                </a:cubicBezTo>
                <a:cubicBezTo>
                  <a:pt x="277588" y="418254"/>
                  <a:pt x="278625" y="431042"/>
                  <a:pt x="284558" y="431618"/>
                </a:cubicBezTo>
                <a:cubicBezTo>
                  <a:pt x="288879" y="432079"/>
                  <a:pt x="288706" y="429545"/>
                  <a:pt x="290549" y="427010"/>
                </a:cubicBezTo>
                <a:cubicBezTo>
                  <a:pt x="291989" y="436227"/>
                  <a:pt x="278222" y="438876"/>
                  <a:pt x="276552" y="427413"/>
                </a:cubicBezTo>
                <a:cubicBezTo>
                  <a:pt x="275544" y="420472"/>
                  <a:pt x="279432" y="417275"/>
                  <a:pt x="283241" y="416627"/>
                </a:cubicBezTo>
                <a:close/>
                <a:moveTo>
                  <a:pt x="229892" y="411515"/>
                </a:moveTo>
                <a:lnTo>
                  <a:pt x="230296" y="423669"/>
                </a:lnTo>
                <a:cubicBezTo>
                  <a:pt x="232600" y="421596"/>
                  <a:pt x="237899" y="418543"/>
                  <a:pt x="239743" y="424015"/>
                </a:cubicBezTo>
                <a:cubicBezTo>
                  <a:pt x="240722" y="426837"/>
                  <a:pt x="239915" y="433865"/>
                  <a:pt x="240376" y="435766"/>
                </a:cubicBezTo>
                <a:cubicBezTo>
                  <a:pt x="240837" y="437724"/>
                  <a:pt x="240779" y="436860"/>
                  <a:pt x="241010" y="437264"/>
                </a:cubicBezTo>
                <a:lnTo>
                  <a:pt x="242623" y="438704"/>
                </a:lnTo>
                <a:lnTo>
                  <a:pt x="234155" y="438704"/>
                </a:lnTo>
                <a:cubicBezTo>
                  <a:pt x="235134" y="437436"/>
                  <a:pt x="237784" y="439049"/>
                  <a:pt x="236862" y="427356"/>
                </a:cubicBezTo>
                <a:cubicBezTo>
                  <a:pt x="236344" y="421135"/>
                  <a:pt x="232657" y="423496"/>
                  <a:pt x="230238" y="425397"/>
                </a:cubicBezTo>
                <a:cubicBezTo>
                  <a:pt x="230008" y="433001"/>
                  <a:pt x="229144" y="435939"/>
                  <a:pt x="232427" y="438416"/>
                </a:cubicBezTo>
                <a:cubicBezTo>
                  <a:pt x="232542" y="438473"/>
                  <a:pt x="232773" y="438588"/>
                  <a:pt x="232888" y="438704"/>
                </a:cubicBezTo>
                <a:lnTo>
                  <a:pt x="224305" y="438704"/>
                </a:lnTo>
                <a:cubicBezTo>
                  <a:pt x="224420" y="438588"/>
                  <a:pt x="224708" y="438243"/>
                  <a:pt x="224766" y="438358"/>
                </a:cubicBezTo>
                <a:cubicBezTo>
                  <a:pt x="224823" y="438416"/>
                  <a:pt x="225918" y="437897"/>
                  <a:pt x="226552" y="436284"/>
                </a:cubicBezTo>
                <a:cubicBezTo>
                  <a:pt x="226609" y="436054"/>
                  <a:pt x="228107" y="417045"/>
                  <a:pt x="225630" y="414453"/>
                </a:cubicBezTo>
                <a:cubicBezTo>
                  <a:pt x="225515" y="414338"/>
                  <a:pt x="225342" y="414222"/>
                  <a:pt x="225227" y="414107"/>
                </a:cubicBezTo>
                <a:lnTo>
                  <a:pt x="224305" y="413473"/>
                </a:lnTo>
                <a:close/>
                <a:moveTo>
                  <a:pt x="189167" y="411285"/>
                </a:moveTo>
                <a:lnTo>
                  <a:pt x="187612" y="416239"/>
                </a:lnTo>
                <a:lnTo>
                  <a:pt x="190953" y="418197"/>
                </a:lnTo>
                <a:cubicBezTo>
                  <a:pt x="189801" y="419292"/>
                  <a:pt x="190838" y="419234"/>
                  <a:pt x="186863" y="418313"/>
                </a:cubicBezTo>
                <a:cubicBezTo>
                  <a:pt x="185941" y="421366"/>
                  <a:pt x="182831" y="428163"/>
                  <a:pt x="183177" y="431158"/>
                </a:cubicBezTo>
                <a:lnTo>
                  <a:pt x="186690" y="431331"/>
                </a:lnTo>
                <a:cubicBezTo>
                  <a:pt x="185538" y="433808"/>
                  <a:pt x="183465" y="434211"/>
                  <a:pt x="180700" y="433001"/>
                </a:cubicBezTo>
                <a:cubicBezTo>
                  <a:pt x="177647" y="429488"/>
                  <a:pt x="182024" y="421942"/>
                  <a:pt x="183522" y="417679"/>
                </a:cubicBezTo>
                <a:lnTo>
                  <a:pt x="181448" y="415548"/>
                </a:lnTo>
                <a:cubicBezTo>
                  <a:pt x="186518" y="413877"/>
                  <a:pt x="185884" y="412783"/>
                  <a:pt x="189167" y="411285"/>
                </a:cubicBezTo>
                <a:close/>
                <a:moveTo>
                  <a:pt x="265722" y="410939"/>
                </a:moveTo>
                <a:cubicBezTo>
                  <a:pt x="266701" y="410766"/>
                  <a:pt x="268833" y="410536"/>
                  <a:pt x="268833" y="411688"/>
                </a:cubicBezTo>
                <a:cubicBezTo>
                  <a:pt x="268833" y="411688"/>
                  <a:pt x="270042" y="415202"/>
                  <a:pt x="265895" y="413934"/>
                </a:cubicBezTo>
                <a:close/>
                <a:moveTo>
                  <a:pt x="164111" y="406043"/>
                </a:moveTo>
                <a:lnTo>
                  <a:pt x="171369" y="409326"/>
                </a:lnTo>
                <a:lnTo>
                  <a:pt x="168661" y="410306"/>
                </a:lnTo>
                <a:lnTo>
                  <a:pt x="168604" y="421365"/>
                </a:lnTo>
                <a:lnTo>
                  <a:pt x="173615" y="416930"/>
                </a:lnTo>
                <a:cubicBezTo>
                  <a:pt x="178223" y="412783"/>
                  <a:pt x="175286" y="413647"/>
                  <a:pt x="176322" y="411630"/>
                </a:cubicBezTo>
                <a:cubicBezTo>
                  <a:pt x="178396" y="412725"/>
                  <a:pt x="179087" y="412610"/>
                  <a:pt x="180643" y="414165"/>
                </a:cubicBezTo>
                <a:cubicBezTo>
                  <a:pt x="176207" y="416469"/>
                  <a:pt x="172290" y="420847"/>
                  <a:pt x="169180" y="423670"/>
                </a:cubicBezTo>
                <a:cubicBezTo>
                  <a:pt x="163247" y="429027"/>
                  <a:pt x="161864" y="432828"/>
                  <a:pt x="155355" y="430351"/>
                </a:cubicBezTo>
                <a:cubicBezTo>
                  <a:pt x="153742" y="421826"/>
                  <a:pt x="162037" y="433059"/>
                  <a:pt x="165032" y="425052"/>
                </a:cubicBezTo>
                <a:cubicBezTo>
                  <a:pt x="166300" y="421711"/>
                  <a:pt x="165032" y="408520"/>
                  <a:pt x="164111" y="406043"/>
                </a:cubicBezTo>
                <a:close/>
                <a:moveTo>
                  <a:pt x="147334" y="394500"/>
                </a:moveTo>
                <a:cubicBezTo>
                  <a:pt x="144669" y="393960"/>
                  <a:pt x="140867" y="395818"/>
                  <a:pt x="138592" y="400801"/>
                </a:cubicBezTo>
                <a:cubicBezTo>
                  <a:pt x="134099" y="410535"/>
                  <a:pt x="145389" y="410535"/>
                  <a:pt x="149249" y="402586"/>
                </a:cubicBezTo>
                <a:cubicBezTo>
                  <a:pt x="151524" y="397978"/>
                  <a:pt x="149998" y="395040"/>
                  <a:pt x="147334" y="394500"/>
                </a:cubicBezTo>
                <a:close/>
                <a:moveTo>
                  <a:pt x="161173" y="394177"/>
                </a:moveTo>
                <a:lnTo>
                  <a:pt x="165320" y="395156"/>
                </a:lnTo>
                <a:cubicBezTo>
                  <a:pt x="166876" y="395847"/>
                  <a:pt x="166069" y="395502"/>
                  <a:pt x="166876" y="396020"/>
                </a:cubicBezTo>
                <a:lnTo>
                  <a:pt x="155355" y="413359"/>
                </a:lnTo>
                <a:cubicBezTo>
                  <a:pt x="152993" y="416700"/>
                  <a:pt x="153396" y="415893"/>
                  <a:pt x="154491" y="419407"/>
                </a:cubicBezTo>
                <a:cubicBezTo>
                  <a:pt x="152705" y="418601"/>
                  <a:pt x="149364" y="416354"/>
                  <a:pt x="147809" y="414799"/>
                </a:cubicBezTo>
                <a:cubicBezTo>
                  <a:pt x="147924" y="414741"/>
                  <a:pt x="148097" y="414626"/>
                  <a:pt x="148155" y="414741"/>
                </a:cubicBezTo>
                <a:cubicBezTo>
                  <a:pt x="148155" y="414741"/>
                  <a:pt x="150056" y="415375"/>
                  <a:pt x="152417" y="411803"/>
                </a:cubicBezTo>
                <a:lnTo>
                  <a:pt x="162037" y="397115"/>
                </a:lnTo>
                <a:close/>
                <a:moveTo>
                  <a:pt x="146592" y="392988"/>
                </a:moveTo>
                <a:cubicBezTo>
                  <a:pt x="150761" y="393945"/>
                  <a:pt x="153943" y="397690"/>
                  <a:pt x="151899" y="403681"/>
                </a:cubicBezTo>
                <a:cubicBezTo>
                  <a:pt x="148327" y="414222"/>
                  <a:pt x="131046" y="410881"/>
                  <a:pt x="135367" y="399015"/>
                </a:cubicBezTo>
                <a:cubicBezTo>
                  <a:pt x="137267" y="393859"/>
                  <a:pt x="142423" y="392030"/>
                  <a:pt x="146592" y="392988"/>
                </a:cubicBezTo>
                <a:close/>
                <a:moveTo>
                  <a:pt x="330525" y="388186"/>
                </a:moveTo>
                <a:cubicBezTo>
                  <a:pt x="327702" y="393889"/>
                  <a:pt x="328336" y="391585"/>
                  <a:pt x="334903" y="403508"/>
                </a:cubicBezTo>
                <a:cubicBezTo>
                  <a:pt x="338705" y="410363"/>
                  <a:pt x="336919" y="415202"/>
                  <a:pt x="331216" y="418312"/>
                </a:cubicBezTo>
                <a:cubicBezTo>
                  <a:pt x="321366" y="423669"/>
                  <a:pt x="318716" y="414856"/>
                  <a:pt x="313359" y="405525"/>
                </a:cubicBezTo>
                <a:cubicBezTo>
                  <a:pt x="310249" y="400167"/>
                  <a:pt x="309327" y="402817"/>
                  <a:pt x="307311" y="401608"/>
                </a:cubicBezTo>
                <a:cubicBezTo>
                  <a:pt x="310422" y="400398"/>
                  <a:pt x="313993" y="397114"/>
                  <a:pt x="316988" y="396884"/>
                </a:cubicBezTo>
                <a:cubicBezTo>
                  <a:pt x="313475" y="400859"/>
                  <a:pt x="314396" y="399476"/>
                  <a:pt x="320156" y="409845"/>
                </a:cubicBezTo>
                <a:cubicBezTo>
                  <a:pt x="322288" y="413762"/>
                  <a:pt x="325226" y="420444"/>
                  <a:pt x="331907" y="415663"/>
                </a:cubicBezTo>
                <a:cubicBezTo>
                  <a:pt x="338762" y="410824"/>
                  <a:pt x="332253" y="403048"/>
                  <a:pt x="328451" y="395962"/>
                </a:cubicBezTo>
                <a:cubicBezTo>
                  <a:pt x="327818" y="394695"/>
                  <a:pt x="327299" y="393716"/>
                  <a:pt x="326378" y="393255"/>
                </a:cubicBezTo>
                <a:cubicBezTo>
                  <a:pt x="324650" y="392333"/>
                  <a:pt x="324189" y="393428"/>
                  <a:pt x="322806" y="392506"/>
                </a:cubicBezTo>
                <a:close/>
                <a:moveTo>
                  <a:pt x="344891" y="386328"/>
                </a:moveTo>
                <a:cubicBezTo>
                  <a:pt x="346611" y="385824"/>
                  <a:pt x="348584" y="386804"/>
                  <a:pt x="350341" y="389454"/>
                </a:cubicBezTo>
                <a:cubicBezTo>
                  <a:pt x="355929" y="397806"/>
                  <a:pt x="351954" y="396135"/>
                  <a:pt x="358348" y="398785"/>
                </a:cubicBezTo>
                <a:cubicBezTo>
                  <a:pt x="356793" y="400340"/>
                  <a:pt x="353279" y="402587"/>
                  <a:pt x="351032" y="402760"/>
                </a:cubicBezTo>
                <a:cubicBezTo>
                  <a:pt x="354028" y="400283"/>
                  <a:pt x="351436" y="397979"/>
                  <a:pt x="349765" y="394868"/>
                </a:cubicBezTo>
                <a:cubicBezTo>
                  <a:pt x="348498" y="392564"/>
                  <a:pt x="347115" y="388013"/>
                  <a:pt x="343544" y="390030"/>
                </a:cubicBezTo>
                <a:cubicBezTo>
                  <a:pt x="339339" y="392334"/>
                  <a:pt x="344984" y="402241"/>
                  <a:pt x="348037" y="403566"/>
                </a:cubicBezTo>
                <a:cubicBezTo>
                  <a:pt x="348210" y="403624"/>
                  <a:pt x="348440" y="403681"/>
                  <a:pt x="348555" y="403739"/>
                </a:cubicBezTo>
                <a:cubicBezTo>
                  <a:pt x="349304" y="404027"/>
                  <a:pt x="349708" y="404200"/>
                  <a:pt x="349996" y="404257"/>
                </a:cubicBezTo>
                <a:lnTo>
                  <a:pt x="342680" y="408232"/>
                </a:lnTo>
                <a:cubicBezTo>
                  <a:pt x="344984" y="404833"/>
                  <a:pt x="343198" y="403912"/>
                  <a:pt x="341125" y="400110"/>
                </a:cubicBezTo>
                <a:cubicBezTo>
                  <a:pt x="340491" y="398958"/>
                  <a:pt x="340030" y="397748"/>
                  <a:pt x="339166" y="396481"/>
                </a:cubicBezTo>
                <a:cubicBezTo>
                  <a:pt x="337611" y="394235"/>
                  <a:pt x="336747" y="394811"/>
                  <a:pt x="335422" y="393947"/>
                </a:cubicBezTo>
                <a:cubicBezTo>
                  <a:pt x="336459" y="392622"/>
                  <a:pt x="337381" y="391412"/>
                  <a:pt x="338417" y="390030"/>
                </a:cubicBezTo>
                <a:lnTo>
                  <a:pt x="340952" y="392103"/>
                </a:lnTo>
                <a:cubicBezTo>
                  <a:pt x="341701" y="388820"/>
                  <a:pt x="343170" y="386832"/>
                  <a:pt x="344891" y="386328"/>
                </a:cubicBezTo>
                <a:close/>
                <a:moveTo>
                  <a:pt x="357023" y="377875"/>
                </a:moveTo>
                <a:cubicBezTo>
                  <a:pt x="360364" y="380986"/>
                  <a:pt x="362899" y="388474"/>
                  <a:pt x="366873" y="390432"/>
                </a:cubicBezTo>
                <a:cubicBezTo>
                  <a:pt x="367046" y="390548"/>
                  <a:pt x="367219" y="390605"/>
                  <a:pt x="367392" y="390663"/>
                </a:cubicBezTo>
                <a:cubicBezTo>
                  <a:pt x="367565" y="390778"/>
                  <a:pt x="367737" y="390836"/>
                  <a:pt x="367910" y="390893"/>
                </a:cubicBezTo>
                <a:cubicBezTo>
                  <a:pt x="368083" y="391008"/>
                  <a:pt x="368371" y="391066"/>
                  <a:pt x="368544" y="391066"/>
                </a:cubicBezTo>
                <a:cubicBezTo>
                  <a:pt x="368659" y="391124"/>
                  <a:pt x="368889" y="391181"/>
                  <a:pt x="369062" y="391297"/>
                </a:cubicBezTo>
                <a:cubicBezTo>
                  <a:pt x="366931" y="392333"/>
                  <a:pt x="364800" y="394810"/>
                  <a:pt x="362092" y="395271"/>
                </a:cubicBezTo>
                <a:cubicBezTo>
                  <a:pt x="363936" y="392449"/>
                  <a:pt x="363014" y="391988"/>
                  <a:pt x="360998" y="389165"/>
                </a:cubicBezTo>
                <a:cubicBezTo>
                  <a:pt x="359212" y="386688"/>
                  <a:pt x="358406" y="385191"/>
                  <a:pt x="356793" y="382886"/>
                </a:cubicBezTo>
                <a:cubicBezTo>
                  <a:pt x="353221" y="382080"/>
                  <a:pt x="354546" y="383923"/>
                  <a:pt x="353567" y="382714"/>
                </a:cubicBezTo>
                <a:cubicBezTo>
                  <a:pt x="354719" y="380237"/>
                  <a:pt x="355237" y="379200"/>
                  <a:pt x="357023" y="377875"/>
                </a:cubicBezTo>
                <a:close/>
                <a:moveTo>
                  <a:pt x="138074" y="373036"/>
                </a:moveTo>
                <a:cubicBezTo>
                  <a:pt x="135713" y="374189"/>
                  <a:pt x="130067" y="380871"/>
                  <a:pt x="129146" y="382771"/>
                </a:cubicBezTo>
                <a:cubicBezTo>
                  <a:pt x="131623" y="386285"/>
                  <a:pt x="137383" y="390490"/>
                  <a:pt x="141991" y="385997"/>
                </a:cubicBezTo>
                <a:cubicBezTo>
                  <a:pt x="147636" y="380525"/>
                  <a:pt x="141588" y="374649"/>
                  <a:pt x="138074" y="373036"/>
                </a:cubicBezTo>
                <a:close/>
                <a:moveTo>
                  <a:pt x="350456" y="371423"/>
                </a:moveTo>
                <a:cubicBezTo>
                  <a:pt x="354085" y="369810"/>
                  <a:pt x="355237" y="374591"/>
                  <a:pt x="351090" y="374706"/>
                </a:cubicBezTo>
                <a:cubicBezTo>
                  <a:pt x="349650" y="373209"/>
                  <a:pt x="349189" y="373670"/>
                  <a:pt x="350456" y="371423"/>
                </a:cubicBezTo>
                <a:close/>
                <a:moveTo>
                  <a:pt x="133120" y="367449"/>
                </a:moveTo>
                <a:cubicBezTo>
                  <a:pt x="134388" y="367852"/>
                  <a:pt x="148443" y="376550"/>
                  <a:pt x="146888" y="384615"/>
                </a:cubicBezTo>
                <a:cubicBezTo>
                  <a:pt x="146139" y="388359"/>
                  <a:pt x="142164" y="391239"/>
                  <a:pt x="137556" y="390375"/>
                </a:cubicBezTo>
                <a:cubicBezTo>
                  <a:pt x="132948" y="389511"/>
                  <a:pt x="131508" y="385940"/>
                  <a:pt x="127303" y="383923"/>
                </a:cubicBezTo>
                <a:cubicBezTo>
                  <a:pt x="123040" y="391527"/>
                  <a:pt x="118144" y="390721"/>
                  <a:pt x="121715" y="395790"/>
                </a:cubicBezTo>
                <a:cubicBezTo>
                  <a:pt x="119699" y="395847"/>
                  <a:pt x="114515" y="392045"/>
                  <a:pt x="114630" y="389396"/>
                </a:cubicBezTo>
                <a:cubicBezTo>
                  <a:pt x="116012" y="390375"/>
                  <a:pt x="115782" y="390317"/>
                  <a:pt x="118028" y="390548"/>
                </a:cubicBezTo>
                <a:cubicBezTo>
                  <a:pt x="123558" y="380986"/>
                  <a:pt x="137556" y="372633"/>
                  <a:pt x="133120" y="367449"/>
                </a:cubicBezTo>
                <a:close/>
                <a:moveTo>
                  <a:pt x="379370" y="362259"/>
                </a:moveTo>
                <a:lnTo>
                  <a:pt x="379514" y="363296"/>
                </a:lnTo>
                <a:lnTo>
                  <a:pt x="379257" y="363532"/>
                </a:lnTo>
                <a:close/>
                <a:moveTo>
                  <a:pt x="375686" y="361343"/>
                </a:moveTo>
                <a:cubicBezTo>
                  <a:pt x="375110" y="368083"/>
                  <a:pt x="379085" y="373958"/>
                  <a:pt x="380237" y="381043"/>
                </a:cubicBezTo>
                <a:cubicBezTo>
                  <a:pt x="373267" y="379258"/>
                  <a:pt x="369523" y="373958"/>
                  <a:pt x="361516" y="373440"/>
                </a:cubicBezTo>
                <a:cubicBezTo>
                  <a:pt x="362438" y="372518"/>
                  <a:pt x="362783" y="371884"/>
                  <a:pt x="363935" y="370905"/>
                </a:cubicBezTo>
                <a:cubicBezTo>
                  <a:pt x="365145" y="369868"/>
                  <a:pt x="366182" y="369292"/>
                  <a:pt x="367449" y="368313"/>
                </a:cubicBezTo>
                <a:cubicBezTo>
                  <a:pt x="367795" y="368947"/>
                  <a:pt x="365318" y="372000"/>
                  <a:pt x="377126" y="375974"/>
                </a:cubicBezTo>
                <a:lnTo>
                  <a:pt x="373958" y="365318"/>
                </a:lnTo>
                <a:lnTo>
                  <a:pt x="371193" y="365087"/>
                </a:lnTo>
                <a:cubicBezTo>
                  <a:pt x="373325" y="363359"/>
                  <a:pt x="373094" y="362553"/>
                  <a:pt x="375686" y="361343"/>
                </a:cubicBezTo>
                <a:close/>
                <a:moveTo>
                  <a:pt x="388762" y="356332"/>
                </a:moveTo>
                <a:lnTo>
                  <a:pt x="380755" y="365030"/>
                </a:lnTo>
                <a:cubicBezTo>
                  <a:pt x="386227" y="369120"/>
                  <a:pt x="393427" y="368947"/>
                  <a:pt x="391238" y="359788"/>
                </a:cubicBezTo>
                <a:cubicBezTo>
                  <a:pt x="398266" y="362783"/>
                  <a:pt x="390259" y="378509"/>
                  <a:pt x="380236" y="368486"/>
                </a:cubicBezTo>
                <a:lnTo>
                  <a:pt x="379514" y="363296"/>
                </a:lnTo>
                <a:lnTo>
                  <a:pt x="385536" y="357772"/>
                </a:lnTo>
                <a:cubicBezTo>
                  <a:pt x="382858" y="356389"/>
                  <a:pt x="380899" y="356303"/>
                  <a:pt x="379805" y="357325"/>
                </a:cubicBezTo>
                <a:lnTo>
                  <a:pt x="379370" y="362259"/>
                </a:lnTo>
                <a:lnTo>
                  <a:pt x="378624" y="356900"/>
                </a:lnTo>
                <a:cubicBezTo>
                  <a:pt x="380640" y="353869"/>
                  <a:pt x="384615" y="352674"/>
                  <a:pt x="388762" y="356332"/>
                </a:cubicBezTo>
                <a:close/>
                <a:moveTo>
                  <a:pt x="97521" y="350917"/>
                </a:moveTo>
                <a:lnTo>
                  <a:pt x="101611" y="353740"/>
                </a:lnTo>
                <a:lnTo>
                  <a:pt x="100920" y="356274"/>
                </a:lnTo>
                <a:cubicBezTo>
                  <a:pt x="100920" y="356332"/>
                  <a:pt x="100804" y="356447"/>
                  <a:pt x="100804" y="356562"/>
                </a:cubicBezTo>
                <a:cubicBezTo>
                  <a:pt x="103109" y="357599"/>
                  <a:pt x="105125" y="357714"/>
                  <a:pt x="105989" y="360018"/>
                </a:cubicBezTo>
                <a:cubicBezTo>
                  <a:pt x="107083" y="363302"/>
                  <a:pt x="105125" y="365203"/>
                  <a:pt x="103569" y="366355"/>
                </a:cubicBezTo>
                <a:lnTo>
                  <a:pt x="96311" y="371712"/>
                </a:lnTo>
                <a:cubicBezTo>
                  <a:pt x="95217" y="373094"/>
                  <a:pt x="96139" y="371827"/>
                  <a:pt x="95505" y="373152"/>
                </a:cubicBezTo>
                <a:lnTo>
                  <a:pt x="94871" y="374822"/>
                </a:lnTo>
                <a:cubicBezTo>
                  <a:pt x="94814" y="374995"/>
                  <a:pt x="94756" y="375225"/>
                  <a:pt x="94641" y="375398"/>
                </a:cubicBezTo>
                <a:lnTo>
                  <a:pt x="90378" y="368486"/>
                </a:lnTo>
                <a:cubicBezTo>
                  <a:pt x="93489" y="368832"/>
                  <a:pt x="89687" y="368832"/>
                  <a:pt x="92279" y="368947"/>
                </a:cubicBezTo>
                <a:cubicBezTo>
                  <a:pt x="95159" y="369062"/>
                  <a:pt x="93489" y="369292"/>
                  <a:pt x="98673" y="365721"/>
                </a:cubicBezTo>
                <a:cubicBezTo>
                  <a:pt x="100574" y="364454"/>
                  <a:pt x="104952" y="361977"/>
                  <a:pt x="101957" y="358981"/>
                </a:cubicBezTo>
                <a:cubicBezTo>
                  <a:pt x="98270" y="355295"/>
                  <a:pt x="90148" y="363532"/>
                  <a:pt x="90148" y="363532"/>
                </a:cubicBezTo>
                <a:cubicBezTo>
                  <a:pt x="88017" y="366412"/>
                  <a:pt x="90148" y="364742"/>
                  <a:pt x="89514" y="367161"/>
                </a:cubicBezTo>
                <a:cubicBezTo>
                  <a:pt x="87613" y="364972"/>
                  <a:pt x="86173" y="362553"/>
                  <a:pt x="84618" y="360076"/>
                </a:cubicBezTo>
                <a:cubicBezTo>
                  <a:pt x="89111" y="361113"/>
                  <a:pt x="89284" y="359845"/>
                  <a:pt x="92970" y="357253"/>
                </a:cubicBezTo>
                <a:cubicBezTo>
                  <a:pt x="93834" y="356620"/>
                  <a:pt x="95966" y="355180"/>
                  <a:pt x="96542" y="354488"/>
                </a:cubicBezTo>
                <a:cubicBezTo>
                  <a:pt x="99537" y="350687"/>
                  <a:pt x="94814" y="353164"/>
                  <a:pt x="97521" y="350917"/>
                </a:cubicBezTo>
                <a:close/>
                <a:moveTo>
                  <a:pt x="82610" y="344473"/>
                </a:moveTo>
                <a:cubicBezTo>
                  <a:pt x="80860" y="344307"/>
                  <a:pt x="79319" y="345214"/>
                  <a:pt x="78628" y="347922"/>
                </a:cubicBezTo>
                <a:cubicBezTo>
                  <a:pt x="80011" y="350514"/>
                  <a:pt x="80183" y="350283"/>
                  <a:pt x="82891" y="351147"/>
                </a:cubicBezTo>
                <a:lnTo>
                  <a:pt x="87845" y="347461"/>
                </a:lnTo>
                <a:cubicBezTo>
                  <a:pt x="86318" y="345877"/>
                  <a:pt x="84360" y="344638"/>
                  <a:pt x="82610" y="344473"/>
                </a:cubicBezTo>
                <a:close/>
                <a:moveTo>
                  <a:pt x="391527" y="340663"/>
                </a:moveTo>
                <a:cubicBezTo>
                  <a:pt x="392219" y="339597"/>
                  <a:pt x="393428" y="339395"/>
                  <a:pt x="395214" y="340893"/>
                </a:cubicBezTo>
                <a:cubicBezTo>
                  <a:pt x="394638" y="345041"/>
                  <a:pt x="395098" y="341988"/>
                  <a:pt x="392161" y="344465"/>
                </a:cubicBezTo>
                <a:cubicBezTo>
                  <a:pt x="392391" y="348094"/>
                  <a:pt x="394465" y="349304"/>
                  <a:pt x="396539" y="350916"/>
                </a:cubicBezTo>
                <a:cubicBezTo>
                  <a:pt x="399476" y="353221"/>
                  <a:pt x="399880" y="354776"/>
                  <a:pt x="403739" y="352817"/>
                </a:cubicBezTo>
                <a:cubicBezTo>
                  <a:pt x="402529" y="356389"/>
                  <a:pt x="400571" y="356734"/>
                  <a:pt x="399015" y="359960"/>
                </a:cubicBezTo>
                <a:lnTo>
                  <a:pt x="398439" y="358117"/>
                </a:lnTo>
                <a:cubicBezTo>
                  <a:pt x="397633" y="355352"/>
                  <a:pt x="393486" y="352011"/>
                  <a:pt x="390951" y="350168"/>
                </a:cubicBezTo>
                <a:cubicBezTo>
                  <a:pt x="388705" y="348555"/>
                  <a:pt x="388762" y="349188"/>
                  <a:pt x="386458" y="350168"/>
                </a:cubicBezTo>
                <a:lnTo>
                  <a:pt x="388013" y="344695"/>
                </a:lnTo>
                <a:lnTo>
                  <a:pt x="390951" y="345617"/>
                </a:lnTo>
                <a:cubicBezTo>
                  <a:pt x="390663" y="343658"/>
                  <a:pt x="390836" y="341728"/>
                  <a:pt x="391527" y="340663"/>
                </a:cubicBezTo>
                <a:close/>
                <a:moveTo>
                  <a:pt x="90580" y="338726"/>
                </a:moveTo>
                <a:cubicBezTo>
                  <a:pt x="92827" y="339684"/>
                  <a:pt x="95131" y="342161"/>
                  <a:pt x="95391" y="345214"/>
                </a:cubicBezTo>
                <a:cubicBezTo>
                  <a:pt x="95679" y="348728"/>
                  <a:pt x="93605" y="349304"/>
                  <a:pt x="91416" y="350744"/>
                </a:cubicBezTo>
                <a:cubicBezTo>
                  <a:pt x="89400" y="352127"/>
                  <a:pt x="87441" y="353740"/>
                  <a:pt x="85310" y="355122"/>
                </a:cubicBezTo>
                <a:cubicBezTo>
                  <a:pt x="85656" y="357541"/>
                  <a:pt x="84849" y="355410"/>
                  <a:pt x="87096" y="357599"/>
                </a:cubicBezTo>
                <a:cubicBezTo>
                  <a:pt x="79838" y="358233"/>
                  <a:pt x="82603" y="355007"/>
                  <a:pt x="81739" y="352933"/>
                </a:cubicBezTo>
                <a:cubicBezTo>
                  <a:pt x="80702" y="350571"/>
                  <a:pt x="76612" y="352242"/>
                  <a:pt x="76842" y="347173"/>
                </a:cubicBezTo>
                <a:cubicBezTo>
                  <a:pt x="77015" y="344062"/>
                  <a:pt x="79780" y="342334"/>
                  <a:pt x="83294" y="343256"/>
                </a:cubicBezTo>
                <a:cubicBezTo>
                  <a:pt x="86232" y="344062"/>
                  <a:pt x="87729" y="346251"/>
                  <a:pt x="90667" y="347000"/>
                </a:cubicBezTo>
                <a:cubicBezTo>
                  <a:pt x="91762" y="345963"/>
                  <a:pt x="94584" y="344005"/>
                  <a:pt x="92050" y="341643"/>
                </a:cubicBezTo>
                <a:cubicBezTo>
                  <a:pt x="89169" y="338936"/>
                  <a:pt x="89803" y="343602"/>
                  <a:pt x="86116" y="341355"/>
                </a:cubicBezTo>
                <a:cubicBezTo>
                  <a:pt x="86145" y="338331"/>
                  <a:pt x="88334" y="337769"/>
                  <a:pt x="90580" y="338726"/>
                </a:cubicBezTo>
                <a:close/>
                <a:moveTo>
                  <a:pt x="412782" y="333405"/>
                </a:moveTo>
                <a:cubicBezTo>
                  <a:pt x="419579" y="338532"/>
                  <a:pt x="413243" y="342622"/>
                  <a:pt x="410017" y="346020"/>
                </a:cubicBezTo>
                <a:cubicBezTo>
                  <a:pt x="407137" y="344408"/>
                  <a:pt x="406331" y="343601"/>
                  <a:pt x="405928" y="341815"/>
                </a:cubicBezTo>
                <a:cubicBezTo>
                  <a:pt x="412725" y="344292"/>
                  <a:pt x="415605" y="339857"/>
                  <a:pt x="412667" y="337438"/>
                </a:cubicBezTo>
                <a:cubicBezTo>
                  <a:pt x="409211" y="335191"/>
                  <a:pt x="406907" y="339742"/>
                  <a:pt x="400743" y="338762"/>
                </a:cubicBezTo>
                <a:lnTo>
                  <a:pt x="401254" y="335040"/>
                </a:lnTo>
                <a:lnTo>
                  <a:pt x="406230" y="334463"/>
                </a:lnTo>
                <a:cubicBezTo>
                  <a:pt x="407814" y="333650"/>
                  <a:pt x="409528" y="332771"/>
                  <a:pt x="412782" y="333405"/>
                </a:cubicBezTo>
                <a:close/>
                <a:moveTo>
                  <a:pt x="401770" y="331290"/>
                </a:moveTo>
                <a:lnTo>
                  <a:pt x="401254" y="335040"/>
                </a:lnTo>
                <a:lnTo>
                  <a:pt x="400455" y="335133"/>
                </a:lnTo>
                <a:close/>
                <a:moveTo>
                  <a:pt x="89284" y="327753"/>
                </a:moveTo>
                <a:cubicBezTo>
                  <a:pt x="90076" y="327890"/>
                  <a:pt x="90868" y="328826"/>
                  <a:pt x="91012" y="329373"/>
                </a:cubicBezTo>
                <a:cubicBezTo>
                  <a:pt x="91243" y="330352"/>
                  <a:pt x="91070" y="330640"/>
                  <a:pt x="90955" y="331562"/>
                </a:cubicBezTo>
                <a:cubicBezTo>
                  <a:pt x="87902" y="332368"/>
                  <a:pt x="86519" y="332887"/>
                  <a:pt x="83812" y="331274"/>
                </a:cubicBezTo>
                <a:lnTo>
                  <a:pt x="87556" y="330928"/>
                </a:lnTo>
                <a:cubicBezTo>
                  <a:pt x="87700" y="328278"/>
                  <a:pt x="88492" y="327616"/>
                  <a:pt x="89284" y="327753"/>
                </a:cubicBezTo>
                <a:close/>
                <a:moveTo>
                  <a:pt x="403969" y="326781"/>
                </a:moveTo>
                <a:cubicBezTo>
                  <a:pt x="405697" y="330064"/>
                  <a:pt x="406216" y="327933"/>
                  <a:pt x="407252" y="331044"/>
                </a:cubicBezTo>
                <a:cubicBezTo>
                  <a:pt x="405323" y="330439"/>
                  <a:pt x="403335" y="330165"/>
                  <a:pt x="401975" y="330691"/>
                </a:cubicBezTo>
                <a:lnTo>
                  <a:pt x="401770" y="331290"/>
                </a:lnTo>
                <a:lnTo>
                  <a:pt x="402183" y="328279"/>
                </a:lnTo>
                <a:cubicBezTo>
                  <a:pt x="402356" y="328163"/>
                  <a:pt x="402817" y="327645"/>
                  <a:pt x="402990" y="327530"/>
                </a:cubicBezTo>
                <a:close/>
                <a:moveTo>
                  <a:pt x="409845" y="314512"/>
                </a:moveTo>
                <a:cubicBezTo>
                  <a:pt x="418197" y="318256"/>
                  <a:pt x="419292" y="324593"/>
                  <a:pt x="425801" y="322404"/>
                </a:cubicBezTo>
                <a:cubicBezTo>
                  <a:pt x="424649" y="325226"/>
                  <a:pt x="423094" y="326493"/>
                  <a:pt x="421827" y="329258"/>
                </a:cubicBezTo>
                <a:lnTo>
                  <a:pt x="420905" y="327242"/>
                </a:lnTo>
                <a:cubicBezTo>
                  <a:pt x="419695" y="324938"/>
                  <a:pt x="412092" y="319523"/>
                  <a:pt x="410709" y="319639"/>
                </a:cubicBezTo>
                <a:lnTo>
                  <a:pt x="409787" y="319927"/>
                </a:lnTo>
                <a:cubicBezTo>
                  <a:pt x="409672" y="319984"/>
                  <a:pt x="409442" y="320157"/>
                  <a:pt x="409327" y="320215"/>
                </a:cubicBezTo>
                <a:lnTo>
                  <a:pt x="408405" y="320964"/>
                </a:lnTo>
                <a:close/>
                <a:moveTo>
                  <a:pt x="73213" y="311747"/>
                </a:moveTo>
                <a:lnTo>
                  <a:pt x="77246" y="315722"/>
                </a:lnTo>
                <a:cubicBezTo>
                  <a:pt x="75345" y="317738"/>
                  <a:pt x="71773" y="318775"/>
                  <a:pt x="69124" y="320157"/>
                </a:cubicBezTo>
                <a:cubicBezTo>
                  <a:pt x="67856" y="320791"/>
                  <a:pt x="65955" y="321540"/>
                  <a:pt x="64861" y="322173"/>
                </a:cubicBezTo>
                <a:cubicBezTo>
                  <a:pt x="61808" y="323959"/>
                  <a:pt x="63709" y="323383"/>
                  <a:pt x="62730" y="325687"/>
                </a:cubicBezTo>
                <a:cubicBezTo>
                  <a:pt x="61232" y="323959"/>
                  <a:pt x="59792" y="320848"/>
                  <a:pt x="59331" y="318141"/>
                </a:cubicBezTo>
                <a:cubicBezTo>
                  <a:pt x="62269" y="320503"/>
                  <a:pt x="61981" y="319754"/>
                  <a:pt x="67511" y="317104"/>
                </a:cubicBezTo>
                <a:cubicBezTo>
                  <a:pt x="68547" y="316586"/>
                  <a:pt x="70967" y="315664"/>
                  <a:pt x="71773" y="315030"/>
                </a:cubicBezTo>
                <a:cubicBezTo>
                  <a:pt x="75287" y="312208"/>
                  <a:pt x="70679" y="312093"/>
                  <a:pt x="73213" y="311747"/>
                </a:cubicBezTo>
                <a:close/>
                <a:moveTo>
                  <a:pt x="84330" y="310306"/>
                </a:moveTo>
                <a:lnTo>
                  <a:pt x="84791" y="313359"/>
                </a:lnTo>
                <a:lnTo>
                  <a:pt x="81277" y="313475"/>
                </a:lnTo>
                <a:cubicBezTo>
                  <a:pt x="80932" y="310882"/>
                  <a:pt x="80989" y="308693"/>
                  <a:pt x="84330" y="310306"/>
                </a:cubicBezTo>
                <a:close/>
                <a:moveTo>
                  <a:pt x="413186" y="300111"/>
                </a:moveTo>
                <a:cubicBezTo>
                  <a:pt x="415087" y="300802"/>
                  <a:pt x="415836" y="301724"/>
                  <a:pt x="417737" y="302761"/>
                </a:cubicBezTo>
                <a:lnTo>
                  <a:pt x="418485" y="302012"/>
                </a:lnTo>
                <a:cubicBezTo>
                  <a:pt x="418543" y="301897"/>
                  <a:pt x="419061" y="301378"/>
                  <a:pt x="419177" y="301263"/>
                </a:cubicBezTo>
                <a:cubicBezTo>
                  <a:pt x="420674" y="299938"/>
                  <a:pt x="419292" y="300572"/>
                  <a:pt x="420790" y="300226"/>
                </a:cubicBezTo>
                <a:cubicBezTo>
                  <a:pt x="421020" y="302588"/>
                  <a:pt x="420559" y="301263"/>
                  <a:pt x="419580" y="304028"/>
                </a:cubicBezTo>
                <a:cubicBezTo>
                  <a:pt x="421596" y="305929"/>
                  <a:pt x="427356" y="310480"/>
                  <a:pt x="430236" y="311056"/>
                </a:cubicBezTo>
                <a:lnTo>
                  <a:pt x="430812" y="310019"/>
                </a:lnTo>
                <a:cubicBezTo>
                  <a:pt x="430870" y="309904"/>
                  <a:pt x="430985" y="309616"/>
                  <a:pt x="431043" y="309500"/>
                </a:cubicBezTo>
                <a:cubicBezTo>
                  <a:pt x="431504" y="308406"/>
                  <a:pt x="431100" y="308867"/>
                  <a:pt x="431677" y="307772"/>
                </a:cubicBezTo>
                <a:cubicBezTo>
                  <a:pt x="433981" y="310537"/>
                  <a:pt x="433635" y="318486"/>
                  <a:pt x="424073" y="311574"/>
                </a:cubicBezTo>
                <a:cubicBezTo>
                  <a:pt x="421769" y="309846"/>
                  <a:pt x="419580" y="308521"/>
                  <a:pt x="417794" y="306908"/>
                </a:cubicBezTo>
                <a:lnTo>
                  <a:pt x="415490" y="308694"/>
                </a:lnTo>
                <a:cubicBezTo>
                  <a:pt x="415087" y="305065"/>
                  <a:pt x="414223" y="302358"/>
                  <a:pt x="413186" y="300111"/>
                </a:cubicBezTo>
                <a:close/>
                <a:moveTo>
                  <a:pt x="70448" y="278279"/>
                </a:moveTo>
                <a:lnTo>
                  <a:pt x="74710" y="289339"/>
                </a:lnTo>
                <a:cubicBezTo>
                  <a:pt x="71542" y="287668"/>
                  <a:pt x="74998" y="288244"/>
                  <a:pt x="70966" y="287841"/>
                </a:cubicBezTo>
                <a:cubicBezTo>
                  <a:pt x="69756" y="289972"/>
                  <a:pt x="67567" y="292449"/>
                  <a:pt x="66531" y="294696"/>
                </a:cubicBezTo>
                <a:cubicBezTo>
                  <a:pt x="69468" y="295790"/>
                  <a:pt x="72061" y="297115"/>
                  <a:pt x="75344" y="297115"/>
                </a:cubicBezTo>
                <a:lnTo>
                  <a:pt x="75805" y="294293"/>
                </a:lnTo>
                <a:cubicBezTo>
                  <a:pt x="77475" y="296078"/>
                  <a:pt x="78685" y="299995"/>
                  <a:pt x="79318" y="302645"/>
                </a:cubicBezTo>
                <a:cubicBezTo>
                  <a:pt x="77130" y="301781"/>
                  <a:pt x="78685" y="302127"/>
                  <a:pt x="76611" y="300629"/>
                </a:cubicBezTo>
                <a:cubicBezTo>
                  <a:pt x="74422" y="299131"/>
                  <a:pt x="67395" y="296942"/>
                  <a:pt x="64918" y="296366"/>
                </a:cubicBezTo>
                <a:lnTo>
                  <a:pt x="57602" y="307138"/>
                </a:lnTo>
                <a:cubicBezTo>
                  <a:pt x="56969" y="308348"/>
                  <a:pt x="57199" y="308060"/>
                  <a:pt x="56796" y="309097"/>
                </a:cubicBezTo>
                <a:lnTo>
                  <a:pt x="55932" y="311343"/>
                </a:lnTo>
                <a:cubicBezTo>
                  <a:pt x="55874" y="311516"/>
                  <a:pt x="55759" y="311746"/>
                  <a:pt x="55644" y="311919"/>
                </a:cubicBezTo>
                <a:lnTo>
                  <a:pt x="52245" y="301493"/>
                </a:lnTo>
                <a:lnTo>
                  <a:pt x="54895" y="303336"/>
                </a:lnTo>
                <a:cubicBezTo>
                  <a:pt x="56911" y="301378"/>
                  <a:pt x="60194" y="297288"/>
                  <a:pt x="61174" y="295041"/>
                </a:cubicBezTo>
                <a:lnTo>
                  <a:pt x="51669" y="291873"/>
                </a:lnTo>
                <a:lnTo>
                  <a:pt x="50229" y="294753"/>
                </a:lnTo>
                <a:cubicBezTo>
                  <a:pt x="48731" y="292968"/>
                  <a:pt x="47579" y="288936"/>
                  <a:pt x="46888" y="286401"/>
                </a:cubicBezTo>
                <a:cubicBezTo>
                  <a:pt x="48098" y="286977"/>
                  <a:pt x="52130" y="291528"/>
                  <a:pt x="62786" y="293429"/>
                </a:cubicBezTo>
                <a:cubicBezTo>
                  <a:pt x="63823" y="291297"/>
                  <a:pt x="65667" y="289051"/>
                  <a:pt x="67279" y="286862"/>
                </a:cubicBezTo>
                <a:cubicBezTo>
                  <a:pt x="70044" y="283002"/>
                  <a:pt x="69008" y="281505"/>
                  <a:pt x="70448" y="278279"/>
                </a:cubicBezTo>
                <a:close/>
                <a:moveTo>
                  <a:pt x="426549" y="278222"/>
                </a:moveTo>
                <a:lnTo>
                  <a:pt x="433289" y="286978"/>
                </a:lnTo>
                <a:cubicBezTo>
                  <a:pt x="436400" y="289973"/>
                  <a:pt x="437494" y="291586"/>
                  <a:pt x="440720" y="294927"/>
                </a:cubicBezTo>
                <a:cubicBezTo>
                  <a:pt x="442909" y="297173"/>
                  <a:pt x="445846" y="305526"/>
                  <a:pt x="440720" y="304547"/>
                </a:cubicBezTo>
                <a:cubicBezTo>
                  <a:pt x="437552" y="303913"/>
                  <a:pt x="440317" y="301148"/>
                  <a:pt x="440605" y="299650"/>
                </a:cubicBezTo>
                <a:cubicBezTo>
                  <a:pt x="441065" y="297231"/>
                  <a:pt x="439107" y="295906"/>
                  <a:pt x="438012" y="294178"/>
                </a:cubicBezTo>
                <a:cubicBezTo>
                  <a:pt x="431849" y="293775"/>
                  <a:pt x="424245" y="293602"/>
                  <a:pt x="419061" y="295618"/>
                </a:cubicBezTo>
                <a:lnTo>
                  <a:pt x="421941" y="288303"/>
                </a:lnTo>
                <a:cubicBezTo>
                  <a:pt x="421941" y="288303"/>
                  <a:pt x="422056" y="290779"/>
                  <a:pt x="426665" y="290895"/>
                </a:cubicBezTo>
                <a:cubicBezTo>
                  <a:pt x="429084" y="290952"/>
                  <a:pt x="431734" y="290895"/>
                  <a:pt x="434095" y="290491"/>
                </a:cubicBezTo>
                <a:cubicBezTo>
                  <a:pt x="432598" y="288879"/>
                  <a:pt x="431446" y="287323"/>
                  <a:pt x="429890" y="285480"/>
                </a:cubicBezTo>
                <a:cubicBezTo>
                  <a:pt x="425973" y="280872"/>
                  <a:pt x="426434" y="283406"/>
                  <a:pt x="424648" y="283061"/>
                </a:cubicBezTo>
                <a:close/>
                <a:moveTo>
                  <a:pt x="404372" y="174940"/>
                </a:moveTo>
                <a:cubicBezTo>
                  <a:pt x="408404" y="175113"/>
                  <a:pt x="413128" y="180527"/>
                  <a:pt x="416757" y="182889"/>
                </a:cubicBezTo>
                <a:cubicBezTo>
                  <a:pt x="421135" y="185769"/>
                  <a:pt x="426780" y="187785"/>
                  <a:pt x="425973" y="194122"/>
                </a:cubicBezTo>
                <a:cubicBezTo>
                  <a:pt x="420789" y="193661"/>
                  <a:pt x="417218" y="190205"/>
                  <a:pt x="413473" y="188189"/>
                </a:cubicBezTo>
                <a:cubicBezTo>
                  <a:pt x="412840" y="185481"/>
                  <a:pt x="415317" y="188938"/>
                  <a:pt x="413589" y="186576"/>
                </a:cubicBezTo>
                <a:cubicBezTo>
                  <a:pt x="413128" y="185942"/>
                  <a:pt x="411976" y="185481"/>
                  <a:pt x="410881" y="185539"/>
                </a:cubicBezTo>
                <a:cubicBezTo>
                  <a:pt x="407022" y="185769"/>
                  <a:pt x="397345" y="196887"/>
                  <a:pt x="394061" y="193834"/>
                </a:cubicBezTo>
                <a:cubicBezTo>
                  <a:pt x="393082" y="192912"/>
                  <a:pt x="392967" y="179203"/>
                  <a:pt x="394061" y="177878"/>
                </a:cubicBezTo>
                <a:cubicBezTo>
                  <a:pt x="395098" y="179260"/>
                  <a:pt x="396308" y="184790"/>
                  <a:pt x="397345" y="186921"/>
                </a:cubicBezTo>
                <a:cubicBezTo>
                  <a:pt x="400455" y="187037"/>
                  <a:pt x="404718" y="185654"/>
                  <a:pt x="407195" y="184041"/>
                </a:cubicBezTo>
                <a:cubicBezTo>
                  <a:pt x="407368" y="179030"/>
                  <a:pt x="403623" y="181104"/>
                  <a:pt x="404372" y="174940"/>
                </a:cubicBezTo>
                <a:close/>
                <a:moveTo>
                  <a:pt x="396020" y="159617"/>
                </a:moveTo>
                <a:cubicBezTo>
                  <a:pt x="399649" y="159617"/>
                  <a:pt x="398901" y="160999"/>
                  <a:pt x="404776" y="165550"/>
                </a:cubicBezTo>
                <a:cubicBezTo>
                  <a:pt x="414050" y="172693"/>
                  <a:pt x="429257" y="177474"/>
                  <a:pt x="429200" y="184444"/>
                </a:cubicBezTo>
                <a:cubicBezTo>
                  <a:pt x="427529" y="185078"/>
                  <a:pt x="426377" y="185078"/>
                  <a:pt x="423497" y="183810"/>
                </a:cubicBezTo>
                <a:cubicBezTo>
                  <a:pt x="423324" y="183753"/>
                  <a:pt x="421250" y="182716"/>
                  <a:pt x="421193" y="182658"/>
                </a:cubicBezTo>
                <a:cubicBezTo>
                  <a:pt x="421078" y="182601"/>
                  <a:pt x="420041" y="181737"/>
                  <a:pt x="419983" y="181679"/>
                </a:cubicBezTo>
                <a:cubicBezTo>
                  <a:pt x="418831" y="180469"/>
                  <a:pt x="419926" y="182025"/>
                  <a:pt x="418889" y="180239"/>
                </a:cubicBezTo>
                <a:cubicBezTo>
                  <a:pt x="421538" y="180584"/>
                  <a:pt x="422748" y="181449"/>
                  <a:pt x="424591" y="180584"/>
                </a:cubicBezTo>
                <a:cubicBezTo>
                  <a:pt x="423612" y="178396"/>
                  <a:pt x="411861" y="173269"/>
                  <a:pt x="408866" y="171944"/>
                </a:cubicBezTo>
                <a:cubicBezTo>
                  <a:pt x="402702" y="169237"/>
                  <a:pt x="395272" y="168488"/>
                  <a:pt x="396020" y="159617"/>
                </a:cubicBezTo>
                <a:close/>
                <a:moveTo>
                  <a:pt x="420904" y="159214"/>
                </a:moveTo>
                <a:cubicBezTo>
                  <a:pt x="421883" y="163477"/>
                  <a:pt x="418197" y="163534"/>
                  <a:pt x="423266" y="165032"/>
                </a:cubicBezTo>
                <a:cubicBezTo>
                  <a:pt x="425743" y="163362"/>
                  <a:pt x="424936" y="160942"/>
                  <a:pt x="428681" y="159848"/>
                </a:cubicBezTo>
                <a:cubicBezTo>
                  <a:pt x="430466" y="162901"/>
                  <a:pt x="428047" y="163650"/>
                  <a:pt x="428277" y="167855"/>
                </a:cubicBezTo>
                <a:cubicBezTo>
                  <a:pt x="430178" y="168719"/>
                  <a:pt x="431733" y="169525"/>
                  <a:pt x="434498" y="169467"/>
                </a:cubicBezTo>
                <a:lnTo>
                  <a:pt x="433692" y="168776"/>
                </a:lnTo>
                <a:cubicBezTo>
                  <a:pt x="431273" y="166587"/>
                  <a:pt x="432540" y="168488"/>
                  <a:pt x="431445" y="166587"/>
                </a:cubicBezTo>
                <a:cubicBezTo>
                  <a:pt x="432252" y="165666"/>
                  <a:pt x="432886" y="164744"/>
                  <a:pt x="433692" y="163650"/>
                </a:cubicBezTo>
                <a:cubicBezTo>
                  <a:pt x="438070" y="165838"/>
                  <a:pt x="433692" y="167739"/>
                  <a:pt x="444982" y="168373"/>
                </a:cubicBezTo>
                <a:cubicBezTo>
                  <a:pt x="446653" y="168488"/>
                  <a:pt x="448669" y="168488"/>
                  <a:pt x="449994" y="169525"/>
                </a:cubicBezTo>
                <a:cubicBezTo>
                  <a:pt x="448496" y="173327"/>
                  <a:pt x="446077" y="171368"/>
                  <a:pt x="439913" y="170908"/>
                </a:cubicBezTo>
                <a:cubicBezTo>
                  <a:pt x="440547" y="177359"/>
                  <a:pt x="448323" y="175516"/>
                  <a:pt x="446768" y="181967"/>
                </a:cubicBezTo>
                <a:cubicBezTo>
                  <a:pt x="443657" y="183407"/>
                  <a:pt x="436630" y="182543"/>
                  <a:pt x="433519" y="181564"/>
                </a:cubicBezTo>
                <a:cubicBezTo>
                  <a:pt x="431157" y="180758"/>
                  <a:pt x="431273" y="181046"/>
                  <a:pt x="430754" y="178511"/>
                </a:cubicBezTo>
                <a:cubicBezTo>
                  <a:pt x="435938" y="176034"/>
                  <a:pt x="437091" y="180297"/>
                  <a:pt x="444118" y="179836"/>
                </a:cubicBezTo>
                <a:cubicBezTo>
                  <a:pt x="443657" y="175285"/>
                  <a:pt x="435478" y="172751"/>
                  <a:pt x="430409" y="173154"/>
                </a:cubicBezTo>
                <a:cubicBezTo>
                  <a:pt x="429429" y="175055"/>
                  <a:pt x="430005" y="175804"/>
                  <a:pt x="427471" y="176495"/>
                </a:cubicBezTo>
                <a:cubicBezTo>
                  <a:pt x="426434" y="175343"/>
                  <a:pt x="426780" y="174825"/>
                  <a:pt x="426261" y="173615"/>
                </a:cubicBezTo>
                <a:cubicBezTo>
                  <a:pt x="425570" y="172060"/>
                  <a:pt x="426319" y="173096"/>
                  <a:pt x="425455" y="172232"/>
                </a:cubicBezTo>
                <a:cubicBezTo>
                  <a:pt x="424303" y="171080"/>
                  <a:pt x="422863" y="171599"/>
                  <a:pt x="421135" y="170159"/>
                </a:cubicBezTo>
                <a:cubicBezTo>
                  <a:pt x="421307" y="170043"/>
                  <a:pt x="421538" y="169871"/>
                  <a:pt x="421653" y="170043"/>
                </a:cubicBezTo>
                <a:cubicBezTo>
                  <a:pt x="421711" y="170216"/>
                  <a:pt x="422056" y="169986"/>
                  <a:pt x="422171" y="169928"/>
                </a:cubicBezTo>
                <a:lnTo>
                  <a:pt x="425340" y="168719"/>
                </a:lnTo>
                <a:cubicBezTo>
                  <a:pt x="422171" y="166126"/>
                  <a:pt x="418024" y="166991"/>
                  <a:pt x="415259" y="164917"/>
                </a:cubicBezTo>
                <a:cubicBezTo>
                  <a:pt x="415259" y="162209"/>
                  <a:pt x="418312" y="159099"/>
                  <a:pt x="420904" y="159214"/>
                </a:cubicBezTo>
                <a:close/>
                <a:moveTo>
                  <a:pt x="76957" y="158522"/>
                </a:moveTo>
                <a:cubicBezTo>
                  <a:pt x="75748" y="163361"/>
                  <a:pt x="77418" y="164974"/>
                  <a:pt x="79146" y="168430"/>
                </a:cubicBezTo>
                <a:cubicBezTo>
                  <a:pt x="80644" y="171656"/>
                  <a:pt x="81450" y="174018"/>
                  <a:pt x="84849" y="172693"/>
                </a:cubicBezTo>
                <a:cubicBezTo>
                  <a:pt x="85483" y="169467"/>
                  <a:pt x="79837" y="158926"/>
                  <a:pt x="76957" y="158522"/>
                </a:cubicBezTo>
                <a:close/>
                <a:moveTo>
                  <a:pt x="64169" y="154260"/>
                </a:moveTo>
                <a:cubicBezTo>
                  <a:pt x="62787" y="155930"/>
                  <a:pt x="63133" y="157025"/>
                  <a:pt x="63305" y="159617"/>
                </a:cubicBezTo>
                <a:cubicBezTo>
                  <a:pt x="65379" y="159502"/>
                  <a:pt x="66243" y="160078"/>
                  <a:pt x="66128" y="157831"/>
                </a:cubicBezTo>
                <a:cubicBezTo>
                  <a:pt x="66013" y="156218"/>
                  <a:pt x="65091" y="155066"/>
                  <a:pt x="64169" y="154260"/>
                </a:cubicBezTo>
                <a:close/>
                <a:moveTo>
                  <a:pt x="64968" y="134775"/>
                </a:moveTo>
                <a:cubicBezTo>
                  <a:pt x="66632" y="134588"/>
                  <a:pt x="68057" y="136172"/>
                  <a:pt x="67453" y="141242"/>
                </a:cubicBezTo>
                <a:cubicBezTo>
                  <a:pt x="66589" y="148615"/>
                  <a:pt x="66877" y="150976"/>
                  <a:pt x="66992" y="158350"/>
                </a:cubicBezTo>
                <a:cubicBezTo>
                  <a:pt x="69872" y="158177"/>
                  <a:pt x="69066" y="157716"/>
                  <a:pt x="71139" y="158983"/>
                </a:cubicBezTo>
                <a:cubicBezTo>
                  <a:pt x="72867" y="160020"/>
                  <a:pt x="71024" y="159386"/>
                  <a:pt x="72579" y="160193"/>
                </a:cubicBezTo>
                <a:lnTo>
                  <a:pt x="74135" y="160423"/>
                </a:lnTo>
                <a:cubicBezTo>
                  <a:pt x="76151" y="155066"/>
                  <a:pt x="71658" y="151207"/>
                  <a:pt x="81220" y="151783"/>
                </a:cubicBezTo>
                <a:cubicBezTo>
                  <a:pt x="82890" y="154951"/>
                  <a:pt x="84849" y="158465"/>
                  <a:pt x="86807" y="162094"/>
                </a:cubicBezTo>
                <a:cubicBezTo>
                  <a:pt x="88305" y="164859"/>
                  <a:pt x="92452" y="170101"/>
                  <a:pt x="90552" y="172578"/>
                </a:cubicBezTo>
                <a:cubicBezTo>
                  <a:pt x="88190" y="175631"/>
                  <a:pt x="80183" y="172866"/>
                  <a:pt x="85828" y="179087"/>
                </a:cubicBezTo>
                <a:cubicBezTo>
                  <a:pt x="90609" y="177877"/>
                  <a:pt x="87038" y="174248"/>
                  <a:pt x="92683" y="174363"/>
                </a:cubicBezTo>
                <a:cubicBezTo>
                  <a:pt x="93835" y="176610"/>
                  <a:pt x="93432" y="179490"/>
                  <a:pt x="93317" y="182543"/>
                </a:cubicBezTo>
                <a:cubicBezTo>
                  <a:pt x="91070" y="180757"/>
                  <a:pt x="93374" y="181448"/>
                  <a:pt x="90667" y="180700"/>
                </a:cubicBezTo>
                <a:lnTo>
                  <a:pt x="88881" y="184847"/>
                </a:lnTo>
                <a:cubicBezTo>
                  <a:pt x="84273" y="184962"/>
                  <a:pt x="84849" y="182716"/>
                  <a:pt x="82314" y="180296"/>
                </a:cubicBezTo>
                <a:cubicBezTo>
                  <a:pt x="80529" y="180584"/>
                  <a:pt x="78858" y="180872"/>
                  <a:pt x="77418" y="181909"/>
                </a:cubicBezTo>
                <a:lnTo>
                  <a:pt x="77418" y="188706"/>
                </a:lnTo>
                <a:cubicBezTo>
                  <a:pt x="82142" y="190722"/>
                  <a:pt x="87441" y="189052"/>
                  <a:pt x="86404" y="195734"/>
                </a:cubicBezTo>
                <a:cubicBezTo>
                  <a:pt x="80989" y="197750"/>
                  <a:pt x="74596" y="191587"/>
                  <a:pt x="72003" y="188937"/>
                </a:cubicBezTo>
                <a:lnTo>
                  <a:pt x="75287" y="187670"/>
                </a:lnTo>
                <a:cubicBezTo>
                  <a:pt x="75229" y="183522"/>
                  <a:pt x="75805" y="180584"/>
                  <a:pt x="73040" y="178683"/>
                </a:cubicBezTo>
                <a:cubicBezTo>
                  <a:pt x="70967" y="177243"/>
                  <a:pt x="67683" y="176552"/>
                  <a:pt x="67395" y="174018"/>
                </a:cubicBezTo>
                <a:cubicBezTo>
                  <a:pt x="70160" y="173154"/>
                  <a:pt x="78225" y="174421"/>
                  <a:pt x="73155" y="167451"/>
                </a:cubicBezTo>
                <a:cubicBezTo>
                  <a:pt x="70563" y="163880"/>
                  <a:pt x="66243" y="163419"/>
                  <a:pt x="62326" y="164801"/>
                </a:cubicBezTo>
                <a:lnTo>
                  <a:pt x="61404" y="169928"/>
                </a:lnTo>
                <a:lnTo>
                  <a:pt x="56105" y="170043"/>
                </a:lnTo>
                <a:lnTo>
                  <a:pt x="60713" y="147751"/>
                </a:lnTo>
                <a:cubicBezTo>
                  <a:pt x="61116" y="144871"/>
                  <a:pt x="60656" y="141472"/>
                  <a:pt x="61059" y="138937"/>
                </a:cubicBezTo>
                <a:cubicBezTo>
                  <a:pt x="61404" y="136921"/>
                  <a:pt x="63305" y="134962"/>
                  <a:pt x="64968" y="134775"/>
                </a:cubicBezTo>
                <a:close/>
                <a:moveTo>
                  <a:pt x="369580" y="124076"/>
                </a:moveTo>
                <a:cubicBezTo>
                  <a:pt x="372978" y="135021"/>
                  <a:pt x="364165" y="135251"/>
                  <a:pt x="364741" y="129030"/>
                </a:cubicBezTo>
                <a:lnTo>
                  <a:pt x="367276" y="128281"/>
                </a:lnTo>
                <a:cubicBezTo>
                  <a:pt x="367967" y="123730"/>
                  <a:pt x="367794" y="124652"/>
                  <a:pt x="369580" y="124076"/>
                </a:cubicBezTo>
                <a:close/>
                <a:moveTo>
                  <a:pt x="242624" y="108409"/>
                </a:moveTo>
                <a:cubicBezTo>
                  <a:pt x="288360" y="107602"/>
                  <a:pt x="326839" y="129491"/>
                  <a:pt x="350456" y="160712"/>
                </a:cubicBezTo>
                <a:cubicBezTo>
                  <a:pt x="355065" y="166760"/>
                  <a:pt x="358924" y="173039"/>
                  <a:pt x="362726" y="180470"/>
                </a:cubicBezTo>
                <a:cubicBezTo>
                  <a:pt x="368601" y="191818"/>
                  <a:pt x="376896" y="216299"/>
                  <a:pt x="376320" y="231333"/>
                </a:cubicBezTo>
                <a:lnTo>
                  <a:pt x="282254" y="230412"/>
                </a:lnTo>
                <a:lnTo>
                  <a:pt x="282254" y="256621"/>
                </a:lnTo>
                <a:lnTo>
                  <a:pt x="376378" y="255469"/>
                </a:lnTo>
                <a:cubicBezTo>
                  <a:pt x="375283" y="278856"/>
                  <a:pt x="365491" y="305468"/>
                  <a:pt x="352530" y="323268"/>
                </a:cubicBezTo>
                <a:cubicBezTo>
                  <a:pt x="339857" y="340721"/>
                  <a:pt x="324420" y="355525"/>
                  <a:pt x="303049" y="365087"/>
                </a:cubicBezTo>
                <a:cubicBezTo>
                  <a:pt x="290492" y="370733"/>
                  <a:pt x="270734" y="377414"/>
                  <a:pt x="255354" y="378221"/>
                </a:cubicBezTo>
                <a:lnTo>
                  <a:pt x="254893" y="350629"/>
                </a:lnTo>
                <a:cubicBezTo>
                  <a:pt x="292220" y="345330"/>
                  <a:pt x="331793" y="320560"/>
                  <a:pt x="340549" y="282715"/>
                </a:cubicBezTo>
                <a:lnTo>
                  <a:pt x="290665" y="283867"/>
                </a:lnTo>
                <a:cubicBezTo>
                  <a:pt x="281218" y="284040"/>
                  <a:pt x="282139" y="283118"/>
                  <a:pt x="281909" y="287208"/>
                </a:cubicBezTo>
                <a:cubicBezTo>
                  <a:pt x="281851" y="288245"/>
                  <a:pt x="282024" y="290492"/>
                  <a:pt x="282139" y="291586"/>
                </a:cubicBezTo>
                <a:lnTo>
                  <a:pt x="293487" y="291816"/>
                </a:lnTo>
                <a:lnTo>
                  <a:pt x="293429" y="306505"/>
                </a:lnTo>
                <a:lnTo>
                  <a:pt x="282082" y="306620"/>
                </a:lnTo>
                <a:lnTo>
                  <a:pt x="282024" y="312381"/>
                </a:lnTo>
                <a:lnTo>
                  <a:pt x="293026" y="312496"/>
                </a:lnTo>
                <a:lnTo>
                  <a:pt x="293084" y="327127"/>
                </a:lnTo>
                <a:lnTo>
                  <a:pt x="252819" y="327357"/>
                </a:lnTo>
                <a:cubicBezTo>
                  <a:pt x="250861" y="322922"/>
                  <a:pt x="252416" y="198269"/>
                  <a:pt x="252416" y="171484"/>
                </a:cubicBezTo>
                <a:cubicBezTo>
                  <a:pt x="252416" y="169871"/>
                  <a:pt x="252359" y="168200"/>
                  <a:pt x="252359" y="166588"/>
                </a:cubicBezTo>
                <a:lnTo>
                  <a:pt x="252877" y="162152"/>
                </a:lnTo>
                <a:cubicBezTo>
                  <a:pt x="252935" y="162037"/>
                  <a:pt x="252992" y="161807"/>
                  <a:pt x="253107" y="161634"/>
                </a:cubicBezTo>
                <a:lnTo>
                  <a:pt x="293141" y="161288"/>
                </a:lnTo>
                <a:lnTo>
                  <a:pt x="293314" y="176034"/>
                </a:lnTo>
                <a:lnTo>
                  <a:pt x="282254" y="176207"/>
                </a:lnTo>
                <a:lnTo>
                  <a:pt x="282312" y="181968"/>
                </a:lnTo>
                <a:lnTo>
                  <a:pt x="293602" y="182025"/>
                </a:lnTo>
                <a:lnTo>
                  <a:pt x="293718" y="196887"/>
                </a:lnTo>
                <a:lnTo>
                  <a:pt x="282543" y="196887"/>
                </a:lnTo>
                <a:lnTo>
                  <a:pt x="282254" y="203741"/>
                </a:lnTo>
                <a:lnTo>
                  <a:pt x="340664" y="203972"/>
                </a:lnTo>
                <a:cubicBezTo>
                  <a:pt x="334443" y="183408"/>
                  <a:pt x="323210" y="168085"/>
                  <a:pt x="306160" y="155931"/>
                </a:cubicBezTo>
                <a:cubicBezTo>
                  <a:pt x="290895" y="145102"/>
                  <a:pt x="266817" y="135482"/>
                  <a:pt x="243315" y="135712"/>
                </a:cubicBezTo>
                <a:cubicBezTo>
                  <a:pt x="221311" y="135943"/>
                  <a:pt x="194986" y="146484"/>
                  <a:pt x="180931" y="156392"/>
                </a:cubicBezTo>
                <a:cubicBezTo>
                  <a:pt x="166184" y="166818"/>
                  <a:pt x="152245" y="182313"/>
                  <a:pt x="145966" y="204606"/>
                </a:cubicBezTo>
                <a:cubicBezTo>
                  <a:pt x="150862" y="205239"/>
                  <a:pt x="201668" y="204778"/>
                  <a:pt x="204606" y="203914"/>
                </a:cubicBezTo>
                <a:lnTo>
                  <a:pt x="204548" y="197002"/>
                </a:lnTo>
                <a:lnTo>
                  <a:pt x="193200" y="196656"/>
                </a:lnTo>
                <a:lnTo>
                  <a:pt x="193200" y="181910"/>
                </a:lnTo>
                <a:lnTo>
                  <a:pt x="204490" y="181852"/>
                </a:lnTo>
                <a:lnTo>
                  <a:pt x="204606" y="176034"/>
                </a:lnTo>
                <a:lnTo>
                  <a:pt x="193661" y="175977"/>
                </a:lnTo>
                <a:lnTo>
                  <a:pt x="193546" y="161461"/>
                </a:lnTo>
                <a:lnTo>
                  <a:pt x="233926" y="161230"/>
                </a:lnTo>
                <a:cubicBezTo>
                  <a:pt x="235423" y="165148"/>
                  <a:pt x="235250" y="324593"/>
                  <a:pt x="233926" y="327934"/>
                </a:cubicBezTo>
                <a:lnTo>
                  <a:pt x="193661" y="328049"/>
                </a:lnTo>
                <a:lnTo>
                  <a:pt x="193546" y="313475"/>
                </a:lnTo>
                <a:lnTo>
                  <a:pt x="204606" y="313187"/>
                </a:lnTo>
                <a:lnTo>
                  <a:pt x="204548" y="307427"/>
                </a:lnTo>
                <a:lnTo>
                  <a:pt x="193258" y="307427"/>
                </a:lnTo>
                <a:lnTo>
                  <a:pt x="193143" y="292681"/>
                </a:lnTo>
                <a:lnTo>
                  <a:pt x="204490" y="292508"/>
                </a:lnTo>
                <a:lnTo>
                  <a:pt x="204606" y="284155"/>
                </a:lnTo>
                <a:cubicBezTo>
                  <a:pt x="200746" y="282773"/>
                  <a:pt x="155470" y="282427"/>
                  <a:pt x="147464" y="282254"/>
                </a:cubicBezTo>
                <a:cubicBezTo>
                  <a:pt x="156968" y="316989"/>
                  <a:pt x="185366" y="337496"/>
                  <a:pt x="217394" y="346712"/>
                </a:cubicBezTo>
                <a:cubicBezTo>
                  <a:pt x="222059" y="348037"/>
                  <a:pt x="229202" y="348728"/>
                  <a:pt x="233062" y="350687"/>
                </a:cubicBezTo>
                <a:lnTo>
                  <a:pt x="233004" y="377818"/>
                </a:lnTo>
                <a:cubicBezTo>
                  <a:pt x="204375" y="376550"/>
                  <a:pt x="168143" y="359154"/>
                  <a:pt x="149307" y="339454"/>
                </a:cubicBezTo>
                <a:cubicBezTo>
                  <a:pt x="132314" y="321712"/>
                  <a:pt x="113017" y="291528"/>
                  <a:pt x="111807" y="255296"/>
                </a:cubicBezTo>
                <a:lnTo>
                  <a:pt x="204548" y="256045"/>
                </a:lnTo>
                <a:lnTo>
                  <a:pt x="204548" y="231103"/>
                </a:lnTo>
                <a:lnTo>
                  <a:pt x="110252" y="232255"/>
                </a:lnTo>
                <a:cubicBezTo>
                  <a:pt x="110540" y="202993"/>
                  <a:pt x="125286" y="174306"/>
                  <a:pt x="143028" y="152878"/>
                </a:cubicBezTo>
                <a:cubicBezTo>
                  <a:pt x="165666" y="125632"/>
                  <a:pt x="207774" y="109042"/>
                  <a:pt x="242624" y="108409"/>
                </a:cubicBezTo>
                <a:close/>
                <a:moveTo>
                  <a:pt x="396077" y="96945"/>
                </a:moveTo>
                <a:cubicBezTo>
                  <a:pt x="397575" y="100401"/>
                  <a:pt x="396135" y="106565"/>
                  <a:pt x="391527" y="109790"/>
                </a:cubicBezTo>
                <a:cubicBezTo>
                  <a:pt x="383981" y="115090"/>
                  <a:pt x="380294" y="112843"/>
                  <a:pt x="378796" y="115666"/>
                </a:cubicBezTo>
                <a:cubicBezTo>
                  <a:pt x="381331" y="116818"/>
                  <a:pt x="382771" y="116069"/>
                  <a:pt x="385766" y="115608"/>
                </a:cubicBezTo>
                <a:cubicBezTo>
                  <a:pt x="385824" y="122866"/>
                  <a:pt x="383059" y="120447"/>
                  <a:pt x="377759" y="118719"/>
                </a:cubicBezTo>
                <a:cubicBezTo>
                  <a:pt x="367909" y="115551"/>
                  <a:pt x="345099" y="122751"/>
                  <a:pt x="342852" y="112901"/>
                </a:cubicBezTo>
                <a:cubicBezTo>
                  <a:pt x="344638" y="112210"/>
                  <a:pt x="348612" y="114687"/>
                  <a:pt x="354142" y="114111"/>
                </a:cubicBezTo>
                <a:lnTo>
                  <a:pt x="365605" y="112210"/>
                </a:lnTo>
                <a:cubicBezTo>
                  <a:pt x="362898" y="107659"/>
                  <a:pt x="357886" y="109560"/>
                  <a:pt x="357541" y="103569"/>
                </a:cubicBezTo>
                <a:cubicBezTo>
                  <a:pt x="363589" y="105125"/>
                  <a:pt x="366527" y="114226"/>
                  <a:pt x="379660" y="109733"/>
                </a:cubicBezTo>
                <a:cubicBezTo>
                  <a:pt x="394983" y="104491"/>
                  <a:pt x="390317" y="96715"/>
                  <a:pt x="396077" y="96945"/>
                </a:cubicBezTo>
                <a:close/>
                <a:moveTo>
                  <a:pt x="244064" y="95044"/>
                </a:moveTo>
                <a:lnTo>
                  <a:pt x="253854" y="96983"/>
                </a:lnTo>
                <a:lnTo>
                  <a:pt x="241561" y="95556"/>
                </a:lnTo>
                <a:close/>
                <a:moveTo>
                  <a:pt x="228524" y="94041"/>
                </a:moveTo>
                <a:lnTo>
                  <a:pt x="241561" y="95556"/>
                </a:lnTo>
                <a:lnTo>
                  <a:pt x="186057" y="106910"/>
                </a:lnTo>
                <a:cubicBezTo>
                  <a:pt x="129894" y="130528"/>
                  <a:pt x="94987" y="182601"/>
                  <a:pt x="94987" y="242738"/>
                </a:cubicBezTo>
                <a:cubicBezTo>
                  <a:pt x="94987" y="326378"/>
                  <a:pt x="160770" y="391872"/>
                  <a:pt x="244697" y="391872"/>
                </a:cubicBezTo>
                <a:cubicBezTo>
                  <a:pt x="294236" y="391872"/>
                  <a:pt x="340203" y="366585"/>
                  <a:pt x="367622" y="324189"/>
                </a:cubicBezTo>
                <a:cubicBezTo>
                  <a:pt x="395559" y="281044"/>
                  <a:pt x="399361" y="229029"/>
                  <a:pt x="378048" y="181449"/>
                </a:cubicBezTo>
                <a:cubicBezTo>
                  <a:pt x="373382" y="171023"/>
                  <a:pt x="360076" y="149652"/>
                  <a:pt x="351896" y="142567"/>
                </a:cubicBezTo>
                <a:cubicBezTo>
                  <a:pt x="350744" y="141587"/>
                  <a:pt x="349995" y="140781"/>
                  <a:pt x="349189" y="139859"/>
                </a:cubicBezTo>
                <a:cubicBezTo>
                  <a:pt x="348613" y="139283"/>
                  <a:pt x="348037" y="138650"/>
                  <a:pt x="347346" y="137958"/>
                </a:cubicBezTo>
                <a:cubicBezTo>
                  <a:pt x="332945" y="123874"/>
                  <a:pt x="316557" y="113146"/>
                  <a:pt x="299053" y="105938"/>
                </a:cubicBezTo>
                <a:lnTo>
                  <a:pt x="253854" y="96983"/>
                </a:lnTo>
                <a:lnTo>
                  <a:pt x="292460" y="101468"/>
                </a:lnTo>
                <a:cubicBezTo>
                  <a:pt x="312902" y="108649"/>
                  <a:pt x="332046" y="120455"/>
                  <a:pt x="348613" y="136634"/>
                </a:cubicBezTo>
                <a:cubicBezTo>
                  <a:pt x="349362" y="137382"/>
                  <a:pt x="349938" y="138016"/>
                  <a:pt x="350514" y="138650"/>
                </a:cubicBezTo>
                <a:cubicBezTo>
                  <a:pt x="351263" y="139514"/>
                  <a:pt x="352012" y="140320"/>
                  <a:pt x="353048" y="141242"/>
                </a:cubicBezTo>
                <a:cubicBezTo>
                  <a:pt x="361516" y="148615"/>
                  <a:pt x="374822" y="169928"/>
                  <a:pt x="379661" y="180700"/>
                </a:cubicBezTo>
                <a:cubicBezTo>
                  <a:pt x="401205" y="228856"/>
                  <a:pt x="397403" y="281505"/>
                  <a:pt x="369120" y="325111"/>
                </a:cubicBezTo>
                <a:cubicBezTo>
                  <a:pt x="341355" y="368025"/>
                  <a:pt x="294812" y="393601"/>
                  <a:pt x="244697" y="393601"/>
                </a:cubicBezTo>
                <a:cubicBezTo>
                  <a:pt x="203799" y="393601"/>
                  <a:pt x="165608" y="377990"/>
                  <a:pt x="137210" y="349649"/>
                </a:cubicBezTo>
                <a:cubicBezTo>
                  <a:pt x="108869" y="321366"/>
                  <a:pt x="93259" y="283348"/>
                  <a:pt x="93259" y="242681"/>
                </a:cubicBezTo>
                <a:cubicBezTo>
                  <a:pt x="93259" y="181794"/>
                  <a:pt x="128570" y="129145"/>
                  <a:pt x="185366" y="105240"/>
                </a:cubicBezTo>
                <a:cubicBezTo>
                  <a:pt x="199507" y="99292"/>
                  <a:pt x="214020" y="95584"/>
                  <a:pt x="228524" y="94041"/>
                </a:cubicBezTo>
                <a:close/>
                <a:moveTo>
                  <a:pt x="132486" y="93604"/>
                </a:moveTo>
                <a:cubicBezTo>
                  <a:pt x="131795" y="95332"/>
                  <a:pt x="132429" y="96715"/>
                  <a:pt x="132890" y="98731"/>
                </a:cubicBezTo>
                <a:cubicBezTo>
                  <a:pt x="133639" y="102187"/>
                  <a:pt x="133062" y="102532"/>
                  <a:pt x="136000" y="102475"/>
                </a:cubicBezTo>
                <a:cubicBezTo>
                  <a:pt x="137325" y="99249"/>
                  <a:pt x="136346" y="93834"/>
                  <a:pt x="132486" y="93604"/>
                </a:cubicBezTo>
                <a:close/>
                <a:moveTo>
                  <a:pt x="132083" y="70908"/>
                </a:moveTo>
                <a:cubicBezTo>
                  <a:pt x="130010" y="71888"/>
                  <a:pt x="129606" y="72003"/>
                  <a:pt x="129203" y="74825"/>
                </a:cubicBezTo>
                <a:cubicBezTo>
                  <a:pt x="128742" y="77878"/>
                  <a:pt x="129376" y="78282"/>
                  <a:pt x="131104" y="79376"/>
                </a:cubicBezTo>
                <a:cubicBezTo>
                  <a:pt x="133062" y="77072"/>
                  <a:pt x="132717" y="74422"/>
                  <a:pt x="132083" y="70908"/>
                </a:cubicBezTo>
                <a:close/>
                <a:moveTo>
                  <a:pt x="320330" y="67510"/>
                </a:moveTo>
                <a:cubicBezTo>
                  <a:pt x="319639" y="71484"/>
                  <a:pt x="319408" y="71312"/>
                  <a:pt x="317738" y="74537"/>
                </a:cubicBezTo>
                <a:cubicBezTo>
                  <a:pt x="315549" y="78685"/>
                  <a:pt x="318371" y="74768"/>
                  <a:pt x="317968" y="80413"/>
                </a:cubicBezTo>
                <a:cubicBezTo>
                  <a:pt x="315146" y="82947"/>
                  <a:pt x="309904" y="84445"/>
                  <a:pt x="306966" y="87037"/>
                </a:cubicBezTo>
                <a:cubicBezTo>
                  <a:pt x="312035" y="88708"/>
                  <a:pt x="319063" y="87440"/>
                  <a:pt x="319293" y="92106"/>
                </a:cubicBezTo>
                <a:cubicBezTo>
                  <a:pt x="317335" y="92740"/>
                  <a:pt x="305123" y="90724"/>
                  <a:pt x="302876" y="89802"/>
                </a:cubicBezTo>
                <a:cubicBezTo>
                  <a:pt x="302473" y="85424"/>
                  <a:pt x="303855" y="85712"/>
                  <a:pt x="309385" y="81335"/>
                </a:cubicBezTo>
                <a:cubicBezTo>
                  <a:pt x="311459" y="79664"/>
                  <a:pt x="310307" y="81219"/>
                  <a:pt x="311517" y="78627"/>
                </a:cubicBezTo>
                <a:lnTo>
                  <a:pt x="309385" y="77590"/>
                </a:lnTo>
                <a:cubicBezTo>
                  <a:pt x="313302" y="75517"/>
                  <a:pt x="312784" y="75574"/>
                  <a:pt x="315664" y="70044"/>
                </a:cubicBezTo>
                <a:cubicBezTo>
                  <a:pt x="312381" y="71081"/>
                  <a:pt x="309097" y="72694"/>
                  <a:pt x="306160" y="71196"/>
                </a:cubicBezTo>
                <a:cubicBezTo>
                  <a:pt x="306966" y="68892"/>
                  <a:pt x="304143" y="70505"/>
                  <a:pt x="312323" y="68201"/>
                </a:cubicBezTo>
                <a:cubicBezTo>
                  <a:pt x="315779" y="67222"/>
                  <a:pt x="317162" y="66243"/>
                  <a:pt x="320330" y="67510"/>
                </a:cubicBezTo>
                <a:close/>
                <a:moveTo>
                  <a:pt x="127388" y="64723"/>
                </a:moveTo>
                <a:cubicBezTo>
                  <a:pt x="128353" y="66401"/>
                  <a:pt x="128137" y="68921"/>
                  <a:pt x="128397" y="69756"/>
                </a:cubicBezTo>
                <a:cubicBezTo>
                  <a:pt x="132544" y="68835"/>
                  <a:pt x="129952" y="64169"/>
                  <a:pt x="136807" y="66876"/>
                </a:cubicBezTo>
                <a:cubicBezTo>
                  <a:pt x="137901" y="69699"/>
                  <a:pt x="136979" y="72636"/>
                  <a:pt x="136173" y="76150"/>
                </a:cubicBezTo>
                <a:cubicBezTo>
                  <a:pt x="134848" y="82141"/>
                  <a:pt x="135367" y="81046"/>
                  <a:pt x="130586" y="80355"/>
                </a:cubicBezTo>
                <a:cubicBezTo>
                  <a:pt x="130470" y="82602"/>
                  <a:pt x="130758" y="86058"/>
                  <a:pt x="131853" y="87728"/>
                </a:cubicBezTo>
                <a:cubicBezTo>
                  <a:pt x="138247" y="85309"/>
                  <a:pt x="139168" y="72694"/>
                  <a:pt x="147751" y="74768"/>
                </a:cubicBezTo>
                <a:cubicBezTo>
                  <a:pt x="149134" y="83120"/>
                  <a:pt x="136979" y="82544"/>
                  <a:pt x="134906" y="91357"/>
                </a:cubicBezTo>
                <a:cubicBezTo>
                  <a:pt x="137210" y="92797"/>
                  <a:pt x="137959" y="91242"/>
                  <a:pt x="139456" y="93489"/>
                </a:cubicBezTo>
                <a:cubicBezTo>
                  <a:pt x="140378" y="94814"/>
                  <a:pt x="140090" y="97463"/>
                  <a:pt x="140666" y="99134"/>
                </a:cubicBezTo>
                <a:cubicBezTo>
                  <a:pt x="142394" y="99940"/>
                  <a:pt x="143373" y="99883"/>
                  <a:pt x="145159" y="100920"/>
                </a:cubicBezTo>
                <a:cubicBezTo>
                  <a:pt x="145447" y="107429"/>
                  <a:pt x="142279" y="101899"/>
                  <a:pt x="140896" y="108811"/>
                </a:cubicBezTo>
                <a:cubicBezTo>
                  <a:pt x="140148" y="112383"/>
                  <a:pt x="140090" y="115954"/>
                  <a:pt x="138996" y="119468"/>
                </a:cubicBezTo>
                <a:cubicBezTo>
                  <a:pt x="136749" y="126668"/>
                  <a:pt x="128800" y="133062"/>
                  <a:pt x="126035" y="129836"/>
                </a:cubicBezTo>
                <a:cubicBezTo>
                  <a:pt x="123846" y="124940"/>
                  <a:pt x="131219" y="127302"/>
                  <a:pt x="134042" y="122175"/>
                </a:cubicBezTo>
                <a:cubicBezTo>
                  <a:pt x="135770" y="119064"/>
                  <a:pt x="136288" y="111230"/>
                  <a:pt x="136634" y="107256"/>
                </a:cubicBezTo>
                <a:cubicBezTo>
                  <a:pt x="130528" y="107141"/>
                  <a:pt x="130010" y="103857"/>
                  <a:pt x="129433" y="97809"/>
                </a:cubicBezTo>
                <a:cubicBezTo>
                  <a:pt x="125804" y="99595"/>
                  <a:pt x="120044" y="111403"/>
                  <a:pt x="118835" y="114975"/>
                </a:cubicBezTo>
                <a:cubicBezTo>
                  <a:pt x="115782" y="114917"/>
                  <a:pt x="114342" y="114744"/>
                  <a:pt x="112383" y="112843"/>
                </a:cubicBezTo>
                <a:cubicBezTo>
                  <a:pt x="113132" y="109099"/>
                  <a:pt x="112786" y="113131"/>
                  <a:pt x="117682" y="105643"/>
                </a:cubicBezTo>
                <a:cubicBezTo>
                  <a:pt x="126496" y="92221"/>
                  <a:pt x="129606" y="96254"/>
                  <a:pt x="127475" y="85828"/>
                </a:cubicBezTo>
                <a:cubicBezTo>
                  <a:pt x="126899" y="83120"/>
                  <a:pt x="127302" y="83063"/>
                  <a:pt x="125459" y="81680"/>
                </a:cubicBezTo>
                <a:cubicBezTo>
                  <a:pt x="123270" y="86231"/>
                  <a:pt x="124192" y="88362"/>
                  <a:pt x="122867" y="92682"/>
                </a:cubicBezTo>
                <a:cubicBezTo>
                  <a:pt x="118835" y="92452"/>
                  <a:pt x="119180" y="90897"/>
                  <a:pt x="118086" y="86922"/>
                </a:cubicBezTo>
                <a:cubicBezTo>
                  <a:pt x="116934" y="82659"/>
                  <a:pt x="115839" y="83235"/>
                  <a:pt x="115033" y="79434"/>
                </a:cubicBezTo>
                <a:cubicBezTo>
                  <a:pt x="119871" y="80182"/>
                  <a:pt x="116934" y="82026"/>
                  <a:pt x="121715" y="83120"/>
                </a:cubicBezTo>
                <a:cubicBezTo>
                  <a:pt x="122752" y="79434"/>
                  <a:pt x="126553" y="75632"/>
                  <a:pt x="122233" y="68892"/>
                </a:cubicBezTo>
                <a:lnTo>
                  <a:pt x="119295" y="64745"/>
                </a:lnTo>
                <a:cubicBezTo>
                  <a:pt x="124278" y="62210"/>
                  <a:pt x="126424" y="63046"/>
                  <a:pt x="127388" y="64723"/>
                </a:cubicBezTo>
                <a:close/>
                <a:moveTo>
                  <a:pt x="233695" y="60598"/>
                </a:moveTo>
                <a:cubicBezTo>
                  <a:pt x="233522" y="63478"/>
                  <a:pt x="230181" y="66301"/>
                  <a:pt x="228511" y="68087"/>
                </a:cubicBezTo>
                <a:cubicBezTo>
                  <a:pt x="227301" y="69411"/>
                  <a:pt x="223845" y="72868"/>
                  <a:pt x="222577" y="73616"/>
                </a:cubicBezTo>
                <a:cubicBezTo>
                  <a:pt x="223557" y="70103"/>
                  <a:pt x="225515" y="69527"/>
                  <a:pt x="226782" y="66128"/>
                </a:cubicBezTo>
                <a:cubicBezTo>
                  <a:pt x="224709" y="66934"/>
                  <a:pt x="211633" y="75172"/>
                  <a:pt x="210078" y="77764"/>
                </a:cubicBezTo>
                <a:cubicBezTo>
                  <a:pt x="207831" y="78397"/>
                  <a:pt x="207889" y="78858"/>
                  <a:pt x="206045" y="80529"/>
                </a:cubicBezTo>
                <a:cubicBezTo>
                  <a:pt x="204490" y="81969"/>
                  <a:pt x="203396" y="82430"/>
                  <a:pt x="202589" y="83582"/>
                </a:cubicBezTo>
                <a:cubicBezTo>
                  <a:pt x="198039" y="84676"/>
                  <a:pt x="195734" y="84791"/>
                  <a:pt x="190723" y="84561"/>
                </a:cubicBezTo>
                <a:cubicBezTo>
                  <a:pt x="191702" y="81681"/>
                  <a:pt x="192566" y="81796"/>
                  <a:pt x="195619" y="80529"/>
                </a:cubicBezTo>
                <a:cubicBezTo>
                  <a:pt x="201264" y="78167"/>
                  <a:pt x="206045" y="74596"/>
                  <a:pt x="211575" y="71370"/>
                </a:cubicBezTo>
                <a:cubicBezTo>
                  <a:pt x="220619" y="66128"/>
                  <a:pt x="227647" y="59849"/>
                  <a:pt x="233695" y="60598"/>
                </a:cubicBezTo>
                <a:close/>
                <a:moveTo>
                  <a:pt x="326723" y="50633"/>
                </a:moveTo>
                <a:cubicBezTo>
                  <a:pt x="330928" y="50633"/>
                  <a:pt x="333405" y="51036"/>
                  <a:pt x="335940" y="52995"/>
                </a:cubicBezTo>
                <a:cubicBezTo>
                  <a:pt x="334845" y="57142"/>
                  <a:pt x="328682" y="56278"/>
                  <a:pt x="323497" y="59273"/>
                </a:cubicBezTo>
                <a:cubicBezTo>
                  <a:pt x="324649" y="60080"/>
                  <a:pt x="325456" y="60598"/>
                  <a:pt x="326493" y="61866"/>
                </a:cubicBezTo>
                <a:lnTo>
                  <a:pt x="317219" y="62730"/>
                </a:lnTo>
                <a:cubicBezTo>
                  <a:pt x="315375" y="60368"/>
                  <a:pt x="315318" y="60886"/>
                  <a:pt x="315433" y="56739"/>
                </a:cubicBezTo>
                <a:lnTo>
                  <a:pt x="318256" y="55184"/>
                </a:lnTo>
                <a:cubicBezTo>
                  <a:pt x="319926" y="56451"/>
                  <a:pt x="319120" y="55472"/>
                  <a:pt x="319638" y="58237"/>
                </a:cubicBezTo>
                <a:cubicBezTo>
                  <a:pt x="323728" y="57315"/>
                  <a:pt x="327414" y="55356"/>
                  <a:pt x="330295" y="53571"/>
                </a:cubicBezTo>
                <a:lnTo>
                  <a:pt x="327126" y="51151"/>
                </a:lnTo>
                <a:cubicBezTo>
                  <a:pt x="327011" y="50863"/>
                  <a:pt x="326838" y="50806"/>
                  <a:pt x="326723" y="50633"/>
                </a:cubicBezTo>
                <a:close/>
                <a:moveTo>
                  <a:pt x="309069" y="45383"/>
                </a:moveTo>
                <a:cubicBezTo>
                  <a:pt x="311560" y="44238"/>
                  <a:pt x="312698" y="44929"/>
                  <a:pt x="313072" y="48674"/>
                </a:cubicBezTo>
                <a:cubicBezTo>
                  <a:pt x="310768" y="50863"/>
                  <a:pt x="304431" y="51957"/>
                  <a:pt x="300975" y="53628"/>
                </a:cubicBezTo>
                <a:cubicBezTo>
                  <a:pt x="297231" y="55471"/>
                  <a:pt x="293026" y="56969"/>
                  <a:pt x="290952" y="59734"/>
                </a:cubicBezTo>
                <a:cubicBezTo>
                  <a:pt x="299881" y="59906"/>
                  <a:pt x="298037" y="55874"/>
                  <a:pt x="303913" y="55298"/>
                </a:cubicBezTo>
                <a:cubicBezTo>
                  <a:pt x="306275" y="59042"/>
                  <a:pt x="303337" y="60367"/>
                  <a:pt x="299708" y="62038"/>
                </a:cubicBezTo>
                <a:cubicBezTo>
                  <a:pt x="296425" y="63535"/>
                  <a:pt x="295849" y="65609"/>
                  <a:pt x="294696" y="72291"/>
                </a:cubicBezTo>
                <a:cubicBezTo>
                  <a:pt x="300226" y="70736"/>
                  <a:pt x="309616" y="62211"/>
                  <a:pt x="312035" y="61519"/>
                </a:cubicBezTo>
                <a:cubicBezTo>
                  <a:pt x="307830" y="65091"/>
                  <a:pt x="309846" y="64169"/>
                  <a:pt x="302934" y="69411"/>
                </a:cubicBezTo>
                <a:cubicBezTo>
                  <a:pt x="300169" y="71542"/>
                  <a:pt x="294696" y="74653"/>
                  <a:pt x="293199" y="77648"/>
                </a:cubicBezTo>
                <a:lnTo>
                  <a:pt x="288130" y="84100"/>
                </a:lnTo>
                <a:cubicBezTo>
                  <a:pt x="287611" y="83236"/>
                  <a:pt x="287093" y="82084"/>
                  <a:pt x="286862" y="80643"/>
                </a:cubicBezTo>
                <a:cubicBezTo>
                  <a:pt x="284097" y="81911"/>
                  <a:pt x="280065" y="84388"/>
                  <a:pt x="277300" y="83869"/>
                </a:cubicBezTo>
                <a:cubicBezTo>
                  <a:pt x="276091" y="81047"/>
                  <a:pt x="276436" y="79146"/>
                  <a:pt x="279489" y="77475"/>
                </a:cubicBezTo>
                <a:cubicBezTo>
                  <a:pt x="290895" y="71197"/>
                  <a:pt x="287611" y="76842"/>
                  <a:pt x="291183" y="69641"/>
                </a:cubicBezTo>
                <a:cubicBezTo>
                  <a:pt x="292277" y="67452"/>
                  <a:pt x="293487" y="65782"/>
                  <a:pt x="294236" y="63363"/>
                </a:cubicBezTo>
                <a:cubicBezTo>
                  <a:pt x="289973" y="63363"/>
                  <a:pt x="282600" y="64227"/>
                  <a:pt x="288533" y="58639"/>
                </a:cubicBezTo>
                <a:cubicBezTo>
                  <a:pt x="290146" y="57141"/>
                  <a:pt x="294639" y="54549"/>
                  <a:pt x="296943" y="53109"/>
                </a:cubicBezTo>
                <a:cubicBezTo>
                  <a:pt x="302732" y="49509"/>
                  <a:pt x="306577" y="46528"/>
                  <a:pt x="309069" y="45383"/>
                </a:cubicBezTo>
                <a:close/>
                <a:moveTo>
                  <a:pt x="219006" y="39688"/>
                </a:moveTo>
                <a:cubicBezTo>
                  <a:pt x="223384" y="39688"/>
                  <a:pt x="222923" y="41243"/>
                  <a:pt x="225285" y="42511"/>
                </a:cubicBezTo>
                <a:cubicBezTo>
                  <a:pt x="225803" y="49596"/>
                  <a:pt x="221886" y="52764"/>
                  <a:pt x="218718" y="56911"/>
                </a:cubicBezTo>
                <a:cubicBezTo>
                  <a:pt x="216241" y="60195"/>
                  <a:pt x="212093" y="66589"/>
                  <a:pt x="209674" y="67568"/>
                </a:cubicBezTo>
                <a:cubicBezTo>
                  <a:pt x="210653" y="61116"/>
                  <a:pt x="219294" y="50114"/>
                  <a:pt x="219409" y="43432"/>
                </a:cubicBezTo>
                <a:cubicBezTo>
                  <a:pt x="218891" y="43547"/>
                  <a:pt x="203741" y="54607"/>
                  <a:pt x="203453" y="44584"/>
                </a:cubicBezTo>
                <a:lnTo>
                  <a:pt x="205757" y="43951"/>
                </a:lnTo>
                <a:cubicBezTo>
                  <a:pt x="206679" y="43720"/>
                  <a:pt x="207024" y="43778"/>
                  <a:pt x="208119" y="43490"/>
                </a:cubicBezTo>
                <a:cubicBezTo>
                  <a:pt x="210250" y="42856"/>
                  <a:pt x="210135" y="42741"/>
                  <a:pt x="211229" y="41474"/>
                </a:cubicBezTo>
                <a:cubicBezTo>
                  <a:pt x="214052" y="41301"/>
                  <a:pt x="215434" y="39688"/>
                  <a:pt x="219006" y="39688"/>
                </a:cubicBezTo>
                <a:close/>
                <a:moveTo>
                  <a:pt x="235135" y="21600"/>
                </a:moveTo>
                <a:cubicBezTo>
                  <a:pt x="187324" y="24365"/>
                  <a:pt x="148096" y="38017"/>
                  <a:pt x="111807" y="64687"/>
                </a:cubicBezTo>
                <a:lnTo>
                  <a:pt x="96369" y="77072"/>
                </a:lnTo>
                <a:cubicBezTo>
                  <a:pt x="68835" y="102590"/>
                  <a:pt x="51496" y="126783"/>
                  <a:pt x="38478" y="158004"/>
                </a:cubicBezTo>
                <a:cubicBezTo>
                  <a:pt x="9100" y="228280"/>
                  <a:pt x="17856" y="307830"/>
                  <a:pt x="61865" y="370790"/>
                </a:cubicBezTo>
                <a:cubicBezTo>
                  <a:pt x="105528" y="433231"/>
                  <a:pt x="176783" y="468484"/>
                  <a:pt x="252473" y="465143"/>
                </a:cubicBezTo>
                <a:cubicBezTo>
                  <a:pt x="297058" y="463127"/>
                  <a:pt x="344062" y="446537"/>
                  <a:pt x="375167" y="421768"/>
                </a:cubicBezTo>
                <a:cubicBezTo>
                  <a:pt x="376607" y="420616"/>
                  <a:pt x="378105" y="419464"/>
                  <a:pt x="379545" y="418312"/>
                </a:cubicBezTo>
                <a:cubicBezTo>
                  <a:pt x="388819" y="411054"/>
                  <a:pt x="397575" y="404142"/>
                  <a:pt x="404545" y="395674"/>
                </a:cubicBezTo>
                <a:cubicBezTo>
                  <a:pt x="405985" y="393946"/>
                  <a:pt x="407540" y="392218"/>
                  <a:pt x="409211" y="390432"/>
                </a:cubicBezTo>
                <a:cubicBezTo>
                  <a:pt x="411630" y="387782"/>
                  <a:pt x="414453" y="384730"/>
                  <a:pt x="417506" y="380813"/>
                </a:cubicBezTo>
                <a:cubicBezTo>
                  <a:pt x="450454" y="338705"/>
                  <a:pt x="467390" y="286747"/>
                  <a:pt x="465143" y="234501"/>
                </a:cubicBezTo>
                <a:cubicBezTo>
                  <a:pt x="462090" y="162900"/>
                  <a:pt x="423554" y="95102"/>
                  <a:pt x="364568" y="57602"/>
                </a:cubicBezTo>
                <a:cubicBezTo>
                  <a:pt x="335997" y="39457"/>
                  <a:pt x="290376" y="18432"/>
                  <a:pt x="235135" y="21600"/>
                </a:cubicBezTo>
                <a:close/>
                <a:moveTo>
                  <a:pt x="235019" y="19815"/>
                </a:moveTo>
                <a:cubicBezTo>
                  <a:pt x="290721" y="16646"/>
                  <a:pt x="336689" y="37787"/>
                  <a:pt x="365490" y="56105"/>
                </a:cubicBezTo>
                <a:cubicBezTo>
                  <a:pt x="424936" y="93950"/>
                  <a:pt x="463818" y="162267"/>
                  <a:pt x="466871" y="234386"/>
                </a:cubicBezTo>
                <a:cubicBezTo>
                  <a:pt x="469118" y="287092"/>
                  <a:pt x="452067" y="339454"/>
                  <a:pt x="418888" y="381907"/>
                </a:cubicBezTo>
                <a:cubicBezTo>
                  <a:pt x="415777" y="385882"/>
                  <a:pt x="412955" y="388935"/>
                  <a:pt x="410478" y="391642"/>
                </a:cubicBezTo>
                <a:cubicBezTo>
                  <a:pt x="408865" y="393428"/>
                  <a:pt x="407310" y="395098"/>
                  <a:pt x="405870" y="396826"/>
                </a:cubicBezTo>
                <a:cubicBezTo>
                  <a:pt x="398727" y="405409"/>
                  <a:pt x="389914" y="412379"/>
                  <a:pt x="380582" y="419752"/>
                </a:cubicBezTo>
                <a:cubicBezTo>
                  <a:pt x="379142" y="420904"/>
                  <a:pt x="377644" y="422056"/>
                  <a:pt x="376204" y="423208"/>
                </a:cubicBezTo>
                <a:cubicBezTo>
                  <a:pt x="344868" y="448150"/>
                  <a:pt x="297461" y="464913"/>
                  <a:pt x="252531" y="466929"/>
                </a:cubicBezTo>
                <a:cubicBezTo>
                  <a:pt x="249190" y="467102"/>
                  <a:pt x="245849" y="467159"/>
                  <a:pt x="242508" y="467159"/>
                </a:cubicBezTo>
                <a:cubicBezTo>
                  <a:pt x="169986" y="467159"/>
                  <a:pt x="102532" y="432022"/>
                  <a:pt x="60482" y="371711"/>
                </a:cubicBezTo>
                <a:cubicBezTo>
                  <a:pt x="16128" y="308290"/>
                  <a:pt x="7315" y="228107"/>
                  <a:pt x="36865" y="157255"/>
                </a:cubicBezTo>
                <a:cubicBezTo>
                  <a:pt x="49999" y="125804"/>
                  <a:pt x="67452" y="101438"/>
                  <a:pt x="95217" y="75690"/>
                </a:cubicBezTo>
                <a:lnTo>
                  <a:pt x="110712" y="63247"/>
                </a:lnTo>
                <a:cubicBezTo>
                  <a:pt x="147348" y="36347"/>
                  <a:pt x="186863" y="22580"/>
                  <a:pt x="235019" y="19815"/>
                </a:cubicBezTo>
                <a:close/>
                <a:moveTo>
                  <a:pt x="230066" y="9965"/>
                </a:moveTo>
                <a:cubicBezTo>
                  <a:pt x="183465" y="12500"/>
                  <a:pt x="136346" y="30299"/>
                  <a:pt x="101900" y="57373"/>
                </a:cubicBezTo>
                <a:cubicBezTo>
                  <a:pt x="90149" y="66589"/>
                  <a:pt x="80471" y="74826"/>
                  <a:pt x="71601" y="84964"/>
                </a:cubicBezTo>
                <a:cubicBezTo>
                  <a:pt x="62730" y="95103"/>
                  <a:pt x="54032" y="104953"/>
                  <a:pt x="46140" y="118029"/>
                </a:cubicBezTo>
                <a:cubicBezTo>
                  <a:pt x="20852" y="159906"/>
                  <a:pt x="6567" y="203742"/>
                  <a:pt x="9850" y="256621"/>
                </a:cubicBezTo>
                <a:cubicBezTo>
                  <a:pt x="12961" y="306505"/>
                  <a:pt x="32718" y="356850"/>
                  <a:pt x="63766" y="392910"/>
                </a:cubicBezTo>
                <a:cubicBezTo>
                  <a:pt x="76900" y="408175"/>
                  <a:pt x="85252" y="416182"/>
                  <a:pt x="100748" y="428451"/>
                </a:cubicBezTo>
                <a:cubicBezTo>
                  <a:pt x="143028" y="461918"/>
                  <a:pt x="200574" y="479890"/>
                  <a:pt x="256621" y="476722"/>
                </a:cubicBezTo>
                <a:cubicBezTo>
                  <a:pt x="380698" y="469752"/>
                  <a:pt x="484095" y="363417"/>
                  <a:pt x="476722" y="230239"/>
                </a:cubicBezTo>
                <a:cubicBezTo>
                  <a:pt x="469867" y="105759"/>
                  <a:pt x="363072" y="2707"/>
                  <a:pt x="230066" y="9965"/>
                </a:cubicBezTo>
                <a:close/>
                <a:moveTo>
                  <a:pt x="232082" y="0"/>
                </a:moveTo>
                <a:lnTo>
                  <a:pt x="254490" y="0"/>
                </a:lnTo>
                <a:cubicBezTo>
                  <a:pt x="260308" y="2247"/>
                  <a:pt x="296828" y="-518"/>
                  <a:pt x="346943" y="23272"/>
                </a:cubicBezTo>
                <a:cubicBezTo>
                  <a:pt x="373267" y="35771"/>
                  <a:pt x="402530" y="56451"/>
                  <a:pt x="421827" y="78110"/>
                </a:cubicBezTo>
                <a:cubicBezTo>
                  <a:pt x="428048" y="85137"/>
                  <a:pt x="435824" y="94411"/>
                  <a:pt x="441181" y="102015"/>
                </a:cubicBezTo>
                <a:cubicBezTo>
                  <a:pt x="458405" y="126669"/>
                  <a:pt x="469867" y="149883"/>
                  <a:pt x="478278" y="179952"/>
                </a:cubicBezTo>
                <a:cubicBezTo>
                  <a:pt x="480351" y="187498"/>
                  <a:pt x="482022" y="195389"/>
                  <a:pt x="483347" y="203396"/>
                </a:cubicBezTo>
                <a:cubicBezTo>
                  <a:pt x="484326" y="209444"/>
                  <a:pt x="485017" y="224997"/>
                  <a:pt x="486688" y="229029"/>
                </a:cubicBezTo>
                <a:lnTo>
                  <a:pt x="486688" y="256564"/>
                </a:lnTo>
                <a:cubicBezTo>
                  <a:pt x="485651" y="259271"/>
                  <a:pt x="484326" y="277531"/>
                  <a:pt x="483462" y="282715"/>
                </a:cubicBezTo>
                <a:cubicBezTo>
                  <a:pt x="468139" y="376896"/>
                  <a:pt x="398613" y="453105"/>
                  <a:pt x="306736" y="478335"/>
                </a:cubicBezTo>
                <a:cubicBezTo>
                  <a:pt x="299363" y="480351"/>
                  <a:pt x="291068" y="482252"/>
                  <a:pt x="283291" y="483462"/>
                </a:cubicBezTo>
                <a:cubicBezTo>
                  <a:pt x="277416" y="484383"/>
                  <a:pt x="261806" y="485075"/>
                  <a:pt x="257773" y="486745"/>
                </a:cubicBezTo>
                <a:lnTo>
                  <a:pt x="232140" y="486745"/>
                </a:lnTo>
                <a:cubicBezTo>
                  <a:pt x="230009" y="485939"/>
                  <a:pt x="210654" y="484499"/>
                  <a:pt x="205931" y="483807"/>
                </a:cubicBezTo>
                <a:cubicBezTo>
                  <a:pt x="197751" y="482598"/>
                  <a:pt x="189571" y="480870"/>
                  <a:pt x="181680" y="478738"/>
                </a:cubicBezTo>
                <a:cubicBezTo>
                  <a:pt x="166357" y="474649"/>
                  <a:pt x="152187" y="469349"/>
                  <a:pt x="138881" y="462955"/>
                </a:cubicBezTo>
                <a:cubicBezTo>
                  <a:pt x="106854" y="447575"/>
                  <a:pt x="80587" y="426665"/>
                  <a:pt x="60022" y="403048"/>
                </a:cubicBezTo>
                <a:cubicBezTo>
                  <a:pt x="58697" y="401550"/>
                  <a:pt x="58237" y="400686"/>
                  <a:pt x="56854" y="399246"/>
                </a:cubicBezTo>
                <a:cubicBezTo>
                  <a:pt x="54204" y="396481"/>
                  <a:pt x="52822" y="394235"/>
                  <a:pt x="50287" y="391124"/>
                </a:cubicBezTo>
                <a:cubicBezTo>
                  <a:pt x="40552" y="379085"/>
                  <a:pt x="30184" y="360767"/>
                  <a:pt x="22868" y="346021"/>
                </a:cubicBezTo>
                <a:cubicBezTo>
                  <a:pt x="13018" y="326090"/>
                  <a:pt x="5933" y="301091"/>
                  <a:pt x="2592" y="278453"/>
                </a:cubicBezTo>
                <a:cubicBezTo>
                  <a:pt x="1786" y="273038"/>
                  <a:pt x="979" y="255988"/>
                  <a:pt x="0" y="252704"/>
                </a:cubicBezTo>
                <a:lnTo>
                  <a:pt x="0" y="230815"/>
                </a:lnTo>
                <a:cubicBezTo>
                  <a:pt x="864" y="228511"/>
                  <a:pt x="2362" y="209502"/>
                  <a:pt x="3226" y="204606"/>
                </a:cubicBezTo>
                <a:cubicBezTo>
                  <a:pt x="4493" y="196541"/>
                  <a:pt x="6164" y="188650"/>
                  <a:pt x="8237" y="180989"/>
                </a:cubicBezTo>
                <a:cubicBezTo>
                  <a:pt x="19124" y="140724"/>
                  <a:pt x="33986" y="116704"/>
                  <a:pt x="58121" y="85886"/>
                </a:cubicBezTo>
                <a:cubicBezTo>
                  <a:pt x="65034" y="77073"/>
                  <a:pt x="75057" y="67856"/>
                  <a:pt x="83352" y="60253"/>
                </a:cubicBezTo>
                <a:cubicBezTo>
                  <a:pt x="115206" y="31048"/>
                  <a:pt x="162728" y="9389"/>
                  <a:pt x="206507" y="2823"/>
                </a:cubicBezTo>
                <a:cubicBezTo>
                  <a:pt x="211057" y="2189"/>
                  <a:pt x="229893" y="806"/>
                  <a:pt x="232082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 w="567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grpSp>
        <p:nvGrpSpPr>
          <p:cNvPr id="61" name="îŝľíḓê">
            <a:extLst>
              <a:ext uri="{FF2B5EF4-FFF2-40B4-BE49-F238E27FC236}">
                <a16:creationId xmlns:a16="http://schemas.microsoft.com/office/drawing/2014/main" id="{02422ACC-55B7-4F9C-9508-FC4367868DFA}"/>
              </a:ext>
            </a:extLst>
          </p:cNvPr>
          <p:cNvGrpSpPr/>
          <p:nvPr/>
        </p:nvGrpSpPr>
        <p:grpSpPr>
          <a:xfrm>
            <a:off x="752475" y="371611"/>
            <a:ext cx="3094264" cy="758517"/>
            <a:chOff x="752475" y="371611"/>
            <a:chExt cx="3094264" cy="758517"/>
          </a:xfrm>
        </p:grpSpPr>
        <p:sp>
          <p:nvSpPr>
            <p:cNvPr id="37" name="îṥḷîdé">
              <a:extLst>
                <a:ext uri="{FF2B5EF4-FFF2-40B4-BE49-F238E27FC236}">
                  <a16:creationId xmlns:a16="http://schemas.microsoft.com/office/drawing/2014/main" id="{32DC4F23-008A-49D3-B9C9-5EAA26AAE466}"/>
                </a:ext>
              </a:extLst>
            </p:cNvPr>
            <p:cNvSpPr txBox="1"/>
            <p:nvPr/>
          </p:nvSpPr>
          <p:spPr>
            <a:xfrm>
              <a:off x="934888" y="730018"/>
              <a:ext cx="137313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b="1" dirty="0">
                  <a:solidFill>
                    <a:schemeClr val="accent5">
                      <a:lumMod val="90000"/>
                      <a:lumOff val="10000"/>
                    </a:schemeClr>
                  </a:solidFill>
                  <a:latin typeface="+mn-ea"/>
                </a:rPr>
                <a:t>Text here</a:t>
              </a:r>
              <a:endParaRPr lang="zh-CN" altLang="en-US" sz="2000" b="1" dirty="0">
                <a:solidFill>
                  <a:schemeClr val="accent5">
                    <a:lumMod val="90000"/>
                    <a:lumOff val="10000"/>
                  </a:schemeClr>
                </a:solidFill>
                <a:latin typeface="+mn-ea"/>
              </a:endParaRPr>
            </a:p>
          </p:txBody>
        </p:sp>
        <p:sp>
          <p:nvSpPr>
            <p:cNvPr id="38" name="ïS1ïḍe">
              <a:extLst>
                <a:ext uri="{FF2B5EF4-FFF2-40B4-BE49-F238E27FC236}">
                  <a16:creationId xmlns:a16="http://schemas.microsoft.com/office/drawing/2014/main" id="{5D3E905D-EBE2-4732-895D-EB948061DADD}"/>
                </a:ext>
              </a:extLst>
            </p:cNvPr>
            <p:cNvSpPr txBox="1"/>
            <p:nvPr/>
          </p:nvSpPr>
          <p:spPr>
            <a:xfrm>
              <a:off x="934888" y="371611"/>
              <a:ext cx="2911851" cy="2600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000" dirty="0">
                  <a:solidFill>
                    <a:schemeClr val="accent5">
                      <a:lumMod val="90000"/>
                      <a:lumOff val="10000"/>
                    </a:schemeClr>
                  </a:solidFill>
                </a:rPr>
                <a:t>Supporting text here Supporting text here  … …</a:t>
              </a:r>
              <a:endParaRPr lang="zh-CN" altLang="en-US" sz="1000" dirty="0">
                <a:solidFill>
                  <a:schemeClr val="accent5">
                    <a:lumMod val="90000"/>
                    <a:lumOff val="10000"/>
                  </a:schemeClr>
                </a:solidFill>
              </a:endParaRPr>
            </a:p>
          </p:txBody>
        </p:sp>
        <p:cxnSp>
          <p:nvCxnSpPr>
            <p:cNvPr id="39" name="íşḻíḍè">
              <a:extLst>
                <a:ext uri="{FF2B5EF4-FFF2-40B4-BE49-F238E27FC236}">
                  <a16:creationId xmlns:a16="http://schemas.microsoft.com/office/drawing/2014/main" id="{E560EC26-8928-4EED-8C4C-5E1CC6E611C5}"/>
                </a:ext>
              </a:extLst>
            </p:cNvPr>
            <p:cNvCxnSpPr/>
            <p:nvPr/>
          </p:nvCxnSpPr>
          <p:spPr>
            <a:xfrm>
              <a:off x="752475" y="447212"/>
              <a:ext cx="0" cy="565613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iṡļiďé" descr="HgoAAB+LCAAAAAAABADNVW1v2jAQ/i9e942hhPIy8g2K2CqtKypo6jTxwQ0H3JTYyHaq0qr/fY6TNJfwokqDaXzC53sud88953thF7hgAfNZg12Y7Qbs/2nMlRkhXyke38gFRPZuouQGlEHQLPj1koNaBPSDRwnkXltrv0GBcRI7Mwu8pmdN/ImYfM8ZRxBizKMRrtDY2NZyrSegQhAmdzQqgQbLD91us09/vVaDfVEy2dgUPPbaKFK7pPUYhWJFcstjMe8j249uE/RQygi42IVnee2Ddwj8SkZS7YIL1y5xvV0uMYTZGmJwKHs1Q2EGYjFd80XB4lDham0EaJ0bbh9+Q2gILOhYoAvp3BO9tsE/jMetUas/8G2eNOm5dUGxsATRzvZIWhOp0aAUuVsphq0rQ8HSScGGnXCrGDCgtLup4cltg32VCp+lMDwaRLgSsW23df0GS5NylCotrF7ZJoIJ1yzVR66tKT7DHWhQj2BzXvJIFzqxfG3gu/1aIUxnsNg7iLjBx4pDxebKqGm9rPB8h3mpns90qlDjA0ZotkfZbx9m31WlK9y/FZ/Wl/Ezgyfjs/nB4ts03ZMfSPF9UnyaVFl2bYrL4i9Jz94pydOQ8s8U4XuElUKufzuW9TgVNuxTpMHcFy+MO/2snO7zR3q4rc5P4BPEIR+v2dmNQwY1+OQ1/d0oNY9ef8+4X4dSHJt2EuM/aKxf3xRHu9k53M1szdAWZhuAjTFK9/cgTCnMCM33QrFG3oxp4+jCqVzsmY+C5pLyw7PSoSSc/EApbZ2d0vRdOD2lV4k2Ms5jv+v9OTen89c/j/VgFB4KAAA=">
            <a:extLst>
              <a:ext uri="{FF2B5EF4-FFF2-40B4-BE49-F238E27FC236}">
                <a16:creationId xmlns:a16="http://schemas.microsoft.com/office/drawing/2014/main" id="{C578CC87-2786-4DBF-A043-F667FC2CFE6D}"/>
              </a:ext>
            </a:extLst>
          </p:cNvPr>
          <p:cNvGrpSpPr>
            <a:grpSpLocks noChangeAspect="1"/>
          </p:cNvGrpSpPr>
          <p:nvPr/>
        </p:nvGrpSpPr>
        <p:grpSpPr>
          <a:xfrm>
            <a:off x="5920695" y="3013781"/>
            <a:ext cx="5343525" cy="693562"/>
            <a:chOff x="3648074" y="1638158"/>
            <a:chExt cx="5343525" cy="693562"/>
          </a:xfrm>
        </p:grpSpPr>
        <p:sp>
          <p:nvSpPr>
            <p:cNvPr id="41" name="îṧliḍé">
              <a:extLst>
                <a:ext uri="{FF2B5EF4-FFF2-40B4-BE49-F238E27FC236}">
                  <a16:creationId xmlns:a16="http://schemas.microsoft.com/office/drawing/2014/main" id="{C64377EE-584D-4761-81AD-7D41D8821D3E}"/>
                </a:ext>
              </a:extLst>
            </p:cNvPr>
            <p:cNvSpPr/>
            <p:nvPr/>
          </p:nvSpPr>
          <p:spPr>
            <a:xfrm>
              <a:off x="3648074" y="1638158"/>
              <a:ext cx="5343525" cy="69356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íṩ1ïḑe">
              <a:extLst>
                <a:ext uri="{FF2B5EF4-FFF2-40B4-BE49-F238E27FC236}">
                  <a16:creationId xmlns:a16="http://schemas.microsoft.com/office/drawing/2014/main" id="{9F45D008-EDFD-4B95-B237-BDE8DC02DD05}"/>
                </a:ext>
              </a:extLst>
            </p:cNvPr>
            <p:cNvSpPr/>
            <p:nvPr/>
          </p:nvSpPr>
          <p:spPr>
            <a:xfrm>
              <a:off x="3870680" y="2108200"/>
              <a:ext cx="4768028" cy="50088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mpact" panose="020B0806030902050204" pitchFamily="34" charset="0"/>
              </a:endParaRPr>
            </a:p>
          </p:txBody>
        </p:sp>
        <p:sp>
          <p:nvSpPr>
            <p:cNvPr id="43" name="í$ḻïdé">
              <a:extLst>
                <a:ext uri="{FF2B5EF4-FFF2-40B4-BE49-F238E27FC236}">
                  <a16:creationId xmlns:a16="http://schemas.microsoft.com/office/drawing/2014/main" id="{DC6C5DFA-4DFD-4169-8AC1-F1847D3AE62D}"/>
                </a:ext>
              </a:extLst>
            </p:cNvPr>
            <p:cNvSpPr/>
            <p:nvPr/>
          </p:nvSpPr>
          <p:spPr>
            <a:xfrm>
              <a:off x="3870680" y="2108200"/>
              <a:ext cx="3194579" cy="50088"/>
            </a:xfrm>
            <a:prstGeom prst="roundRect">
              <a:avLst/>
            </a:prstGeom>
            <a:solidFill>
              <a:schemeClr val="accent1">
                <a:lumMod val="10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mpact" panose="020B0806030902050204" pitchFamily="34" charset="0"/>
              </a:endParaRPr>
            </a:p>
          </p:txBody>
        </p:sp>
        <p:sp>
          <p:nvSpPr>
            <p:cNvPr id="44" name="ïṧḻïḓê">
              <a:extLst>
                <a:ext uri="{FF2B5EF4-FFF2-40B4-BE49-F238E27FC236}">
                  <a16:creationId xmlns:a16="http://schemas.microsoft.com/office/drawing/2014/main" id="{5BF34C41-D06E-44EB-9493-04BED8A7EC74}"/>
                </a:ext>
              </a:extLst>
            </p:cNvPr>
            <p:cNvSpPr/>
            <p:nvPr/>
          </p:nvSpPr>
          <p:spPr bwMode="auto">
            <a:xfrm>
              <a:off x="7035226" y="1801142"/>
              <a:ext cx="300334" cy="420382"/>
            </a:xfrm>
            <a:custGeom>
              <a:avLst/>
              <a:gdLst>
                <a:gd name="connsiteX0" fmla="*/ 205565 w 433870"/>
                <a:gd name="connsiteY0" fmla="*/ 139342 h 607295"/>
                <a:gd name="connsiteX1" fmla="*/ 313272 w 433870"/>
                <a:gd name="connsiteY1" fmla="*/ 184930 h 607295"/>
                <a:gd name="connsiteX2" fmla="*/ 346896 w 433870"/>
                <a:gd name="connsiteY2" fmla="*/ 211460 h 607295"/>
                <a:gd name="connsiteX3" fmla="*/ 420436 w 433870"/>
                <a:gd name="connsiteY3" fmla="*/ 255098 h 607295"/>
                <a:gd name="connsiteX4" fmla="*/ 429981 w 433870"/>
                <a:gd name="connsiteY4" fmla="*/ 292565 h 607295"/>
                <a:gd name="connsiteX5" fmla="*/ 394621 w 433870"/>
                <a:gd name="connsiteY5" fmla="*/ 303177 h 607295"/>
                <a:gd name="connsiteX6" fmla="*/ 318370 w 433870"/>
                <a:gd name="connsiteY6" fmla="*/ 266468 h 607295"/>
                <a:gd name="connsiteX7" fmla="*/ 294616 w 433870"/>
                <a:gd name="connsiteY7" fmla="*/ 337503 h 607295"/>
                <a:gd name="connsiteX8" fmla="*/ 339846 w 433870"/>
                <a:gd name="connsiteY8" fmla="*/ 402582 h 607295"/>
                <a:gd name="connsiteX9" fmla="*/ 341582 w 433870"/>
                <a:gd name="connsiteY9" fmla="*/ 405072 h 607295"/>
                <a:gd name="connsiteX10" fmla="*/ 347981 w 433870"/>
                <a:gd name="connsiteY10" fmla="*/ 427595 h 607295"/>
                <a:gd name="connsiteX11" fmla="*/ 339738 w 433870"/>
                <a:gd name="connsiteY11" fmla="*/ 574321 h 607295"/>
                <a:gd name="connsiteX12" fmla="*/ 302859 w 433870"/>
                <a:gd name="connsiteY12" fmla="*/ 607239 h 607295"/>
                <a:gd name="connsiteX13" fmla="*/ 269777 w 433870"/>
                <a:gd name="connsiteY13" fmla="*/ 573130 h 607295"/>
                <a:gd name="connsiteX14" fmla="*/ 266957 w 433870"/>
                <a:gd name="connsiteY14" fmla="*/ 441672 h 607295"/>
                <a:gd name="connsiteX15" fmla="*/ 220316 w 433870"/>
                <a:gd name="connsiteY15" fmla="*/ 383740 h 607295"/>
                <a:gd name="connsiteX16" fmla="*/ 201660 w 433870"/>
                <a:gd name="connsiteY16" fmla="*/ 444921 h 607295"/>
                <a:gd name="connsiteX17" fmla="*/ 200793 w 433870"/>
                <a:gd name="connsiteY17" fmla="*/ 447953 h 607295"/>
                <a:gd name="connsiteX18" fmla="*/ 175086 w 433870"/>
                <a:gd name="connsiteY18" fmla="*/ 473183 h 607295"/>
                <a:gd name="connsiteX19" fmla="*/ 44601 w 433870"/>
                <a:gd name="connsiteY19" fmla="*/ 510108 h 607295"/>
                <a:gd name="connsiteX20" fmla="*/ 1323 w 433870"/>
                <a:gd name="connsiteY20" fmla="*/ 485961 h 607295"/>
                <a:gd name="connsiteX21" fmla="*/ 22691 w 433870"/>
                <a:gd name="connsiteY21" fmla="*/ 443730 h 607295"/>
                <a:gd name="connsiteX22" fmla="*/ 127469 w 433870"/>
                <a:gd name="connsiteY22" fmla="*/ 404314 h 607295"/>
                <a:gd name="connsiteX23" fmla="*/ 143739 w 433870"/>
                <a:gd name="connsiteY23" fmla="*/ 332305 h 607295"/>
                <a:gd name="connsiteX24" fmla="*/ 175520 w 433870"/>
                <a:gd name="connsiteY24" fmla="*/ 209619 h 607295"/>
                <a:gd name="connsiteX25" fmla="*/ 142980 w 433870"/>
                <a:gd name="connsiteY25" fmla="*/ 212434 h 607295"/>
                <a:gd name="connsiteX26" fmla="*/ 127036 w 433870"/>
                <a:gd name="connsiteY26" fmla="*/ 286176 h 607295"/>
                <a:gd name="connsiteX27" fmla="*/ 96665 w 433870"/>
                <a:gd name="connsiteY27" fmla="*/ 305667 h 607295"/>
                <a:gd name="connsiteX28" fmla="*/ 76707 w 433870"/>
                <a:gd name="connsiteY28" fmla="*/ 279462 h 607295"/>
                <a:gd name="connsiteX29" fmla="*/ 82022 w 433870"/>
                <a:gd name="connsiteY29" fmla="*/ 176700 h 607295"/>
                <a:gd name="connsiteX30" fmla="*/ 105559 w 433870"/>
                <a:gd name="connsiteY30" fmla="*/ 148871 h 607295"/>
                <a:gd name="connsiteX31" fmla="*/ 110332 w 433870"/>
                <a:gd name="connsiteY31" fmla="*/ 147788 h 607295"/>
                <a:gd name="connsiteX32" fmla="*/ 326020 w 433870"/>
                <a:gd name="connsiteY32" fmla="*/ 166 h 607295"/>
                <a:gd name="connsiteX33" fmla="*/ 357507 w 433870"/>
                <a:gd name="connsiteY33" fmla="*/ 4471 h 607295"/>
                <a:gd name="connsiteX34" fmla="*/ 406533 w 433870"/>
                <a:gd name="connsiteY34" fmla="*/ 106178 h 607295"/>
                <a:gd name="connsiteX35" fmla="*/ 304793 w 433870"/>
                <a:gd name="connsiteY35" fmla="*/ 155244 h 607295"/>
                <a:gd name="connsiteX36" fmla="*/ 255659 w 433870"/>
                <a:gd name="connsiteY36" fmla="*/ 53537 h 607295"/>
                <a:gd name="connsiteX37" fmla="*/ 326020 w 433870"/>
                <a:gd name="connsiteY37" fmla="*/ 166 h 607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433870" h="607295">
                  <a:moveTo>
                    <a:pt x="205565" y="139342"/>
                  </a:moveTo>
                  <a:cubicBezTo>
                    <a:pt x="253399" y="136310"/>
                    <a:pt x="282034" y="152120"/>
                    <a:pt x="313272" y="184930"/>
                  </a:cubicBezTo>
                  <a:cubicBezTo>
                    <a:pt x="329108" y="201389"/>
                    <a:pt x="346896" y="211460"/>
                    <a:pt x="346896" y="211460"/>
                  </a:cubicBezTo>
                  <a:lnTo>
                    <a:pt x="420436" y="255098"/>
                  </a:lnTo>
                  <a:cubicBezTo>
                    <a:pt x="433452" y="262787"/>
                    <a:pt x="437791" y="279571"/>
                    <a:pt x="429981" y="292565"/>
                  </a:cubicBezTo>
                  <a:cubicBezTo>
                    <a:pt x="422714" y="304801"/>
                    <a:pt x="407204" y="309241"/>
                    <a:pt x="394621" y="303177"/>
                  </a:cubicBezTo>
                  <a:lnTo>
                    <a:pt x="318370" y="266468"/>
                  </a:lnTo>
                  <a:cubicBezTo>
                    <a:pt x="310560" y="293756"/>
                    <a:pt x="301124" y="320069"/>
                    <a:pt x="294616" y="337503"/>
                  </a:cubicBezTo>
                  <a:lnTo>
                    <a:pt x="339846" y="402582"/>
                  </a:lnTo>
                  <a:lnTo>
                    <a:pt x="341582" y="405072"/>
                  </a:lnTo>
                  <a:cubicBezTo>
                    <a:pt x="346354" y="411894"/>
                    <a:pt x="348415" y="419907"/>
                    <a:pt x="347981" y="427595"/>
                  </a:cubicBezTo>
                  <a:lnTo>
                    <a:pt x="339738" y="574321"/>
                  </a:lnTo>
                  <a:cubicBezTo>
                    <a:pt x="338653" y="593596"/>
                    <a:pt x="322166" y="608322"/>
                    <a:pt x="302859" y="607239"/>
                  </a:cubicBezTo>
                  <a:cubicBezTo>
                    <a:pt x="284528" y="606265"/>
                    <a:pt x="270211" y="591105"/>
                    <a:pt x="269777" y="573130"/>
                  </a:cubicBezTo>
                  <a:lnTo>
                    <a:pt x="266957" y="441672"/>
                  </a:lnTo>
                  <a:lnTo>
                    <a:pt x="220316" y="383740"/>
                  </a:lnTo>
                  <a:lnTo>
                    <a:pt x="201660" y="444921"/>
                  </a:lnTo>
                  <a:lnTo>
                    <a:pt x="200793" y="447953"/>
                  </a:lnTo>
                  <a:cubicBezTo>
                    <a:pt x="196996" y="460514"/>
                    <a:pt x="186909" y="469718"/>
                    <a:pt x="175086" y="473183"/>
                  </a:cubicBezTo>
                  <a:lnTo>
                    <a:pt x="44601" y="510108"/>
                  </a:lnTo>
                  <a:cubicBezTo>
                    <a:pt x="25945" y="515306"/>
                    <a:pt x="6638" y="504586"/>
                    <a:pt x="1323" y="485961"/>
                  </a:cubicBezTo>
                  <a:cubicBezTo>
                    <a:pt x="-3666" y="468419"/>
                    <a:pt x="5879" y="450119"/>
                    <a:pt x="22691" y="443730"/>
                  </a:cubicBezTo>
                  <a:lnTo>
                    <a:pt x="127469" y="404314"/>
                  </a:lnTo>
                  <a:lnTo>
                    <a:pt x="143739" y="332305"/>
                  </a:lnTo>
                  <a:cubicBezTo>
                    <a:pt x="144499" y="328948"/>
                    <a:pt x="175520" y="209619"/>
                    <a:pt x="175520" y="209619"/>
                  </a:cubicBezTo>
                  <a:lnTo>
                    <a:pt x="142980" y="212434"/>
                  </a:lnTo>
                  <a:lnTo>
                    <a:pt x="127036" y="286176"/>
                  </a:lnTo>
                  <a:cubicBezTo>
                    <a:pt x="123999" y="299928"/>
                    <a:pt x="110440" y="308699"/>
                    <a:pt x="96665" y="305667"/>
                  </a:cubicBezTo>
                  <a:cubicBezTo>
                    <a:pt x="84300" y="302960"/>
                    <a:pt x="76057" y="291698"/>
                    <a:pt x="76707" y="279462"/>
                  </a:cubicBezTo>
                  <a:lnTo>
                    <a:pt x="82022" y="176700"/>
                  </a:lnTo>
                  <a:cubicBezTo>
                    <a:pt x="82673" y="162840"/>
                    <a:pt x="92652" y="151687"/>
                    <a:pt x="105559" y="148871"/>
                  </a:cubicBezTo>
                  <a:lnTo>
                    <a:pt x="110332" y="147788"/>
                  </a:lnTo>
                  <a:close/>
                  <a:moveTo>
                    <a:pt x="326020" y="166"/>
                  </a:moveTo>
                  <a:cubicBezTo>
                    <a:pt x="336390" y="-504"/>
                    <a:pt x="347067" y="843"/>
                    <a:pt x="357507" y="4471"/>
                  </a:cubicBezTo>
                  <a:cubicBezTo>
                    <a:pt x="399157" y="18985"/>
                    <a:pt x="421067" y="64585"/>
                    <a:pt x="406533" y="106178"/>
                  </a:cubicBezTo>
                  <a:cubicBezTo>
                    <a:pt x="391999" y="147771"/>
                    <a:pt x="346444" y="169758"/>
                    <a:pt x="304793" y="155244"/>
                  </a:cubicBezTo>
                  <a:cubicBezTo>
                    <a:pt x="263143" y="140730"/>
                    <a:pt x="241125" y="95238"/>
                    <a:pt x="255659" y="53537"/>
                  </a:cubicBezTo>
                  <a:cubicBezTo>
                    <a:pt x="266559" y="22343"/>
                    <a:pt x="294909" y="2176"/>
                    <a:pt x="326020" y="166"/>
                  </a:cubicBezTo>
                  <a:close/>
                </a:path>
              </a:pathLst>
            </a:custGeom>
            <a:solidFill>
              <a:schemeClr val="accent1">
                <a:lumMod val="100000"/>
              </a:schemeClr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" name="íṡlïḋè">
              <a:extLst>
                <a:ext uri="{FF2B5EF4-FFF2-40B4-BE49-F238E27FC236}">
                  <a16:creationId xmlns:a16="http://schemas.microsoft.com/office/drawing/2014/main" id="{95BF4482-2A2D-494F-A6D5-558CBE4EB546}"/>
                </a:ext>
              </a:extLst>
            </p:cNvPr>
            <p:cNvSpPr/>
            <p:nvPr/>
          </p:nvSpPr>
          <p:spPr>
            <a:xfrm>
              <a:off x="4169465" y="1713690"/>
              <a:ext cx="832736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200" dirty="0">
                  <a:solidFill>
                    <a:schemeClr val="accent5">
                      <a:lumMod val="90000"/>
                      <a:lumOff val="10000"/>
                    </a:schemeClr>
                  </a:solidFill>
                </a:rPr>
                <a:t>Category</a:t>
              </a:r>
              <a:endParaRPr lang="zh-CN" altLang="en-US" sz="1200" dirty="0">
                <a:solidFill>
                  <a:schemeClr val="accent5">
                    <a:lumMod val="90000"/>
                    <a:lumOff val="10000"/>
                  </a:schemeClr>
                </a:solidFill>
              </a:endParaRPr>
            </a:p>
          </p:txBody>
        </p:sp>
        <p:sp>
          <p:nvSpPr>
            <p:cNvPr id="46" name="íṩļide">
              <a:extLst>
                <a:ext uri="{FF2B5EF4-FFF2-40B4-BE49-F238E27FC236}">
                  <a16:creationId xmlns:a16="http://schemas.microsoft.com/office/drawing/2014/main" id="{9932FDC7-DE10-4E3E-9BBC-9A9D0D8413E8}"/>
                </a:ext>
              </a:extLst>
            </p:cNvPr>
            <p:cNvSpPr txBox="1"/>
            <p:nvPr/>
          </p:nvSpPr>
          <p:spPr>
            <a:xfrm>
              <a:off x="3870680" y="1801142"/>
              <a:ext cx="355924" cy="155098"/>
            </a:xfrm>
            <a:prstGeom prst="rect">
              <a:avLst/>
            </a:prstGeom>
            <a:noFill/>
          </p:spPr>
          <p:txBody>
            <a:bodyPr wrap="none" numCol="1" anchor="ctr" anchorCtr="0">
              <a:prstTxWarp prst="textPlain">
                <a:avLst/>
              </a:prstTxWarp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/>
              <a:r>
                <a:rPr lang="en-US" altLang="zh-CN" sz="6000" b="1">
                  <a:solidFill>
                    <a:schemeClr val="accent1">
                      <a:lumMod val="10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67%</a:t>
              </a:r>
              <a:endParaRPr lang="en-US" sz="6000" b="1" dirty="0">
                <a:solidFill>
                  <a:schemeClr val="accent1">
                    <a:lumMod val="10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7" name="íŝļîḍê" descr="HgoAAB+LCAAAAAAABADNVd9v2jAQ/l+87o2hJEAZeYMitkrrigqaOk08uOGAmxIb2U5VWvV/n2OS5hJ+qNJg2gvC5/sud99953thFzhnIfNZg12YzRrs/0nClRkiXyqe3Mg5xPZurOQalEHQLPz1koMCAvrB4xRyr42136DAJE2cmYVe07Mm/kRMvueMQ4gw4fEQl2hsbGu51mNQEQiTOxqVQoPlhyBodi97QcvLf7vdBvuiZLq2KXjstVGk1qL1GIViSXLLYzHvI9uPbhP0QMoYuNiFb/PaB+8Q+JWMpdoFF66XxPV2scAIpitIwKHs1RSF6Yv5ZMXnBYsDhcuVEaB1brh9+A2RIbCwY4EupHNP9coG/zAaBcOg1/dtnjTpmXVBMbcE0c52SVpjqdGgFLlbKYaNK0PBwknBhh1zqxgwoLS7qeHJbYN9lQqfpTA87se4FIltt3X9BguTcZQpLape2SaCiVYs00eurQk+wx1oUI9gc17wWBc6sXyt4bv9WiFMZ7DYO4i5wceKQ8XmyqhpvazwfIdZqZ7PdKpQ4wPGaDZH2W8fZt9VpSvcvxWf1bflZwpPxmezg8W3abonP5Die6T4LKmy7NoUl8W3SM/eKcnTkPLPFOF7hJVCrn87lvU4FTbsU6TB3BcvjDv9rJzu80d6sKnOT+gTxCEfr9nZjUMGNfzkNf3dKDWPbm/PuF9HUhybdhLjP2isX98UR7vZOdzN7ZqhLdxuADbCONvf/SijcEtovheKNfJmzBpHF07lYs98FDSXlB+elQ4l4eQHSmlwdkqzd+H0lF6l2sgkj/2u9+fcnM5e/wBQ0mzDHgoAAA==">
            <a:extLst>
              <a:ext uri="{FF2B5EF4-FFF2-40B4-BE49-F238E27FC236}">
                <a16:creationId xmlns:a16="http://schemas.microsoft.com/office/drawing/2014/main" id="{8AD33413-CD40-46B6-BE3B-000ED9A22756}"/>
              </a:ext>
            </a:extLst>
          </p:cNvPr>
          <p:cNvGrpSpPr>
            <a:grpSpLocks noChangeAspect="1"/>
          </p:cNvGrpSpPr>
          <p:nvPr/>
        </p:nvGrpSpPr>
        <p:grpSpPr>
          <a:xfrm>
            <a:off x="5920695" y="3961343"/>
            <a:ext cx="5343525" cy="693562"/>
            <a:chOff x="3648074" y="1638158"/>
            <a:chExt cx="5343525" cy="693562"/>
          </a:xfrm>
        </p:grpSpPr>
        <p:sp>
          <p:nvSpPr>
            <p:cNvPr id="48" name="iṥľïḓè">
              <a:extLst>
                <a:ext uri="{FF2B5EF4-FFF2-40B4-BE49-F238E27FC236}">
                  <a16:creationId xmlns:a16="http://schemas.microsoft.com/office/drawing/2014/main" id="{6B4DC0FA-75E7-4719-B4F2-C57CA71AE14C}"/>
                </a:ext>
              </a:extLst>
            </p:cNvPr>
            <p:cNvSpPr/>
            <p:nvPr/>
          </p:nvSpPr>
          <p:spPr>
            <a:xfrm>
              <a:off x="3648074" y="1638158"/>
              <a:ext cx="5343525" cy="69356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îślïde">
              <a:extLst>
                <a:ext uri="{FF2B5EF4-FFF2-40B4-BE49-F238E27FC236}">
                  <a16:creationId xmlns:a16="http://schemas.microsoft.com/office/drawing/2014/main" id="{6A4DB830-45DE-40CB-BCF4-CA7668E9AB8C}"/>
                </a:ext>
              </a:extLst>
            </p:cNvPr>
            <p:cNvSpPr/>
            <p:nvPr/>
          </p:nvSpPr>
          <p:spPr>
            <a:xfrm>
              <a:off x="3870680" y="2108200"/>
              <a:ext cx="4768028" cy="50088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mpact" panose="020B0806030902050204" pitchFamily="34" charset="0"/>
              </a:endParaRPr>
            </a:p>
          </p:txBody>
        </p:sp>
        <p:sp>
          <p:nvSpPr>
            <p:cNvPr id="50" name="ïṧ1íḓê">
              <a:extLst>
                <a:ext uri="{FF2B5EF4-FFF2-40B4-BE49-F238E27FC236}">
                  <a16:creationId xmlns:a16="http://schemas.microsoft.com/office/drawing/2014/main" id="{BB36B066-9734-4362-9AA3-7D85E5A285F0}"/>
                </a:ext>
              </a:extLst>
            </p:cNvPr>
            <p:cNvSpPr/>
            <p:nvPr/>
          </p:nvSpPr>
          <p:spPr>
            <a:xfrm>
              <a:off x="3870680" y="2108200"/>
              <a:ext cx="1085643" cy="50088"/>
            </a:xfrm>
            <a:prstGeom prst="roundRect">
              <a:avLst/>
            </a:prstGeom>
            <a:solidFill>
              <a:schemeClr val="accent1">
                <a:lumMod val="10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mpact" panose="020B0806030902050204" pitchFamily="34" charset="0"/>
              </a:endParaRPr>
            </a:p>
          </p:txBody>
        </p:sp>
        <p:sp>
          <p:nvSpPr>
            <p:cNvPr id="51" name="iṥlîḑe">
              <a:extLst>
                <a:ext uri="{FF2B5EF4-FFF2-40B4-BE49-F238E27FC236}">
                  <a16:creationId xmlns:a16="http://schemas.microsoft.com/office/drawing/2014/main" id="{4E127CDA-27F9-4E5C-9F6F-71F9E60E1741}"/>
                </a:ext>
              </a:extLst>
            </p:cNvPr>
            <p:cNvSpPr/>
            <p:nvPr/>
          </p:nvSpPr>
          <p:spPr bwMode="auto">
            <a:xfrm>
              <a:off x="4926290" y="1801142"/>
              <a:ext cx="300334" cy="420382"/>
            </a:xfrm>
            <a:custGeom>
              <a:avLst/>
              <a:gdLst>
                <a:gd name="connsiteX0" fmla="*/ 205565 w 433870"/>
                <a:gd name="connsiteY0" fmla="*/ 139342 h 607295"/>
                <a:gd name="connsiteX1" fmla="*/ 313272 w 433870"/>
                <a:gd name="connsiteY1" fmla="*/ 184930 h 607295"/>
                <a:gd name="connsiteX2" fmla="*/ 346896 w 433870"/>
                <a:gd name="connsiteY2" fmla="*/ 211460 h 607295"/>
                <a:gd name="connsiteX3" fmla="*/ 420436 w 433870"/>
                <a:gd name="connsiteY3" fmla="*/ 255098 h 607295"/>
                <a:gd name="connsiteX4" fmla="*/ 429981 w 433870"/>
                <a:gd name="connsiteY4" fmla="*/ 292565 h 607295"/>
                <a:gd name="connsiteX5" fmla="*/ 394621 w 433870"/>
                <a:gd name="connsiteY5" fmla="*/ 303177 h 607295"/>
                <a:gd name="connsiteX6" fmla="*/ 318370 w 433870"/>
                <a:gd name="connsiteY6" fmla="*/ 266468 h 607295"/>
                <a:gd name="connsiteX7" fmla="*/ 294616 w 433870"/>
                <a:gd name="connsiteY7" fmla="*/ 337503 h 607295"/>
                <a:gd name="connsiteX8" fmla="*/ 339846 w 433870"/>
                <a:gd name="connsiteY8" fmla="*/ 402582 h 607295"/>
                <a:gd name="connsiteX9" fmla="*/ 341582 w 433870"/>
                <a:gd name="connsiteY9" fmla="*/ 405072 h 607295"/>
                <a:gd name="connsiteX10" fmla="*/ 347981 w 433870"/>
                <a:gd name="connsiteY10" fmla="*/ 427595 h 607295"/>
                <a:gd name="connsiteX11" fmla="*/ 339738 w 433870"/>
                <a:gd name="connsiteY11" fmla="*/ 574321 h 607295"/>
                <a:gd name="connsiteX12" fmla="*/ 302859 w 433870"/>
                <a:gd name="connsiteY12" fmla="*/ 607239 h 607295"/>
                <a:gd name="connsiteX13" fmla="*/ 269777 w 433870"/>
                <a:gd name="connsiteY13" fmla="*/ 573130 h 607295"/>
                <a:gd name="connsiteX14" fmla="*/ 266957 w 433870"/>
                <a:gd name="connsiteY14" fmla="*/ 441672 h 607295"/>
                <a:gd name="connsiteX15" fmla="*/ 220316 w 433870"/>
                <a:gd name="connsiteY15" fmla="*/ 383740 h 607295"/>
                <a:gd name="connsiteX16" fmla="*/ 201660 w 433870"/>
                <a:gd name="connsiteY16" fmla="*/ 444921 h 607295"/>
                <a:gd name="connsiteX17" fmla="*/ 200793 w 433870"/>
                <a:gd name="connsiteY17" fmla="*/ 447953 h 607295"/>
                <a:gd name="connsiteX18" fmla="*/ 175086 w 433870"/>
                <a:gd name="connsiteY18" fmla="*/ 473183 h 607295"/>
                <a:gd name="connsiteX19" fmla="*/ 44601 w 433870"/>
                <a:gd name="connsiteY19" fmla="*/ 510108 h 607295"/>
                <a:gd name="connsiteX20" fmla="*/ 1323 w 433870"/>
                <a:gd name="connsiteY20" fmla="*/ 485961 h 607295"/>
                <a:gd name="connsiteX21" fmla="*/ 22691 w 433870"/>
                <a:gd name="connsiteY21" fmla="*/ 443730 h 607295"/>
                <a:gd name="connsiteX22" fmla="*/ 127469 w 433870"/>
                <a:gd name="connsiteY22" fmla="*/ 404314 h 607295"/>
                <a:gd name="connsiteX23" fmla="*/ 143739 w 433870"/>
                <a:gd name="connsiteY23" fmla="*/ 332305 h 607295"/>
                <a:gd name="connsiteX24" fmla="*/ 175520 w 433870"/>
                <a:gd name="connsiteY24" fmla="*/ 209619 h 607295"/>
                <a:gd name="connsiteX25" fmla="*/ 142980 w 433870"/>
                <a:gd name="connsiteY25" fmla="*/ 212434 h 607295"/>
                <a:gd name="connsiteX26" fmla="*/ 127036 w 433870"/>
                <a:gd name="connsiteY26" fmla="*/ 286176 h 607295"/>
                <a:gd name="connsiteX27" fmla="*/ 96665 w 433870"/>
                <a:gd name="connsiteY27" fmla="*/ 305667 h 607295"/>
                <a:gd name="connsiteX28" fmla="*/ 76707 w 433870"/>
                <a:gd name="connsiteY28" fmla="*/ 279462 h 607295"/>
                <a:gd name="connsiteX29" fmla="*/ 82022 w 433870"/>
                <a:gd name="connsiteY29" fmla="*/ 176700 h 607295"/>
                <a:gd name="connsiteX30" fmla="*/ 105559 w 433870"/>
                <a:gd name="connsiteY30" fmla="*/ 148871 h 607295"/>
                <a:gd name="connsiteX31" fmla="*/ 110332 w 433870"/>
                <a:gd name="connsiteY31" fmla="*/ 147788 h 607295"/>
                <a:gd name="connsiteX32" fmla="*/ 326020 w 433870"/>
                <a:gd name="connsiteY32" fmla="*/ 166 h 607295"/>
                <a:gd name="connsiteX33" fmla="*/ 357507 w 433870"/>
                <a:gd name="connsiteY33" fmla="*/ 4471 h 607295"/>
                <a:gd name="connsiteX34" fmla="*/ 406533 w 433870"/>
                <a:gd name="connsiteY34" fmla="*/ 106178 h 607295"/>
                <a:gd name="connsiteX35" fmla="*/ 304793 w 433870"/>
                <a:gd name="connsiteY35" fmla="*/ 155244 h 607295"/>
                <a:gd name="connsiteX36" fmla="*/ 255659 w 433870"/>
                <a:gd name="connsiteY36" fmla="*/ 53537 h 607295"/>
                <a:gd name="connsiteX37" fmla="*/ 326020 w 433870"/>
                <a:gd name="connsiteY37" fmla="*/ 166 h 607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433870" h="607295">
                  <a:moveTo>
                    <a:pt x="205565" y="139342"/>
                  </a:moveTo>
                  <a:cubicBezTo>
                    <a:pt x="253399" y="136310"/>
                    <a:pt x="282034" y="152120"/>
                    <a:pt x="313272" y="184930"/>
                  </a:cubicBezTo>
                  <a:cubicBezTo>
                    <a:pt x="329108" y="201389"/>
                    <a:pt x="346896" y="211460"/>
                    <a:pt x="346896" y="211460"/>
                  </a:cubicBezTo>
                  <a:lnTo>
                    <a:pt x="420436" y="255098"/>
                  </a:lnTo>
                  <a:cubicBezTo>
                    <a:pt x="433452" y="262787"/>
                    <a:pt x="437791" y="279571"/>
                    <a:pt x="429981" y="292565"/>
                  </a:cubicBezTo>
                  <a:cubicBezTo>
                    <a:pt x="422714" y="304801"/>
                    <a:pt x="407204" y="309241"/>
                    <a:pt x="394621" y="303177"/>
                  </a:cubicBezTo>
                  <a:lnTo>
                    <a:pt x="318370" y="266468"/>
                  </a:lnTo>
                  <a:cubicBezTo>
                    <a:pt x="310560" y="293756"/>
                    <a:pt x="301124" y="320069"/>
                    <a:pt x="294616" y="337503"/>
                  </a:cubicBezTo>
                  <a:lnTo>
                    <a:pt x="339846" y="402582"/>
                  </a:lnTo>
                  <a:lnTo>
                    <a:pt x="341582" y="405072"/>
                  </a:lnTo>
                  <a:cubicBezTo>
                    <a:pt x="346354" y="411894"/>
                    <a:pt x="348415" y="419907"/>
                    <a:pt x="347981" y="427595"/>
                  </a:cubicBezTo>
                  <a:lnTo>
                    <a:pt x="339738" y="574321"/>
                  </a:lnTo>
                  <a:cubicBezTo>
                    <a:pt x="338653" y="593596"/>
                    <a:pt x="322166" y="608322"/>
                    <a:pt x="302859" y="607239"/>
                  </a:cubicBezTo>
                  <a:cubicBezTo>
                    <a:pt x="284528" y="606265"/>
                    <a:pt x="270211" y="591105"/>
                    <a:pt x="269777" y="573130"/>
                  </a:cubicBezTo>
                  <a:lnTo>
                    <a:pt x="266957" y="441672"/>
                  </a:lnTo>
                  <a:lnTo>
                    <a:pt x="220316" y="383740"/>
                  </a:lnTo>
                  <a:lnTo>
                    <a:pt x="201660" y="444921"/>
                  </a:lnTo>
                  <a:lnTo>
                    <a:pt x="200793" y="447953"/>
                  </a:lnTo>
                  <a:cubicBezTo>
                    <a:pt x="196996" y="460514"/>
                    <a:pt x="186909" y="469718"/>
                    <a:pt x="175086" y="473183"/>
                  </a:cubicBezTo>
                  <a:lnTo>
                    <a:pt x="44601" y="510108"/>
                  </a:lnTo>
                  <a:cubicBezTo>
                    <a:pt x="25945" y="515306"/>
                    <a:pt x="6638" y="504586"/>
                    <a:pt x="1323" y="485961"/>
                  </a:cubicBezTo>
                  <a:cubicBezTo>
                    <a:pt x="-3666" y="468419"/>
                    <a:pt x="5879" y="450119"/>
                    <a:pt x="22691" y="443730"/>
                  </a:cubicBezTo>
                  <a:lnTo>
                    <a:pt x="127469" y="404314"/>
                  </a:lnTo>
                  <a:lnTo>
                    <a:pt x="143739" y="332305"/>
                  </a:lnTo>
                  <a:cubicBezTo>
                    <a:pt x="144499" y="328948"/>
                    <a:pt x="175520" y="209619"/>
                    <a:pt x="175520" y="209619"/>
                  </a:cubicBezTo>
                  <a:lnTo>
                    <a:pt x="142980" y="212434"/>
                  </a:lnTo>
                  <a:lnTo>
                    <a:pt x="127036" y="286176"/>
                  </a:lnTo>
                  <a:cubicBezTo>
                    <a:pt x="123999" y="299928"/>
                    <a:pt x="110440" y="308699"/>
                    <a:pt x="96665" y="305667"/>
                  </a:cubicBezTo>
                  <a:cubicBezTo>
                    <a:pt x="84300" y="302960"/>
                    <a:pt x="76057" y="291698"/>
                    <a:pt x="76707" y="279462"/>
                  </a:cubicBezTo>
                  <a:lnTo>
                    <a:pt x="82022" y="176700"/>
                  </a:lnTo>
                  <a:cubicBezTo>
                    <a:pt x="82673" y="162840"/>
                    <a:pt x="92652" y="151687"/>
                    <a:pt x="105559" y="148871"/>
                  </a:cubicBezTo>
                  <a:lnTo>
                    <a:pt x="110332" y="147788"/>
                  </a:lnTo>
                  <a:close/>
                  <a:moveTo>
                    <a:pt x="326020" y="166"/>
                  </a:moveTo>
                  <a:cubicBezTo>
                    <a:pt x="336390" y="-504"/>
                    <a:pt x="347067" y="843"/>
                    <a:pt x="357507" y="4471"/>
                  </a:cubicBezTo>
                  <a:cubicBezTo>
                    <a:pt x="399157" y="18985"/>
                    <a:pt x="421067" y="64585"/>
                    <a:pt x="406533" y="106178"/>
                  </a:cubicBezTo>
                  <a:cubicBezTo>
                    <a:pt x="391999" y="147771"/>
                    <a:pt x="346444" y="169758"/>
                    <a:pt x="304793" y="155244"/>
                  </a:cubicBezTo>
                  <a:cubicBezTo>
                    <a:pt x="263143" y="140730"/>
                    <a:pt x="241125" y="95238"/>
                    <a:pt x="255659" y="53537"/>
                  </a:cubicBezTo>
                  <a:cubicBezTo>
                    <a:pt x="266559" y="22343"/>
                    <a:pt x="294909" y="2176"/>
                    <a:pt x="326020" y="166"/>
                  </a:cubicBezTo>
                  <a:close/>
                </a:path>
              </a:pathLst>
            </a:custGeom>
            <a:solidFill>
              <a:schemeClr val="accent1">
                <a:lumMod val="100000"/>
              </a:schemeClr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" name="íṩ1îḑè">
              <a:extLst>
                <a:ext uri="{FF2B5EF4-FFF2-40B4-BE49-F238E27FC236}">
                  <a16:creationId xmlns:a16="http://schemas.microsoft.com/office/drawing/2014/main" id="{C9E766D3-5549-465C-B780-424871A1F6F0}"/>
                </a:ext>
              </a:extLst>
            </p:cNvPr>
            <p:cNvSpPr/>
            <p:nvPr/>
          </p:nvSpPr>
          <p:spPr>
            <a:xfrm>
              <a:off x="4169465" y="1713690"/>
              <a:ext cx="832736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200" dirty="0">
                  <a:solidFill>
                    <a:schemeClr val="accent5">
                      <a:lumMod val="90000"/>
                      <a:lumOff val="10000"/>
                    </a:schemeClr>
                  </a:solidFill>
                </a:rPr>
                <a:t>Category</a:t>
              </a:r>
              <a:endParaRPr lang="zh-CN" altLang="en-US" sz="1200" dirty="0">
                <a:solidFill>
                  <a:schemeClr val="accent5">
                    <a:lumMod val="90000"/>
                    <a:lumOff val="10000"/>
                  </a:schemeClr>
                </a:solidFill>
              </a:endParaRPr>
            </a:p>
          </p:txBody>
        </p:sp>
        <p:sp>
          <p:nvSpPr>
            <p:cNvPr id="53" name="ïṡľïḓè">
              <a:extLst>
                <a:ext uri="{FF2B5EF4-FFF2-40B4-BE49-F238E27FC236}">
                  <a16:creationId xmlns:a16="http://schemas.microsoft.com/office/drawing/2014/main" id="{E4D5D38D-F155-462C-9279-3C634578DA79}"/>
                </a:ext>
              </a:extLst>
            </p:cNvPr>
            <p:cNvSpPr txBox="1"/>
            <p:nvPr/>
          </p:nvSpPr>
          <p:spPr>
            <a:xfrm>
              <a:off x="3870680" y="1801142"/>
              <a:ext cx="355924" cy="155098"/>
            </a:xfrm>
            <a:prstGeom prst="rect">
              <a:avLst/>
            </a:prstGeom>
            <a:noFill/>
          </p:spPr>
          <p:txBody>
            <a:bodyPr wrap="none" numCol="1" anchor="ctr" anchorCtr="0">
              <a:prstTxWarp prst="textPlain">
                <a:avLst/>
              </a:prstTxWarp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/>
              <a:r>
                <a:rPr lang="en-US" altLang="zh-CN" sz="6000" b="1">
                  <a:solidFill>
                    <a:schemeClr val="accent1">
                      <a:lumMod val="10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23%</a:t>
              </a:r>
              <a:endParaRPr lang="en-US" sz="6000" b="1" dirty="0">
                <a:solidFill>
                  <a:schemeClr val="accent1">
                    <a:lumMod val="10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54" name="íṥļiḋê" descr="HgoAAB+LCAAAAAAABADNVd9v2jAQ/l+87o2hBEhb8gZFbJXWFRU0dZp4cMMBNyUxsp2qtOr/Xsc4zSX8UKXBtBeEz/dd7r77zvfCznDGQuazBjvT6xWY/+OESz1AvpA8uREziM3dSIoVSI2gWPj7xYFaBPSTxxk4r7Wx32CKSZZYMwu9pmdM/ImYfM8aBxBhwuMBLlCb2MZyrUYgI0i1c9QygwZzhwuvedk594O2+20FDfZVimxlUvDYa6NIrU3r0RLTBcnNxWLeZ7Yb3SHovhAx8HQbvslrFzwg8CsRC7kNLlzPievtfI4RTJaQgEWZqwmmupfOxks+K1jsS1wsdQpKOcPtwx+INIGFhpOJDWndM7U0wT8Nh61Bq9vzTZ406alxwXRmCKKdvSBpjYRCjSJ1bqUY1rYMCXMrBRN2xI1iQINU9qaGJ7cN9k1IfBap5nEvxkWamHYb1+8w1zlHudKi6pVpIuhoyXJ9OG2N8RnuQIF8BJPznMeq0InhawU/zNcKYVqDwd5BzDU+VhwqNltGTetlhac7TEv1XNKpQoUPGKNeH2S/s599W5WqcP9efF7fhp8JPGmfTfcW36HpHv1Aiu+S4vOkyrJrU1wW3yY9+6Akj0PKP1OE7xFWCrn+7VjW41TYME+RAn1fvDD29KtyunePdH9dnZ/QJ4h9Pl4z2I5DBjX84jX97Sg1j4vujnG/jkR6aNpJjP+gsX59UxzsZrC/m5s1Q1u42QBsiHG+v3tRTuGGULcXijXybswbRxdO5WLHfBQ0l5Tvn5WAknD0A6W0dXJK83fh+JReZUqLxMX+0Ptzak6nr29JF4TzHgoAAA==">
            <a:extLst>
              <a:ext uri="{FF2B5EF4-FFF2-40B4-BE49-F238E27FC236}">
                <a16:creationId xmlns:a16="http://schemas.microsoft.com/office/drawing/2014/main" id="{05CD6A04-212E-4943-976E-4C7C996F06D9}"/>
              </a:ext>
            </a:extLst>
          </p:cNvPr>
          <p:cNvGrpSpPr>
            <a:grpSpLocks noChangeAspect="1"/>
          </p:cNvGrpSpPr>
          <p:nvPr/>
        </p:nvGrpSpPr>
        <p:grpSpPr>
          <a:xfrm>
            <a:off x="5920695" y="4908905"/>
            <a:ext cx="5343525" cy="693562"/>
            <a:chOff x="3648074" y="1638158"/>
            <a:chExt cx="5343525" cy="693562"/>
          </a:xfrm>
        </p:grpSpPr>
        <p:sp>
          <p:nvSpPr>
            <p:cNvPr id="55" name="iśľíḋè">
              <a:extLst>
                <a:ext uri="{FF2B5EF4-FFF2-40B4-BE49-F238E27FC236}">
                  <a16:creationId xmlns:a16="http://schemas.microsoft.com/office/drawing/2014/main" id="{5CEA44B4-DCD4-42E3-8E5A-10083D9D9DDC}"/>
                </a:ext>
              </a:extLst>
            </p:cNvPr>
            <p:cNvSpPr/>
            <p:nvPr/>
          </p:nvSpPr>
          <p:spPr>
            <a:xfrm>
              <a:off x="3648074" y="1638158"/>
              <a:ext cx="5343525" cy="69356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iṧḻîḍê">
              <a:extLst>
                <a:ext uri="{FF2B5EF4-FFF2-40B4-BE49-F238E27FC236}">
                  <a16:creationId xmlns:a16="http://schemas.microsoft.com/office/drawing/2014/main" id="{14EE38EF-E549-4041-8137-51D8811EF97C}"/>
                </a:ext>
              </a:extLst>
            </p:cNvPr>
            <p:cNvSpPr/>
            <p:nvPr/>
          </p:nvSpPr>
          <p:spPr>
            <a:xfrm>
              <a:off x="3870680" y="2108200"/>
              <a:ext cx="4768028" cy="50088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mpact" panose="020B0806030902050204" pitchFamily="34" charset="0"/>
              </a:endParaRPr>
            </a:p>
          </p:txBody>
        </p:sp>
        <p:sp>
          <p:nvSpPr>
            <p:cNvPr id="57" name="îṣḻíḍè">
              <a:extLst>
                <a:ext uri="{FF2B5EF4-FFF2-40B4-BE49-F238E27FC236}">
                  <a16:creationId xmlns:a16="http://schemas.microsoft.com/office/drawing/2014/main" id="{B8BC2631-CEDD-40BA-AFE3-9198860AAD70}"/>
                </a:ext>
              </a:extLst>
            </p:cNvPr>
            <p:cNvSpPr/>
            <p:nvPr/>
          </p:nvSpPr>
          <p:spPr>
            <a:xfrm>
              <a:off x="3870680" y="2108200"/>
              <a:ext cx="3377964" cy="50088"/>
            </a:xfrm>
            <a:prstGeom prst="roundRect">
              <a:avLst/>
            </a:prstGeom>
            <a:solidFill>
              <a:schemeClr val="accent1">
                <a:lumMod val="10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mpact" panose="020B0806030902050204" pitchFamily="34" charset="0"/>
              </a:endParaRPr>
            </a:p>
          </p:txBody>
        </p:sp>
        <p:sp>
          <p:nvSpPr>
            <p:cNvPr id="58" name="iSḷïďé">
              <a:extLst>
                <a:ext uri="{FF2B5EF4-FFF2-40B4-BE49-F238E27FC236}">
                  <a16:creationId xmlns:a16="http://schemas.microsoft.com/office/drawing/2014/main" id="{21F157D4-DE74-4BD4-A410-9658D5ED507F}"/>
                </a:ext>
              </a:extLst>
            </p:cNvPr>
            <p:cNvSpPr/>
            <p:nvPr/>
          </p:nvSpPr>
          <p:spPr bwMode="auto">
            <a:xfrm>
              <a:off x="7218611" y="1801142"/>
              <a:ext cx="300334" cy="420382"/>
            </a:xfrm>
            <a:custGeom>
              <a:avLst/>
              <a:gdLst>
                <a:gd name="connsiteX0" fmla="*/ 205565 w 433870"/>
                <a:gd name="connsiteY0" fmla="*/ 139342 h 607295"/>
                <a:gd name="connsiteX1" fmla="*/ 313272 w 433870"/>
                <a:gd name="connsiteY1" fmla="*/ 184930 h 607295"/>
                <a:gd name="connsiteX2" fmla="*/ 346896 w 433870"/>
                <a:gd name="connsiteY2" fmla="*/ 211460 h 607295"/>
                <a:gd name="connsiteX3" fmla="*/ 420436 w 433870"/>
                <a:gd name="connsiteY3" fmla="*/ 255098 h 607295"/>
                <a:gd name="connsiteX4" fmla="*/ 429981 w 433870"/>
                <a:gd name="connsiteY4" fmla="*/ 292565 h 607295"/>
                <a:gd name="connsiteX5" fmla="*/ 394621 w 433870"/>
                <a:gd name="connsiteY5" fmla="*/ 303177 h 607295"/>
                <a:gd name="connsiteX6" fmla="*/ 318370 w 433870"/>
                <a:gd name="connsiteY6" fmla="*/ 266468 h 607295"/>
                <a:gd name="connsiteX7" fmla="*/ 294616 w 433870"/>
                <a:gd name="connsiteY7" fmla="*/ 337503 h 607295"/>
                <a:gd name="connsiteX8" fmla="*/ 339846 w 433870"/>
                <a:gd name="connsiteY8" fmla="*/ 402582 h 607295"/>
                <a:gd name="connsiteX9" fmla="*/ 341582 w 433870"/>
                <a:gd name="connsiteY9" fmla="*/ 405072 h 607295"/>
                <a:gd name="connsiteX10" fmla="*/ 347981 w 433870"/>
                <a:gd name="connsiteY10" fmla="*/ 427595 h 607295"/>
                <a:gd name="connsiteX11" fmla="*/ 339738 w 433870"/>
                <a:gd name="connsiteY11" fmla="*/ 574321 h 607295"/>
                <a:gd name="connsiteX12" fmla="*/ 302859 w 433870"/>
                <a:gd name="connsiteY12" fmla="*/ 607239 h 607295"/>
                <a:gd name="connsiteX13" fmla="*/ 269777 w 433870"/>
                <a:gd name="connsiteY13" fmla="*/ 573130 h 607295"/>
                <a:gd name="connsiteX14" fmla="*/ 266957 w 433870"/>
                <a:gd name="connsiteY14" fmla="*/ 441672 h 607295"/>
                <a:gd name="connsiteX15" fmla="*/ 220316 w 433870"/>
                <a:gd name="connsiteY15" fmla="*/ 383740 h 607295"/>
                <a:gd name="connsiteX16" fmla="*/ 201660 w 433870"/>
                <a:gd name="connsiteY16" fmla="*/ 444921 h 607295"/>
                <a:gd name="connsiteX17" fmla="*/ 200793 w 433870"/>
                <a:gd name="connsiteY17" fmla="*/ 447953 h 607295"/>
                <a:gd name="connsiteX18" fmla="*/ 175086 w 433870"/>
                <a:gd name="connsiteY18" fmla="*/ 473183 h 607295"/>
                <a:gd name="connsiteX19" fmla="*/ 44601 w 433870"/>
                <a:gd name="connsiteY19" fmla="*/ 510108 h 607295"/>
                <a:gd name="connsiteX20" fmla="*/ 1323 w 433870"/>
                <a:gd name="connsiteY20" fmla="*/ 485961 h 607295"/>
                <a:gd name="connsiteX21" fmla="*/ 22691 w 433870"/>
                <a:gd name="connsiteY21" fmla="*/ 443730 h 607295"/>
                <a:gd name="connsiteX22" fmla="*/ 127469 w 433870"/>
                <a:gd name="connsiteY22" fmla="*/ 404314 h 607295"/>
                <a:gd name="connsiteX23" fmla="*/ 143739 w 433870"/>
                <a:gd name="connsiteY23" fmla="*/ 332305 h 607295"/>
                <a:gd name="connsiteX24" fmla="*/ 175520 w 433870"/>
                <a:gd name="connsiteY24" fmla="*/ 209619 h 607295"/>
                <a:gd name="connsiteX25" fmla="*/ 142980 w 433870"/>
                <a:gd name="connsiteY25" fmla="*/ 212434 h 607295"/>
                <a:gd name="connsiteX26" fmla="*/ 127036 w 433870"/>
                <a:gd name="connsiteY26" fmla="*/ 286176 h 607295"/>
                <a:gd name="connsiteX27" fmla="*/ 96665 w 433870"/>
                <a:gd name="connsiteY27" fmla="*/ 305667 h 607295"/>
                <a:gd name="connsiteX28" fmla="*/ 76707 w 433870"/>
                <a:gd name="connsiteY28" fmla="*/ 279462 h 607295"/>
                <a:gd name="connsiteX29" fmla="*/ 82022 w 433870"/>
                <a:gd name="connsiteY29" fmla="*/ 176700 h 607295"/>
                <a:gd name="connsiteX30" fmla="*/ 105559 w 433870"/>
                <a:gd name="connsiteY30" fmla="*/ 148871 h 607295"/>
                <a:gd name="connsiteX31" fmla="*/ 110332 w 433870"/>
                <a:gd name="connsiteY31" fmla="*/ 147788 h 607295"/>
                <a:gd name="connsiteX32" fmla="*/ 326020 w 433870"/>
                <a:gd name="connsiteY32" fmla="*/ 166 h 607295"/>
                <a:gd name="connsiteX33" fmla="*/ 357507 w 433870"/>
                <a:gd name="connsiteY33" fmla="*/ 4471 h 607295"/>
                <a:gd name="connsiteX34" fmla="*/ 406533 w 433870"/>
                <a:gd name="connsiteY34" fmla="*/ 106178 h 607295"/>
                <a:gd name="connsiteX35" fmla="*/ 304793 w 433870"/>
                <a:gd name="connsiteY35" fmla="*/ 155244 h 607295"/>
                <a:gd name="connsiteX36" fmla="*/ 255659 w 433870"/>
                <a:gd name="connsiteY36" fmla="*/ 53537 h 607295"/>
                <a:gd name="connsiteX37" fmla="*/ 326020 w 433870"/>
                <a:gd name="connsiteY37" fmla="*/ 166 h 607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433870" h="607295">
                  <a:moveTo>
                    <a:pt x="205565" y="139342"/>
                  </a:moveTo>
                  <a:cubicBezTo>
                    <a:pt x="253399" y="136310"/>
                    <a:pt x="282034" y="152120"/>
                    <a:pt x="313272" y="184930"/>
                  </a:cubicBezTo>
                  <a:cubicBezTo>
                    <a:pt x="329108" y="201389"/>
                    <a:pt x="346896" y="211460"/>
                    <a:pt x="346896" y="211460"/>
                  </a:cubicBezTo>
                  <a:lnTo>
                    <a:pt x="420436" y="255098"/>
                  </a:lnTo>
                  <a:cubicBezTo>
                    <a:pt x="433452" y="262787"/>
                    <a:pt x="437791" y="279571"/>
                    <a:pt x="429981" y="292565"/>
                  </a:cubicBezTo>
                  <a:cubicBezTo>
                    <a:pt x="422714" y="304801"/>
                    <a:pt x="407204" y="309241"/>
                    <a:pt x="394621" y="303177"/>
                  </a:cubicBezTo>
                  <a:lnTo>
                    <a:pt x="318370" y="266468"/>
                  </a:lnTo>
                  <a:cubicBezTo>
                    <a:pt x="310560" y="293756"/>
                    <a:pt x="301124" y="320069"/>
                    <a:pt x="294616" y="337503"/>
                  </a:cubicBezTo>
                  <a:lnTo>
                    <a:pt x="339846" y="402582"/>
                  </a:lnTo>
                  <a:lnTo>
                    <a:pt x="341582" y="405072"/>
                  </a:lnTo>
                  <a:cubicBezTo>
                    <a:pt x="346354" y="411894"/>
                    <a:pt x="348415" y="419907"/>
                    <a:pt x="347981" y="427595"/>
                  </a:cubicBezTo>
                  <a:lnTo>
                    <a:pt x="339738" y="574321"/>
                  </a:lnTo>
                  <a:cubicBezTo>
                    <a:pt x="338653" y="593596"/>
                    <a:pt x="322166" y="608322"/>
                    <a:pt x="302859" y="607239"/>
                  </a:cubicBezTo>
                  <a:cubicBezTo>
                    <a:pt x="284528" y="606265"/>
                    <a:pt x="270211" y="591105"/>
                    <a:pt x="269777" y="573130"/>
                  </a:cubicBezTo>
                  <a:lnTo>
                    <a:pt x="266957" y="441672"/>
                  </a:lnTo>
                  <a:lnTo>
                    <a:pt x="220316" y="383740"/>
                  </a:lnTo>
                  <a:lnTo>
                    <a:pt x="201660" y="444921"/>
                  </a:lnTo>
                  <a:lnTo>
                    <a:pt x="200793" y="447953"/>
                  </a:lnTo>
                  <a:cubicBezTo>
                    <a:pt x="196996" y="460514"/>
                    <a:pt x="186909" y="469718"/>
                    <a:pt x="175086" y="473183"/>
                  </a:cubicBezTo>
                  <a:lnTo>
                    <a:pt x="44601" y="510108"/>
                  </a:lnTo>
                  <a:cubicBezTo>
                    <a:pt x="25945" y="515306"/>
                    <a:pt x="6638" y="504586"/>
                    <a:pt x="1323" y="485961"/>
                  </a:cubicBezTo>
                  <a:cubicBezTo>
                    <a:pt x="-3666" y="468419"/>
                    <a:pt x="5879" y="450119"/>
                    <a:pt x="22691" y="443730"/>
                  </a:cubicBezTo>
                  <a:lnTo>
                    <a:pt x="127469" y="404314"/>
                  </a:lnTo>
                  <a:lnTo>
                    <a:pt x="143739" y="332305"/>
                  </a:lnTo>
                  <a:cubicBezTo>
                    <a:pt x="144499" y="328948"/>
                    <a:pt x="175520" y="209619"/>
                    <a:pt x="175520" y="209619"/>
                  </a:cubicBezTo>
                  <a:lnTo>
                    <a:pt x="142980" y="212434"/>
                  </a:lnTo>
                  <a:lnTo>
                    <a:pt x="127036" y="286176"/>
                  </a:lnTo>
                  <a:cubicBezTo>
                    <a:pt x="123999" y="299928"/>
                    <a:pt x="110440" y="308699"/>
                    <a:pt x="96665" y="305667"/>
                  </a:cubicBezTo>
                  <a:cubicBezTo>
                    <a:pt x="84300" y="302960"/>
                    <a:pt x="76057" y="291698"/>
                    <a:pt x="76707" y="279462"/>
                  </a:cubicBezTo>
                  <a:lnTo>
                    <a:pt x="82022" y="176700"/>
                  </a:lnTo>
                  <a:cubicBezTo>
                    <a:pt x="82673" y="162840"/>
                    <a:pt x="92652" y="151687"/>
                    <a:pt x="105559" y="148871"/>
                  </a:cubicBezTo>
                  <a:lnTo>
                    <a:pt x="110332" y="147788"/>
                  </a:lnTo>
                  <a:close/>
                  <a:moveTo>
                    <a:pt x="326020" y="166"/>
                  </a:moveTo>
                  <a:cubicBezTo>
                    <a:pt x="336390" y="-504"/>
                    <a:pt x="347067" y="843"/>
                    <a:pt x="357507" y="4471"/>
                  </a:cubicBezTo>
                  <a:cubicBezTo>
                    <a:pt x="399157" y="18985"/>
                    <a:pt x="421067" y="64585"/>
                    <a:pt x="406533" y="106178"/>
                  </a:cubicBezTo>
                  <a:cubicBezTo>
                    <a:pt x="391999" y="147771"/>
                    <a:pt x="346444" y="169758"/>
                    <a:pt x="304793" y="155244"/>
                  </a:cubicBezTo>
                  <a:cubicBezTo>
                    <a:pt x="263143" y="140730"/>
                    <a:pt x="241125" y="95238"/>
                    <a:pt x="255659" y="53537"/>
                  </a:cubicBezTo>
                  <a:cubicBezTo>
                    <a:pt x="266559" y="22343"/>
                    <a:pt x="294909" y="2176"/>
                    <a:pt x="326020" y="166"/>
                  </a:cubicBezTo>
                  <a:close/>
                </a:path>
              </a:pathLst>
            </a:custGeom>
            <a:solidFill>
              <a:schemeClr val="accent1">
                <a:lumMod val="100000"/>
              </a:schemeClr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9" name="ïš1îde">
              <a:extLst>
                <a:ext uri="{FF2B5EF4-FFF2-40B4-BE49-F238E27FC236}">
                  <a16:creationId xmlns:a16="http://schemas.microsoft.com/office/drawing/2014/main" id="{2995EC75-65A6-4569-8481-897E1F9B491E}"/>
                </a:ext>
              </a:extLst>
            </p:cNvPr>
            <p:cNvSpPr/>
            <p:nvPr/>
          </p:nvSpPr>
          <p:spPr>
            <a:xfrm>
              <a:off x="4169465" y="1713690"/>
              <a:ext cx="832736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200" dirty="0">
                  <a:solidFill>
                    <a:schemeClr val="accent5">
                      <a:lumMod val="90000"/>
                      <a:lumOff val="10000"/>
                    </a:schemeClr>
                  </a:solidFill>
                </a:rPr>
                <a:t>Category</a:t>
              </a:r>
              <a:endParaRPr lang="zh-CN" altLang="en-US" sz="1200" dirty="0">
                <a:solidFill>
                  <a:schemeClr val="accent5">
                    <a:lumMod val="90000"/>
                    <a:lumOff val="10000"/>
                  </a:schemeClr>
                </a:solidFill>
              </a:endParaRPr>
            </a:p>
          </p:txBody>
        </p:sp>
        <p:sp>
          <p:nvSpPr>
            <p:cNvPr id="60" name="í$líḍe">
              <a:extLst>
                <a:ext uri="{FF2B5EF4-FFF2-40B4-BE49-F238E27FC236}">
                  <a16:creationId xmlns:a16="http://schemas.microsoft.com/office/drawing/2014/main" id="{4CCB8780-AD1D-4506-BD0D-54C703E7F4B2}"/>
                </a:ext>
              </a:extLst>
            </p:cNvPr>
            <p:cNvSpPr txBox="1"/>
            <p:nvPr/>
          </p:nvSpPr>
          <p:spPr>
            <a:xfrm>
              <a:off x="3870680" y="1801142"/>
              <a:ext cx="355924" cy="155098"/>
            </a:xfrm>
            <a:prstGeom prst="rect">
              <a:avLst/>
            </a:prstGeom>
            <a:noFill/>
          </p:spPr>
          <p:txBody>
            <a:bodyPr wrap="none" numCol="1" anchor="ctr" anchorCtr="0">
              <a:prstTxWarp prst="textPlain">
                <a:avLst/>
              </a:prstTxWarp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/>
              <a:r>
                <a:rPr lang="en-US" altLang="zh-CN" sz="6000" b="1">
                  <a:solidFill>
                    <a:schemeClr val="accent1">
                      <a:lumMod val="10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71%</a:t>
              </a:r>
              <a:endParaRPr lang="en-US" sz="6000" b="1" dirty="0">
                <a:solidFill>
                  <a:schemeClr val="accent1">
                    <a:lumMod val="10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custDataLst>
      <p:tags r:id="rId2"/>
    </p:custDataLst>
    <p:extLst>
      <p:ext uri="{BB962C8B-B14F-4D97-AF65-F5344CB8AC3E}">
        <p14:creationId xmlns:p14="http://schemas.microsoft.com/office/powerpoint/2010/main" val="42677386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îSlïḍé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í$ḻíḋe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71478D4D-6DF7-499A-8460-E2DA75253654}"/>
              </a:ext>
            </a:extLst>
          </p:cNvPr>
          <p:cNvGrpSpPr>
            <a:grpSpLocks noChangeAspect="1"/>
          </p:cNvGrpSpPr>
          <p:nvPr>
            <p:custDataLst>
              <p:tags r:id="rId2"/>
            </p:custDataLst>
          </p:nvPr>
        </p:nvGrpSpPr>
        <p:grpSpPr>
          <a:xfrm>
            <a:off x="1170306" y="1804792"/>
            <a:ext cx="9851388" cy="4148796"/>
            <a:chOff x="664211" y="1556792"/>
            <a:chExt cx="10863578" cy="4575068"/>
          </a:xfrm>
        </p:grpSpPr>
        <p:sp>
          <p:nvSpPr>
            <p:cNvPr id="3" name="ísliďe">
              <a:extLst>
                <a:ext uri="{FF2B5EF4-FFF2-40B4-BE49-F238E27FC236}">
                  <a16:creationId xmlns:a16="http://schemas.microsoft.com/office/drawing/2014/main" id="{C2BDE3BE-E47B-45A8-A680-19A1C989960D}"/>
                </a:ext>
              </a:extLst>
            </p:cNvPr>
            <p:cNvSpPr/>
            <p:nvPr/>
          </p:nvSpPr>
          <p:spPr bwMode="auto">
            <a:xfrm>
              <a:off x="3035094" y="4292589"/>
              <a:ext cx="1545336" cy="1839271"/>
            </a:xfrm>
            <a:custGeom>
              <a:avLst/>
              <a:gdLst>
                <a:gd name="T0" fmla="*/ 1433 w 1476"/>
                <a:gd name="T1" fmla="*/ 512 h 1840"/>
                <a:gd name="T2" fmla="*/ 1366 w 1476"/>
                <a:gd name="T3" fmla="*/ 498 h 1840"/>
                <a:gd name="T4" fmla="*/ 1225 w 1476"/>
                <a:gd name="T5" fmla="*/ 450 h 1840"/>
                <a:gd name="T6" fmla="*/ 1175 w 1476"/>
                <a:gd name="T7" fmla="*/ 407 h 1840"/>
                <a:gd name="T8" fmla="*/ 1079 w 1476"/>
                <a:gd name="T9" fmla="*/ 391 h 1840"/>
                <a:gd name="T10" fmla="*/ 1092 w 1476"/>
                <a:gd name="T11" fmla="*/ 323 h 1840"/>
                <a:gd name="T12" fmla="*/ 1031 w 1476"/>
                <a:gd name="T13" fmla="*/ 313 h 1840"/>
                <a:gd name="T14" fmla="*/ 975 w 1476"/>
                <a:gd name="T15" fmla="*/ 273 h 1840"/>
                <a:gd name="T16" fmla="*/ 888 w 1476"/>
                <a:gd name="T17" fmla="*/ 215 h 1840"/>
                <a:gd name="T18" fmla="*/ 793 w 1476"/>
                <a:gd name="T19" fmla="*/ 151 h 1840"/>
                <a:gd name="T20" fmla="*/ 748 w 1476"/>
                <a:gd name="T21" fmla="*/ 119 h 1840"/>
                <a:gd name="T22" fmla="*/ 686 w 1476"/>
                <a:gd name="T23" fmla="*/ 99 h 1840"/>
                <a:gd name="T24" fmla="*/ 639 w 1476"/>
                <a:gd name="T25" fmla="*/ 84 h 1840"/>
                <a:gd name="T26" fmla="*/ 556 w 1476"/>
                <a:gd name="T27" fmla="*/ 74 h 1840"/>
                <a:gd name="T28" fmla="*/ 513 w 1476"/>
                <a:gd name="T29" fmla="*/ 120 h 1840"/>
                <a:gd name="T30" fmla="*/ 435 w 1476"/>
                <a:gd name="T31" fmla="*/ 169 h 1840"/>
                <a:gd name="T32" fmla="*/ 363 w 1476"/>
                <a:gd name="T33" fmla="*/ 215 h 1840"/>
                <a:gd name="T34" fmla="*/ 300 w 1476"/>
                <a:gd name="T35" fmla="*/ 183 h 1840"/>
                <a:gd name="T36" fmla="*/ 266 w 1476"/>
                <a:gd name="T37" fmla="*/ 125 h 1840"/>
                <a:gd name="T38" fmla="*/ 232 w 1476"/>
                <a:gd name="T39" fmla="*/ 66 h 1840"/>
                <a:gd name="T40" fmla="*/ 273 w 1476"/>
                <a:gd name="T41" fmla="*/ 0 h 1840"/>
                <a:gd name="T42" fmla="*/ 112 w 1476"/>
                <a:gd name="T43" fmla="*/ 35 h 1840"/>
                <a:gd name="T44" fmla="*/ 0 w 1476"/>
                <a:gd name="T45" fmla="*/ 34 h 1840"/>
                <a:gd name="T46" fmla="*/ 111 w 1476"/>
                <a:gd name="T47" fmla="*/ 78 h 1840"/>
                <a:gd name="T48" fmla="*/ 289 w 1476"/>
                <a:gd name="T49" fmla="*/ 208 h 1840"/>
                <a:gd name="T50" fmla="*/ 387 w 1476"/>
                <a:gd name="T51" fmla="*/ 307 h 1840"/>
                <a:gd name="T52" fmla="*/ 347 w 1476"/>
                <a:gd name="T53" fmla="*/ 366 h 1840"/>
                <a:gd name="T54" fmla="*/ 323 w 1476"/>
                <a:gd name="T55" fmla="*/ 404 h 1840"/>
                <a:gd name="T56" fmla="*/ 318 w 1476"/>
                <a:gd name="T57" fmla="*/ 432 h 1840"/>
                <a:gd name="T58" fmla="*/ 314 w 1476"/>
                <a:gd name="T59" fmla="*/ 534 h 1840"/>
                <a:gd name="T60" fmla="*/ 339 w 1476"/>
                <a:gd name="T61" fmla="*/ 648 h 1840"/>
                <a:gd name="T62" fmla="*/ 401 w 1476"/>
                <a:gd name="T63" fmla="*/ 699 h 1840"/>
                <a:gd name="T64" fmla="*/ 500 w 1476"/>
                <a:gd name="T65" fmla="*/ 818 h 1840"/>
                <a:gd name="T66" fmla="*/ 584 w 1476"/>
                <a:gd name="T67" fmla="*/ 904 h 1840"/>
                <a:gd name="T68" fmla="*/ 584 w 1476"/>
                <a:gd name="T69" fmla="*/ 1002 h 1840"/>
                <a:gd name="T70" fmla="*/ 581 w 1476"/>
                <a:gd name="T71" fmla="*/ 1058 h 1840"/>
                <a:gd name="T72" fmla="*/ 564 w 1476"/>
                <a:gd name="T73" fmla="*/ 1129 h 1840"/>
                <a:gd name="T74" fmla="*/ 539 w 1476"/>
                <a:gd name="T75" fmla="*/ 1261 h 1840"/>
                <a:gd name="T76" fmla="*/ 525 w 1476"/>
                <a:gd name="T77" fmla="*/ 1359 h 1840"/>
                <a:gd name="T78" fmla="*/ 490 w 1476"/>
                <a:gd name="T79" fmla="*/ 1434 h 1840"/>
                <a:gd name="T80" fmla="*/ 492 w 1476"/>
                <a:gd name="T81" fmla="*/ 1523 h 1840"/>
                <a:gd name="T82" fmla="*/ 480 w 1476"/>
                <a:gd name="T83" fmla="*/ 1642 h 1840"/>
                <a:gd name="T84" fmla="*/ 471 w 1476"/>
                <a:gd name="T85" fmla="*/ 1730 h 1840"/>
                <a:gd name="T86" fmla="*/ 470 w 1476"/>
                <a:gd name="T87" fmla="*/ 1785 h 1840"/>
                <a:gd name="T88" fmla="*/ 538 w 1476"/>
                <a:gd name="T89" fmla="*/ 1805 h 1840"/>
                <a:gd name="T90" fmla="*/ 581 w 1476"/>
                <a:gd name="T91" fmla="*/ 1839 h 1840"/>
                <a:gd name="T92" fmla="*/ 616 w 1476"/>
                <a:gd name="T93" fmla="*/ 1795 h 1840"/>
                <a:gd name="T94" fmla="*/ 686 w 1476"/>
                <a:gd name="T95" fmla="*/ 1704 h 1840"/>
                <a:gd name="T96" fmla="*/ 679 w 1476"/>
                <a:gd name="T97" fmla="*/ 1643 h 1840"/>
                <a:gd name="T98" fmla="*/ 718 w 1476"/>
                <a:gd name="T99" fmla="*/ 1503 h 1840"/>
                <a:gd name="T100" fmla="*/ 764 w 1476"/>
                <a:gd name="T101" fmla="*/ 1497 h 1840"/>
                <a:gd name="T102" fmla="*/ 814 w 1476"/>
                <a:gd name="T103" fmla="*/ 1432 h 1840"/>
                <a:gd name="T104" fmla="*/ 882 w 1476"/>
                <a:gd name="T105" fmla="*/ 1412 h 1840"/>
                <a:gd name="T106" fmla="*/ 935 w 1476"/>
                <a:gd name="T107" fmla="*/ 1345 h 1840"/>
                <a:gd name="T108" fmla="*/ 996 w 1476"/>
                <a:gd name="T109" fmla="*/ 1304 h 1840"/>
                <a:gd name="T110" fmla="*/ 1058 w 1476"/>
                <a:gd name="T111" fmla="*/ 1233 h 1840"/>
                <a:gd name="T112" fmla="*/ 1099 w 1476"/>
                <a:gd name="T113" fmla="*/ 1185 h 1840"/>
                <a:gd name="T114" fmla="*/ 1141 w 1476"/>
                <a:gd name="T115" fmla="*/ 1078 h 1840"/>
                <a:gd name="T116" fmla="*/ 1325 w 1476"/>
                <a:gd name="T117" fmla="*/ 929 h 1840"/>
                <a:gd name="T118" fmla="*/ 1371 w 1476"/>
                <a:gd name="T119" fmla="*/ 821 h 1840"/>
                <a:gd name="T120" fmla="*/ 1393 w 1476"/>
                <a:gd name="T121" fmla="*/ 731 h 1840"/>
                <a:gd name="T122" fmla="*/ 1453 w 1476"/>
                <a:gd name="T123" fmla="*/ 679 h 1840"/>
                <a:gd name="T124" fmla="*/ 1470 w 1476"/>
                <a:gd name="T125" fmla="*/ 609 h 1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476" h="1840">
                  <a:moveTo>
                    <a:pt x="1460" y="579"/>
                  </a:moveTo>
                  <a:lnTo>
                    <a:pt x="1460" y="579"/>
                  </a:lnTo>
                  <a:lnTo>
                    <a:pt x="1456" y="571"/>
                  </a:lnTo>
                  <a:lnTo>
                    <a:pt x="1452" y="561"/>
                  </a:lnTo>
                  <a:lnTo>
                    <a:pt x="1450" y="541"/>
                  </a:lnTo>
                  <a:lnTo>
                    <a:pt x="1448" y="532"/>
                  </a:lnTo>
                  <a:lnTo>
                    <a:pt x="1445" y="524"/>
                  </a:lnTo>
                  <a:lnTo>
                    <a:pt x="1441" y="517"/>
                  </a:lnTo>
                  <a:lnTo>
                    <a:pt x="1437" y="514"/>
                  </a:lnTo>
                  <a:lnTo>
                    <a:pt x="1433" y="512"/>
                  </a:lnTo>
                  <a:lnTo>
                    <a:pt x="1433" y="512"/>
                  </a:lnTo>
                  <a:lnTo>
                    <a:pt x="1426" y="509"/>
                  </a:lnTo>
                  <a:lnTo>
                    <a:pt x="1417" y="508"/>
                  </a:lnTo>
                  <a:lnTo>
                    <a:pt x="1400" y="509"/>
                  </a:lnTo>
                  <a:lnTo>
                    <a:pt x="1391" y="509"/>
                  </a:lnTo>
                  <a:lnTo>
                    <a:pt x="1383" y="508"/>
                  </a:lnTo>
                  <a:lnTo>
                    <a:pt x="1375" y="506"/>
                  </a:lnTo>
                  <a:lnTo>
                    <a:pt x="1371" y="505"/>
                  </a:lnTo>
                  <a:lnTo>
                    <a:pt x="1368" y="501"/>
                  </a:lnTo>
                  <a:lnTo>
                    <a:pt x="1368" y="501"/>
                  </a:lnTo>
                  <a:lnTo>
                    <a:pt x="1367" y="500"/>
                  </a:lnTo>
                  <a:lnTo>
                    <a:pt x="1366" y="498"/>
                  </a:lnTo>
                  <a:lnTo>
                    <a:pt x="1366" y="491"/>
                  </a:lnTo>
                  <a:lnTo>
                    <a:pt x="1364" y="484"/>
                  </a:lnTo>
                  <a:lnTo>
                    <a:pt x="1362" y="482"/>
                  </a:lnTo>
                  <a:lnTo>
                    <a:pt x="1360" y="480"/>
                  </a:lnTo>
                  <a:lnTo>
                    <a:pt x="1360" y="480"/>
                  </a:lnTo>
                  <a:lnTo>
                    <a:pt x="1344" y="472"/>
                  </a:lnTo>
                  <a:lnTo>
                    <a:pt x="1328" y="466"/>
                  </a:lnTo>
                  <a:lnTo>
                    <a:pt x="1311" y="462"/>
                  </a:lnTo>
                  <a:lnTo>
                    <a:pt x="1294" y="458"/>
                  </a:lnTo>
                  <a:lnTo>
                    <a:pt x="1260" y="454"/>
                  </a:lnTo>
                  <a:lnTo>
                    <a:pt x="1225" y="450"/>
                  </a:lnTo>
                  <a:lnTo>
                    <a:pt x="1225" y="450"/>
                  </a:lnTo>
                  <a:lnTo>
                    <a:pt x="1220" y="449"/>
                  </a:lnTo>
                  <a:lnTo>
                    <a:pt x="1215" y="447"/>
                  </a:lnTo>
                  <a:lnTo>
                    <a:pt x="1205" y="440"/>
                  </a:lnTo>
                  <a:lnTo>
                    <a:pt x="1197" y="431"/>
                  </a:lnTo>
                  <a:lnTo>
                    <a:pt x="1191" y="421"/>
                  </a:lnTo>
                  <a:lnTo>
                    <a:pt x="1191" y="421"/>
                  </a:lnTo>
                  <a:lnTo>
                    <a:pt x="1187" y="416"/>
                  </a:lnTo>
                  <a:lnTo>
                    <a:pt x="1184" y="413"/>
                  </a:lnTo>
                  <a:lnTo>
                    <a:pt x="1179" y="409"/>
                  </a:lnTo>
                  <a:lnTo>
                    <a:pt x="1175" y="407"/>
                  </a:lnTo>
                  <a:lnTo>
                    <a:pt x="1166" y="404"/>
                  </a:lnTo>
                  <a:lnTo>
                    <a:pt x="1154" y="402"/>
                  </a:lnTo>
                  <a:lnTo>
                    <a:pt x="1132" y="401"/>
                  </a:lnTo>
                  <a:lnTo>
                    <a:pt x="1119" y="401"/>
                  </a:lnTo>
                  <a:lnTo>
                    <a:pt x="1108" y="399"/>
                  </a:lnTo>
                  <a:lnTo>
                    <a:pt x="1108" y="399"/>
                  </a:lnTo>
                  <a:lnTo>
                    <a:pt x="1092" y="397"/>
                  </a:lnTo>
                  <a:lnTo>
                    <a:pt x="1084" y="394"/>
                  </a:lnTo>
                  <a:lnTo>
                    <a:pt x="1081" y="393"/>
                  </a:lnTo>
                  <a:lnTo>
                    <a:pt x="1079" y="391"/>
                  </a:lnTo>
                  <a:lnTo>
                    <a:pt x="1079" y="391"/>
                  </a:lnTo>
                  <a:lnTo>
                    <a:pt x="1077" y="386"/>
                  </a:lnTo>
                  <a:lnTo>
                    <a:pt x="1076" y="382"/>
                  </a:lnTo>
                  <a:lnTo>
                    <a:pt x="1075" y="377"/>
                  </a:lnTo>
                  <a:lnTo>
                    <a:pt x="1075" y="374"/>
                  </a:lnTo>
                  <a:lnTo>
                    <a:pt x="1076" y="365"/>
                  </a:lnTo>
                  <a:lnTo>
                    <a:pt x="1080" y="357"/>
                  </a:lnTo>
                  <a:lnTo>
                    <a:pt x="1089" y="341"/>
                  </a:lnTo>
                  <a:lnTo>
                    <a:pt x="1094" y="332"/>
                  </a:lnTo>
                  <a:lnTo>
                    <a:pt x="1096" y="323"/>
                  </a:lnTo>
                  <a:lnTo>
                    <a:pt x="1096" y="323"/>
                  </a:lnTo>
                  <a:lnTo>
                    <a:pt x="1092" y="323"/>
                  </a:lnTo>
                  <a:lnTo>
                    <a:pt x="1089" y="323"/>
                  </a:lnTo>
                  <a:lnTo>
                    <a:pt x="1087" y="322"/>
                  </a:lnTo>
                  <a:lnTo>
                    <a:pt x="1087" y="322"/>
                  </a:lnTo>
                  <a:lnTo>
                    <a:pt x="1087" y="319"/>
                  </a:lnTo>
                  <a:lnTo>
                    <a:pt x="1087" y="317"/>
                  </a:lnTo>
                  <a:lnTo>
                    <a:pt x="1087" y="314"/>
                  </a:lnTo>
                  <a:lnTo>
                    <a:pt x="1087" y="314"/>
                  </a:lnTo>
                  <a:lnTo>
                    <a:pt x="1078" y="313"/>
                  </a:lnTo>
                  <a:lnTo>
                    <a:pt x="1068" y="313"/>
                  </a:lnTo>
                  <a:lnTo>
                    <a:pt x="1050" y="314"/>
                  </a:lnTo>
                  <a:lnTo>
                    <a:pt x="1031" y="313"/>
                  </a:lnTo>
                  <a:lnTo>
                    <a:pt x="1022" y="311"/>
                  </a:lnTo>
                  <a:lnTo>
                    <a:pt x="1014" y="309"/>
                  </a:lnTo>
                  <a:lnTo>
                    <a:pt x="1014" y="309"/>
                  </a:lnTo>
                  <a:lnTo>
                    <a:pt x="1010" y="307"/>
                  </a:lnTo>
                  <a:lnTo>
                    <a:pt x="1005" y="303"/>
                  </a:lnTo>
                  <a:lnTo>
                    <a:pt x="997" y="293"/>
                  </a:lnTo>
                  <a:lnTo>
                    <a:pt x="989" y="283"/>
                  </a:lnTo>
                  <a:lnTo>
                    <a:pt x="985" y="280"/>
                  </a:lnTo>
                  <a:lnTo>
                    <a:pt x="981" y="276"/>
                  </a:lnTo>
                  <a:lnTo>
                    <a:pt x="981" y="276"/>
                  </a:lnTo>
                  <a:lnTo>
                    <a:pt x="975" y="273"/>
                  </a:lnTo>
                  <a:lnTo>
                    <a:pt x="967" y="270"/>
                  </a:lnTo>
                  <a:lnTo>
                    <a:pt x="948" y="267"/>
                  </a:lnTo>
                  <a:lnTo>
                    <a:pt x="940" y="265"/>
                  </a:lnTo>
                  <a:lnTo>
                    <a:pt x="931" y="263"/>
                  </a:lnTo>
                  <a:lnTo>
                    <a:pt x="925" y="259"/>
                  </a:lnTo>
                  <a:lnTo>
                    <a:pt x="918" y="255"/>
                  </a:lnTo>
                  <a:lnTo>
                    <a:pt x="918" y="255"/>
                  </a:lnTo>
                  <a:lnTo>
                    <a:pt x="911" y="244"/>
                  </a:lnTo>
                  <a:lnTo>
                    <a:pt x="903" y="234"/>
                  </a:lnTo>
                  <a:lnTo>
                    <a:pt x="895" y="224"/>
                  </a:lnTo>
                  <a:lnTo>
                    <a:pt x="888" y="215"/>
                  </a:lnTo>
                  <a:lnTo>
                    <a:pt x="888" y="215"/>
                  </a:lnTo>
                  <a:lnTo>
                    <a:pt x="879" y="207"/>
                  </a:lnTo>
                  <a:lnTo>
                    <a:pt x="869" y="200"/>
                  </a:lnTo>
                  <a:lnTo>
                    <a:pt x="859" y="194"/>
                  </a:lnTo>
                  <a:lnTo>
                    <a:pt x="847" y="190"/>
                  </a:lnTo>
                  <a:lnTo>
                    <a:pt x="824" y="178"/>
                  </a:lnTo>
                  <a:lnTo>
                    <a:pt x="814" y="173"/>
                  </a:lnTo>
                  <a:lnTo>
                    <a:pt x="804" y="165"/>
                  </a:lnTo>
                  <a:lnTo>
                    <a:pt x="804" y="165"/>
                  </a:lnTo>
                  <a:lnTo>
                    <a:pt x="798" y="158"/>
                  </a:lnTo>
                  <a:lnTo>
                    <a:pt x="793" y="151"/>
                  </a:lnTo>
                  <a:lnTo>
                    <a:pt x="788" y="143"/>
                  </a:lnTo>
                  <a:lnTo>
                    <a:pt x="782" y="136"/>
                  </a:lnTo>
                  <a:lnTo>
                    <a:pt x="782" y="136"/>
                  </a:lnTo>
                  <a:lnTo>
                    <a:pt x="778" y="134"/>
                  </a:lnTo>
                  <a:lnTo>
                    <a:pt x="771" y="132"/>
                  </a:lnTo>
                  <a:lnTo>
                    <a:pt x="765" y="131"/>
                  </a:lnTo>
                  <a:lnTo>
                    <a:pt x="760" y="129"/>
                  </a:lnTo>
                  <a:lnTo>
                    <a:pt x="760" y="129"/>
                  </a:lnTo>
                  <a:lnTo>
                    <a:pt x="755" y="127"/>
                  </a:lnTo>
                  <a:lnTo>
                    <a:pt x="752" y="123"/>
                  </a:lnTo>
                  <a:lnTo>
                    <a:pt x="748" y="119"/>
                  </a:lnTo>
                  <a:lnTo>
                    <a:pt x="744" y="117"/>
                  </a:lnTo>
                  <a:lnTo>
                    <a:pt x="744" y="117"/>
                  </a:lnTo>
                  <a:lnTo>
                    <a:pt x="737" y="115"/>
                  </a:lnTo>
                  <a:lnTo>
                    <a:pt x="730" y="115"/>
                  </a:lnTo>
                  <a:lnTo>
                    <a:pt x="722" y="116"/>
                  </a:lnTo>
                  <a:lnTo>
                    <a:pt x="715" y="115"/>
                  </a:lnTo>
                  <a:lnTo>
                    <a:pt x="715" y="115"/>
                  </a:lnTo>
                  <a:lnTo>
                    <a:pt x="708" y="114"/>
                  </a:lnTo>
                  <a:lnTo>
                    <a:pt x="704" y="111"/>
                  </a:lnTo>
                  <a:lnTo>
                    <a:pt x="695" y="106"/>
                  </a:lnTo>
                  <a:lnTo>
                    <a:pt x="686" y="99"/>
                  </a:lnTo>
                  <a:lnTo>
                    <a:pt x="679" y="91"/>
                  </a:lnTo>
                  <a:lnTo>
                    <a:pt x="671" y="84"/>
                  </a:lnTo>
                  <a:lnTo>
                    <a:pt x="663" y="78"/>
                  </a:lnTo>
                  <a:lnTo>
                    <a:pt x="658" y="76"/>
                  </a:lnTo>
                  <a:lnTo>
                    <a:pt x="653" y="75"/>
                  </a:lnTo>
                  <a:lnTo>
                    <a:pt x="647" y="75"/>
                  </a:lnTo>
                  <a:lnTo>
                    <a:pt x="641" y="75"/>
                  </a:lnTo>
                  <a:lnTo>
                    <a:pt x="641" y="75"/>
                  </a:lnTo>
                  <a:lnTo>
                    <a:pt x="641" y="78"/>
                  </a:lnTo>
                  <a:lnTo>
                    <a:pt x="640" y="82"/>
                  </a:lnTo>
                  <a:lnTo>
                    <a:pt x="639" y="84"/>
                  </a:lnTo>
                  <a:lnTo>
                    <a:pt x="637" y="84"/>
                  </a:lnTo>
                  <a:lnTo>
                    <a:pt x="637" y="84"/>
                  </a:lnTo>
                  <a:lnTo>
                    <a:pt x="620" y="85"/>
                  </a:lnTo>
                  <a:lnTo>
                    <a:pt x="604" y="85"/>
                  </a:lnTo>
                  <a:lnTo>
                    <a:pt x="596" y="84"/>
                  </a:lnTo>
                  <a:lnTo>
                    <a:pt x="588" y="83"/>
                  </a:lnTo>
                  <a:lnTo>
                    <a:pt x="580" y="81"/>
                  </a:lnTo>
                  <a:lnTo>
                    <a:pt x="572" y="77"/>
                  </a:lnTo>
                  <a:lnTo>
                    <a:pt x="572" y="77"/>
                  </a:lnTo>
                  <a:lnTo>
                    <a:pt x="564" y="75"/>
                  </a:lnTo>
                  <a:lnTo>
                    <a:pt x="556" y="74"/>
                  </a:lnTo>
                  <a:lnTo>
                    <a:pt x="549" y="76"/>
                  </a:lnTo>
                  <a:lnTo>
                    <a:pt x="542" y="78"/>
                  </a:lnTo>
                  <a:lnTo>
                    <a:pt x="534" y="83"/>
                  </a:lnTo>
                  <a:lnTo>
                    <a:pt x="529" y="87"/>
                  </a:lnTo>
                  <a:lnTo>
                    <a:pt x="515" y="98"/>
                  </a:lnTo>
                  <a:lnTo>
                    <a:pt x="515" y="98"/>
                  </a:lnTo>
                  <a:lnTo>
                    <a:pt x="514" y="99"/>
                  </a:lnTo>
                  <a:lnTo>
                    <a:pt x="514" y="101"/>
                  </a:lnTo>
                  <a:lnTo>
                    <a:pt x="514" y="107"/>
                  </a:lnTo>
                  <a:lnTo>
                    <a:pt x="514" y="114"/>
                  </a:lnTo>
                  <a:lnTo>
                    <a:pt x="513" y="120"/>
                  </a:lnTo>
                  <a:lnTo>
                    <a:pt x="513" y="120"/>
                  </a:lnTo>
                  <a:lnTo>
                    <a:pt x="509" y="127"/>
                  </a:lnTo>
                  <a:lnTo>
                    <a:pt x="505" y="133"/>
                  </a:lnTo>
                  <a:lnTo>
                    <a:pt x="499" y="136"/>
                  </a:lnTo>
                  <a:lnTo>
                    <a:pt x="492" y="140"/>
                  </a:lnTo>
                  <a:lnTo>
                    <a:pt x="480" y="144"/>
                  </a:lnTo>
                  <a:lnTo>
                    <a:pt x="473" y="148"/>
                  </a:lnTo>
                  <a:lnTo>
                    <a:pt x="467" y="150"/>
                  </a:lnTo>
                  <a:lnTo>
                    <a:pt x="467" y="150"/>
                  </a:lnTo>
                  <a:lnTo>
                    <a:pt x="446" y="162"/>
                  </a:lnTo>
                  <a:lnTo>
                    <a:pt x="435" y="169"/>
                  </a:lnTo>
                  <a:lnTo>
                    <a:pt x="424" y="176"/>
                  </a:lnTo>
                  <a:lnTo>
                    <a:pt x="414" y="184"/>
                  </a:lnTo>
                  <a:lnTo>
                    <a:pt x="406" y="193"/>
                  </a:lnTo>
                  <a:lnTo>
                    <a:pt x="398" y="203"/>
                  </a:lnTo>
                  <a:lnTo>
                    <a:pt x="393" y="215"/>
                  </a:lnTo>
                  <a:lnTo>
                    <a:pt x="393" y="215"/>
                  </a:lnTo>
                  <a:lnTo>
                    <a:pt x="391" y="216"/>
                  </a:lnTo>
                  <a:lnTo>
                    <a:pt x="389" y="217"/>
                  </a:lnTo>
                  <a:lnTo>
                    <a:pt x="381" y="218"/>
                  </a:lnTo>
                  <a:lnTo>
                    <a:pt x="372" y="217"/>
                  </a:lnTo>
                  <a:lnTo>
                    <a:pt x="363" y="215"/>
                  </a:lnTo>
                  <a:lnTo>
                    <a:pt x="363" y="215"/>
                  </a:lnTo>
                  <a:lnTo>
                    <a:pt x="360" y="214"/>
                  </a:lnTo>
                  <a:lnTo>
                    <a:pt x="358" y="211"/>
                  </a:lnTo>
                  <a:lnTo>
                    <a:pt x="356" y="206"/>
                  </a:lnTo>
                  <a:lnTo>
                    <a:pt x="352" y="200"/>
                  </a:lnTo>
                  <a:lnTo>
                    <a:pt x="350" y="199"/>
                  </a:lnTo>
                  <a:lnTo>
                    <a:pt x="347" y="198"/>
                  </a:lnTo>
                  <a:lnTo>
                    <a:pt x="347" y="198"/>
                  </a:lnTo>
                  <a:lnTo>
                    <a:pt x="334" y="194"/>
                  </a:lnTo>
                  <a:lnTo>
                    <a:pt x="322" y="191"/>
                  </a:lnTo>
                  <a:lnTo>
                    <a:pt x="300" y="183"/>
                  </a:lnTo>
                  <a:lnTo>
                    <a:pt x="300" y="183"/>
                  </a:lnTo>
                  <a:lnTo>
                    <a:pt x="294" y="180"/>
                  </a:lnTo>
                  <a:lnTo>
                    <a:pt x="291" y="175"/>
                  </a:lnTo>
                  <a:lnTo>
                    <a:pt x="289" y="169"/>
                  </a:lnTo>
                  <a:lnTo>
                    <a:pt x="285" y="162"/>
                  </a:lnTo>
                  <a:lnTo>
                    <a:pt x="281" y="149"/>
                  </a:lnTo>
                  <a:lnTo>
                    <a:pt x="279" y="143"/>
                  </a:lnTo>
                  <a:lnTo>
                    <a:pt x="275" y="139"/>
                  </a:lnTo>
                  <a:lnTo>
                    <a:pt x="275" y="139"/>
                  </a:lnTo>
                  <a:lnTo>
                    <a:pt x="271" y="133"/>
                  </a:lnTo>
                  <a:lnTo>
                    <a:pt x="266" y="125"/>
                  </a:lnTo>
                  <a:lnTo>
                    <a:pt x="256" y="107"/>
                  </a:lnTo>
                  <a:lnTo>
                    <a:pt x="251" y="98"/>
                  </a:lnTo>
                  <a:lnTo>
                    <a:pt x="244" y="90"/>
                  </a:lnTo>
                  <a:lnTo>
                    <a:pt x="238" y="84"/>
                  </a:lnTo>
                  <a:lnTo>
                    <a:pt x="234" y="81"/>
                  </a:lnTo>
                  <a:lnTo>
                    <a:pt x="230" y="79"/>
                  </a:lnTo>
                  <a:lnTo>
                    <a:pt x="230" y="79"/>
                  </a:lnTo>
                  <a:lnTo>
                    <a:pt x="227" y="77"/>
                  </a:lnTo>
                  <a:lnTo>
                    <a:pt x="226" y="74"/>
                  </a:lnTo>
                  <a:lnTo>
                    <a:pt x="228" y="70"/>
                  </a:lnTo>
                  <a:lnTo>
                    <a:pt x="232" y="66"/>
                  </a:lnTo>
                  <a:lnTo>
                    <a:pt x="243" y="54"/>
                  </a:lnTo>
                  <a:lnTo>
                    <a:pt x="257" y="42"/>
                  </a:lnTo>
                  <a:lnTo>
                    <a:pt x="272" y="29"/>
                  </a:lnTo>
                  <a:lnTo>
                    <a:pt x="283" y="18"/>
                  </a:lnTo>
                  <a:lnTo>
                    <a:pt x="288" y="13"/>
                  </a:lnTo>
                  <a:lnTo>
                    <a:pt x="290" y="9"/>
                  </a:lnTo>
                  <a:lnTo>
                    <a:pt x="290" y="5"/>
                  </a:lnTo>
                  <a:lnTo>
                    <a:pt x="288" y="2"/>
                  </a:lnTo>
                  <a:lnTo>
                    <a:pt x="288" y="2"/>
                  </a:lnTo>
                  <a:lnTo>
                    <a:pt x="281" y="0"/>
                  </a:lnTo>
                  <a:lnTo>
                    <a:pt x="273" y="0"/>
                  </a:lnTo>
                  <a:lnTo>
                    <a:pt x="263" y="0"/>
                  </a:lnTo>
                  <a:lnTo>
                    <a:pt x="251" y="2"/>
                  </a:lnTo>
                  <a:lnTo>
                    <a:pt x="227" y="8"/>
                  </a:lnTo>
                  <a:lnTo>
                    <a:pt x="201" y="16"/>
                  </a:lnTo>
                  <a:lnTo>
                    <a:pt x="174" y="25"/>
                  </a:lnTo>
                  <a:lnTo>
                    <a:pt x="150" y="32"/>
                  </a:lnTo>
                  <a:lnTo>
                    <a:pt x="139" y="34"/>
                  </a:lnTo>
                  <a:lnTo>
                    <a:pt x="128" y="35"/>
                  </a:lnTo>
                  <a:lnTo>
                    <a:pt x="119" y="36"/>
                  </a:lnTo>
                  <a:lnTo>
                    <a:pt x="112" y="35"/>
                  </a:lnTo>
                  <a:lnTo>
                    <a:pt x="112" y="35"/>
                  </a:lnTo>
                  <a:lnTo>
                    <a:pt x="111" y="35"/>
                  </a:lnTo>
                  <a:lnTo>
                    <a:pt x="105" y="35"/>
                  </a:lnTo>
                  <a:lnTo>
                    <a:pt x="83" y="35"/>
                  </a:lnTo>
                  <a:lnTo>
                    <a:pt x="60" y="33"/>
                  </a:lnTo>
                  <a:lnTo>
                    <a:pt x="51" y="32"/>
                  </a:lnTo>
                  <a:lnTo>
                    <a:pt x="48" y="31"/>
                  </a:lnTo>
                  <a:lnTo>
                    <a:pt x="48" y="31"/>
                  </a:lnTo>
                  <a:lnTo>
                    <a:pt x="43" y="26"/>
                  </a:lnTo>
                  <a:lnTo>
                    <a:pt x="37" y="23"/>
                  </a:lnTo>
                  <a:lnTo>
                    <a:pt x="37" y="23"/>
                  </a:lnTo>
                  <a:lnTo>
                    <a:pt x="0" y="34"/>
                  </a:lnTo>
                  <a:lnTo>
                    <a:pt x="0" y="34"/>
                  </a:lnTo>
                  <a:lnTo>
                    <a:pt x="10" y="40"/>
                  </a:lnTo>
                  <a:lnTo>
                    <a:pt x="10" y="40"/>
                  </a:lnTo>
                  <a:lnTo>
                    <a:pt x="44" y="62"/>
                  </a:lnTo>
                  <a:lnTo>
                    <a:pt x="73" y="79"/>
                  </a:lnTo>
                  <a:lnTo>
                    <a:pt x="73" y="79"/>
                  </a:lnTo>
                  <a:lnTo>
                    <a:pt x="78" y="82"/>
                  </a:lnTo>
                  <a:lnTo>
                    <a:pt x="83" y="83"/>
                  </a:lnTo>
                  <a:lnTo>
                    <a:pt x="92" y="83"/>
                  </a:lnTo>
                  <a:lnTo>
                    <a:pt x="102" y="82"/>
                  </a:lnTo>
                  <a:lnTo>
                    <a:pt x="111" y="78"/>
                  </a:lnTo>
                  <a:lnTo>
                    <a:pt x="120" y="75"/>
                  </a:lnTo>
                  <a:lnTo>
                    <a:pt x="130" y="73"/>
                  </a:lnTo>
                  <a:lnTo>
                    <a:pt x="136" y="73"/>
                  </a:lnTo>
                  <a:lnTo>
                    <a:pt x="140" y="74"/>
                  </a:lnTo>
                  <a:lnTo>
                    <a:pt x="143" y="75"/>
                  </a:lnTo>
                  <a:lnTo>
                    <a:pt x="143" y="75"/>
                  </a:lnTo>
                  <a:lnTo>
                    <a:pt x="168" y="96"/>
                  </a:lnTo>
                  <a:lnTo>
                    <a:pt x="193" y="119"/>
                  </a:lnTo>
                  <a:lnTo>
                    <a:pt x="240" y="165"/>
                  </a:lnTo>
                  <a:lnTo>
                    <a:pt x="264" y="186"/>
                  </a:lnTo>
                  <a:lnTo>
                    <a:pt x="289" y="208"/>
                  </a:lnTo>
                  <a:lnTo>
                    <a:pt x="301" y="217"/>
                  </a:lnTo>
                  <a:lnTo>
                    <a:pt x="315" y="226"/>
                  </a:lnTo>
                  <a:lnTo>
                    <a:pt x="330" y="235"/>
                  </a:lnTo>
                  <a:lnTo>
                    <a:pt x="344" y="242"/>
                  </a:lnTo>
                  <a:lnTo>
                    <a:pt x="344" y="242"/>
                  </a:lnTo>
                  <a:lnTo>
                    <a:pt x="351" y="247"/>
                  </a:lnTo>
                  <a:lnTo>
                    <a:pt x="357" y="252"/>
                  </a:lnTo>
                  <a:lnTo>
                    <a:pt x="363" y="260"/>
                  </a:lnTo>
                  <a:lnTo>
                    <a:pt x="368" y="268"/>
                  </a:lnTo>
                  <a:lnTo>
                    <a:pt x="379" y="288"/>
                  </a:lnTo>
                  <a:lnTo>
                    <a:pt x="387" y="307"/>
                  </a:lnTo>
                  <a:lnTo>
                    <a:pt x="387" y="307"/>
                  </a:lnTo>
                  <a:lnTo>
                    <a:pt x="381" y="307"/>
                  </a:lnTo>
                  <a:lnTo>
                    <a:pt x="377" y="307"/>
                  </a:lnTo>
                  <a:lnTo>
                    <a:pt x="377" y="307"/>
                  </a:lnTo>
                  <a:lnTo>
                    <a:pt x="375" y="316"/>
                  </a:lnTo>
                  <a:lnTo>
                    <a:pt x="373" y="323"/>
                  </a:lnTo>
                  <a:lnTo>
                    <a:pt x="366" y="334"/>
                  </a:lnTo>
                  <a:lnTo>
                    <a:pt x="349" y="359"/>
                  </a:lnTo>
                  <a:lnTo>
                    <a:pt x="349" y="359"/>
                  </a:lnTo>
                  <a:lnTo>
                    <a:pt x="348" y="363"/>
                  </a:lnTo>
                  <a:lnTo>
                    <a:pt x="347" y="366"/>
                  </a:lnTo>
                  <a:lnTo>
                    <a:pt x="347" y="375"/>
                  </a:lnTo>
                  <a:lnTo>
                    <a:pt x="347" y="384"/>
                  </a:lnTo>
                  <a:lnTo>
                    <a:pt x="344" y="389"/>
                  </a:lnTo>
                  <a:lnTo>
                    <a:pt x="342" y="392"/>
                  </a:lnTo>
                  <a:lnTo>
                    <a:pt x="342" y="392"/>
                  </a:lnTo>
                  <a:lnTo>
                    <a:pt x="338" y="396"/>
                  </a:lnTo>
                  <a:lnTo>
                    <a:pt x="333" y="398"/>
                  </a:lnTo>
                  <a:lnTo>
                    <a:pt x="329" y="398"/>
                  </a:lnTo>
                  <a:lnTo>
                    <a:pt x="323" y="398"/>
                  </a:lnTo>
                  <a:lnTo>
                    <a:pt x="323" y="398"/>
                  </a:lnTo>
                  <a:lnTo>
                    <a:pt x="323" y="404"/>
                  </a:lnTo>
                  <a:lnTo>
                    <a:pt x="323" y="406"/>
                  </a:lnTo>
                  <a:lnTo>
                    <a:pt x="322" y="407"/>
                  </a:lnTo>
                  <a:lnTo>
                    <a:pt x="322" y="407"/>
                  </a:lnTo>
                  <a:lnTo>
                    <a:pt x="321" y="408"/>
                  </a:lnTo>
                  <a:lnTo>
                    <a:pt x="317" y="408"/>
                  </a:lnTo>
                  <a:lnTo>
                    <a:pt x="314" y="408"/>
                  </a:lnTo>
                  <a:lnTo>
                    <a:pt x="314" y="408"/>
                  </a:lnTo>
                  <a:lnTo>
                    <a:pt x="314" y="413"/>
                  </a:lnTo>
                  <a:lnTo>
                    <a:pt x="314" y="417"/>
                  </a:lnTo>
                  <a:lnTo>
                    <a:pt x="315" y="425"/>
                  </a:lnTo>
                  <a:lnTo>
                    <a:pt x="318" y="432"/>
                  </a:lnTo>
                  <a:lnTo>
                    <a:pt x="323" y="439"/>
                  </a:lnTo>
                  <a:lnTo>
                    <a:pt x="332" y="451"/>
                  </a:lnTo>
                  <a:lnTo>
                    <a:pt x="337" y="457"/>
                  </a:lnTo>
                  <a:lnTo>
                    <a:pt x="339" y="464"/>
                  </a:lnTo>
                  <a:lnTo>
                    <a:pt x="339" y="464"/>
                  </a:lnTo>
                  <a:lnTo>
                    <a:pt x="339" y="473"/>
                  </a:lnTo>
                  <a:lnTo>
                    <a:pt x="338" y="482"/>
                  </a:lnTo>
                  <a:lnTo>
                    <a:pt x="335" y="490"/>
                  </a:lnTo>
                  <a:lnTo>
                    <a:pt x="332" y="499"/>
                  </a:lnTo>
                  <a:lnTo>
                    <a:pt x="323" y="516"/>
                  </a:lnTo>
                  <a:lnTo>
                    <a:pt x="314" y="534"/>
                  </a:lnTo>
                  <a:lnTo>
                    <a:pt x="314" y="534"/>
                  </a:lnTo>
                  <a:lnTo>
                    <a:pt x="313" y="541"/>
                  </a:lnTo>
                  <a:lnTo>
                    <a:pt x="312" y="549"/>
                  </a:lnTo>
                  <a:lnTo>
                    <a:pt x="313" y="557"/>
                  </a:lnTo>
                  <a:lnTo>
                    <a:pt x="315" y="564"/>
                  </a:lnTo>
                  <a:lnTo>
                    <a:pt x="315" y="564"/>
                  </a:lnTo>
                  <a:lnTo>
                    <a:pt x="319" y="575"/>
                  </a:lnTo>
                  <a:lnTo>
                    <a:pt x="323" y="588"/>
                  </a:lnTo>
                  <a:lnTo>
                    <a:pt x="329" y="612"/>
                  </a:lnTo>
                  <a:lnTo>
                    <a:pt x="334" y="636"/>
                  </a:lnTo>
                  <a:lnTo>
                    <a:pt x="339" y="648"/>
                  </a:lnTo>
                  <a:lnTo>
                    <a:pt x="343" y="659"/>
                  </a:lnTo>
                  <a:lnTo>
                    <a:pt x="343" y="659"/>
                  </a:lnTo>
                  <a:lnTo>
                    <a:pt x="348" y="666"/>
                  </a:lnTo>
                  <a:lnTo>
                    <a:pt x="355" y="671"/>
                  </a:lnTo>
                  <a:lnTo>
                    <a:pt x="360" y="674"/>
                  </a:lnTo>
                  <a:lnTo>
                    <a:pt x="368" y="677"/>
                  </a:lnTo>
                  <a:lnTo>
                    <a:pt x="383" y="682"/>
                  </a:lnTo>
                  <a:lnTo>
                    <a:pt x="390" y="686"/>
                  </a:lnTo>
                  <a:lnTo>
                    <a:pt x="396" y="691"/>
                  </a:lnTo>
                  <a:lnTo>
                    <a:pt x="396" y="691"/>
                  </a:lnTo>
                  <a:lnTo>
                    <a:pt x="401" y="699"/>
                  </a:lnTo>
                  <a:lnTo>
                    <a:pt x="407" y="708"/>
                  </a:lnTo>
                  <a:lnTo>
                    <a:pt x="416" y="727"/>
                  </a:lnTo>
                  <a:lnTo>
                    <a:pt x="421" y="736"/>
                  </a:lnTo>
                  <a:lnTo>
                    <a:pt x="425" y="745"/>
                  </a:lnTo>
                  <a:lnTo>
                    <a:pt x="432" y="754"/>
                  </a:lnTo>
                  <a:lnTo>
                    <a:pt x="441" y="761"/>
                  </a:lnTo>
                  <a:lnTo>
                    <a:pt x="441" y="761"/>
                  </a:lnTo>
                  <a:lnTo>
                    <a:pt x="455" y="771"/>
                  </a:lnTo>
                  <a:lnTo>
                    <a:pt x="466" y="782"/>
                  </a:lnTo>
                  <a:lnTo>
                    <a:pt x="489" y="806"/>
                  </a:lnTo>
                  <a:lnTo>
                    <a:pt x="500" y="818"/>
                  </a:lnTo>
                  <a:lnTo>
                    <a:pt x="512" y="828"/>
                  </a:lnTo>
                  <a:lnTo>
                    <a:pt x="523" y="838"/>
                  </a:lnTo>
                  <a:lnTo>
                    <a:pt x="537" y="847"/>
                  </a:lnTo>
                  <a:lnTo>
                    <a:pt x="537" y="847"/>
                  </a:lnTo>
                  <a:lnTo>
                    <a:pt x="547" y="855"/>
                  </a:lnTo>
                  <a:lnTo>
                    <a:pt x="558" y="865"/>
                  </a:lnTo>
                  <a:lnTo>
                    <a:pt x="578" y="887"/>
                  </a:lnTo>
                  <a:lnTo>
                    <a:pt x="578" y="887"/>
                  </a:lnTo>
                  <a:lnTo>
                    <a:pt x="580" y="890"/>
                  </a:lnTo>
                  <a:lnTo>
                    <a:pt x="582" y="895"/>
                  </a:lnTo>
                  <a:lnTo>
                    <a:pt x="584" y="904"/>
                  </a:lnTo>
                  <a:lnTo>
                    <a:pt x="586" y="914"/>
                  </a:lnTo>
                  <a:lnTo>
                    <a:pt x="584" y="924"/>
                  </a:lnTo>
                  <a:lnTo>
                    <a:pt x="582" y="936"/>
                  </a:lnTo>
                  <a:lnTo>
                    <a:pt x="580" y="947"/>
                  </a:lnTo>
                  <a:lnTo>
                    <a:pt x="572" y="969"/>
                  </a:lnTo>
                  <a:lnTo>
                    <a:pt x="572" y="969"/>
                  </a:lnTo>
                  <a:lnTo>
                    <a:pt x="571" y="973"/>
                  </a:lnTo>
                  <a:lnTo>
                    <a:pt x="572" y="979"/>
                  </a:lnTo>
                  <a:lnTo>
                    <a:pt x="574" y="985"/>
                  </a:lnTo>
                  <a:lnTo>
                    <a:pt x="577" y="990"/>
                  </a:lnTo>
                  <a:lnTo>
                    <a:pt x="584" y="1002"/>
                  </a:lnTo>
                  <a:lnTo>
                    <a:pt x="588" y="1007"/>
                  </a:lnTo>
                  <a:lnTo>
                    <a:pt x="590" y="1014"/>
                  </a:lnTo>
                  <a:lnTo>
                    <a:pt x="590" y="1014"/>
                  </a:lnTo>
                  <a:lnTo>
                    <a:pt x="592" y="1021"/>
                  </a:lnTo>
                  <a:lnTo>
                    <a:pt x="594" y="1029"/>
                  </a:lnTo>
                  <a:lnTo>
                    <a:pt x="592" y="1034"/>
                  </a:lnTo>
                  <a:lnTo>
                    <a:pt x="591" y="1038"/>
                  </a:lnTo>
                  <a:lnTo>
                    <a:pt x="588" y="1044"/>
                  </a:lnTo>
                  <a:lnTo>
                    <a:pt x="584" y="1050"/>
                  </a:lnTo>
                  <a:lnTo>
                    <a:pt x="584" y="1050"/>
                  </a:lnTo>
                  <a:lnTo>
                    <a:pt x="581" y="1058"/>
                  </a:lnTo>
                  <a:lnTo>
                    <a:pt x="579" y="1064"/>
                  </a:lnTo>
                  <a:lnTo>
                    <a:pt x="578" y="1072"/>
                  </a:lnTo>
                  <a:lnTo>
                    <a:pt x="579" y="1080"/>
                  </a:lnTo>
                  <a:lnTo>
                    <a:pt x="580" y="1097"/>
                  </a:lnTo>
                  <a:lnTo>
                    <a:pt x="580" y="1105"/>
                  </a:lnTo>
                  <a:lnTo>
                    <a:pt x="580" y="1113"/>
                  </a:lnTo>
                  <a:lnTo>
                    <a:pt x="580" y="1113"/>
                  </a:lnTo>
                  <a:lnTo>
                    <a:pt x="578" y="1117"/>
                  </a:lnTo>
                  <a:lnTo>
                    <a:pt x="573" y="1120"/>
                  </a:lnTo>
                  <a:lnTo>
                    <a:pt x="567" y="1125"/>
                  </a:lnTo>
                  <a:lnTo>
                    <a:pt x="564" y="1129"/>
                  </a:lnTo>
                  <a:lnTo>
                    <a:pt x="564" y="1129"/>
                  </a:lnTo>
                  <a:lnTo>
                    <a:pt x="556" y="1145"/>
                  </a:lnTo>
                  <a:lnTo>
                    <a:pt x="550" y="1161"/>
                  </a:lnTo>
                  <a:lnTo>
                    <a:pt x="546" y="1177"/>
                  </a:lnTo>
                  <a:lnTo>
                    <a:pt x="542" y="1193"/>
                  </a:lnTo>
                  <a:lnTo>
                    <a:pt x="540" y="1209"/>
                  </a:lnTo>
                  <a:lnTo>
                    <a:pt x="540" y="1226"/>
                  </a:lnTo>
                  <a:lnTo>
                    <a:pt x="541" y="1243"/>
                  </a:lnTo>
                  <a:lnTo>
                    <a:pt x="544" y="1260"/>
                  </a:lnTo>
                  <a:lnTo>
                    <a:pt x="544" y="1260"/>
                  </a:lnTo>
                  <a:lnTo>
                    <a:pt x="539" y="1261"/>
                  </a:lnTo>
                  <a:lnTo>
                    <a:pt x="536" y="1262"/>
                  </a:lnTo>
                  <a:lnTo>
                    <a:pt x="532" y="1265"/>
                  </a:lnTo>
                  <a:lnTo>
                    <a:pt x="530" y="1268"/>
                  </a:lnTo>
                  <a:lnTo>
                    <a:pt x="528" y="1275"/>
                  </a:lnTo>
                  <a:lnTo>
                    <a:pt x="525" y="1280"/>
                  </a:lnTo>
                  <a:lnTo>
                    <a:pt x="525" y="1280"/>
                  </a:lnTo>
                  <a:lnTo>
                    <a:pt x="524" y="1292"/>
                  </a:lnTo>
                  <a:lnTo>
                    <a:pt x="524" y="1303"/>
                  </a:lnTo>
                  <a:lnTo>
                    <a:pt x="525" y="1326"/>
                  </a:lnTo>
                  <a:lnTo>
                    <a:pt x="526" y="1349"/>
                  </a:lnTo>
                  <a:lnTo>
                    <a:pt x="525" y="1359"/>
                  </a:lnTo>
                  <a:lnTo>
                    <a:pt x="524" y="1370"/>
                  </a:lnTo>
                  <a:lnTo>
                    <a:pt x="524" y="1370"/>
                  </a:lnTo>
                  <a:lnTo>
                    <a:pt x="522" y="1375"/>
                  </a:lnTo>
                  <a:lnTo>
                    <a:pt x="521" y="1379"/>
                  </a:lnTo>
                  <a:lnTo>
                    <a:pt x="514" y="1388"/>
                  </a:lnTo>
                  <a:lnTo>
                    <a:pt x="500" y="1407"/>
                  </a:lnTo>
                  <a:lnTo>
                    <a:pt x="495" y="1416"/>
                  </a:lnTo>
                  <a:lnTo>
                    <a:pt x="492" y="1420"/>
                  </a:lnTo>
                  <a:lnTo>
                    <a:pt x="490" y="1425"/>
                  </a:lnTo>
                  <a:lnTo>
                    <a:pt x="490" y="1429"/>
                  </a:lnTo>
                  <a:lnTo>
                    <a:pt x="490" y="1434"/>
                  </a:lnTo>
                  <a:lnTo>
                    <a:pt x="491" y="1439"/>
                  </a:lnTo>
                  <a:lnTo>
                    <a:pt x="495" y="1443"/>
                  </a:lnTo>
                  <a:lnTo>
                    <a:pt x="495" y="1443"/>
                  </a:lnTo>
                  <a:lnTo>
                    <a:pt x="501" y="1454"/>
                  </a:lnTo>
                  <a:lnTo>
                    <a:pt x="505" y="1465"/>
                  </a:lnTo>
                  <a:lnTo>
                    <a:pt x="506" y="1475"/>
                  </a:lnTo>
                  <a:lnTo>
                    <a:pt x="505" y="1485"/>
                  </a:lnTo>
                  <a:lnTo>
                    <a:pt x="503" y="1494"/>
                  </a:lnTo>
                  <a:lnTo>
                    <a:pt x="499" y="1503"/>
                  </a:lnTo>
                  <a:lnTo>
                    <a:pt x="492" y="1523"/>
                  </a:lnTo>
                  <a:lnTo>
                    <a:pt x="492" y="1523"/>
                  </a:lnTo>
                  <a:lnTo>
                    <a:pt x="491" y="1530"/>
                  </a:lnTo>
                  <a:lnTo>
                    <a:pt x="491" y="1537"/>
                  </a:lnTo>
                  <a:lnTo>
                    <a:pt x="493" y="1552"/>
                  </a:lnTo>
                  <a:lnTo>
                    <a:pt x="495" y="1568"/>
                  </a:lnTo>
                  <a:lnTo>
                    <a:pt x="495" y="1575"/>
                  </a:lnTo>
                  <a:lnTo>
                    <a:pt x="492" y="1582"/>
                  </a:lnTo>
                  <a:lnTo>
                    <a:pt x="492" y="1582"/>
                  </a:lnTo>
                  <a:lnTo>
                    <a:pt x="489" y="1592"/>
                  </a:lnTo>
                  <a:lnTo>
                    <a:pt x="486" y="1602"/>
                  </a:lnTo>
                  <a:lnTo>
                    <a:pt x="482" y="1622"/>
                  </a:lnTo>
                  <a:lnTo>
                    <a:pt x="480" y="1642"/>
                  </a:lnTo>
                  <a:lnTo>
                    <a:pt x="479" y="1664"/>
                  </a:lnTo>
                  <a:lnTo>
                    <a:pt x="479" y="1664"/>
                  </a:lnTo>
                  <a:lnTo>
                    <a:pt x="478" y="1668"/>
                  </a:lnTo>
                  <a:lnTo>
                    <a:pt x="475" y="1672"/>
                  </a:lnTo>
                  <a:lnTo>
                    <a:pt x="473" y="1675"/>
                  </a:lnTo>
                  <a:lnTo>
                    <a:pt x="472" y="1678"/>
                  </a:lnTo>
                  <a:lnTo>
                    <a:pt x="472" y="1678"/>
                  </a:lnTo>
                  <a:lnTo>
                    <a:pt x="472" y="1689"/>
                  </a:lnTo>
                  <a:lnTo>
                    <a:pt x="472" y="1700"/>
                  </a:lnTo>
                  <a:lnTo>
                    <a:pt x="471" y="1721"/>
                  </a:lnTo>
                  <a:lnTo>
                    <a:pt x="471" y="1730"/>
                  </a:lnTo>
                  <a:lnTo>
                    <a:pt x="472" y="1740"/>
                  </a:lnTo>
                  <a:lnTo>
                    <a:pt x="475" y="1750"/>
                  </a:lnTo>
                  <a:lnTo>
                    <a:pt x="480" y="1759"/>
                  </a:lnTo>
                  <a:lnTo>
                    <a:pt x="480" y="1759"/>
                  </a:lnTo>
                  <a:lnTo>
                    <a:pt x="475" y="1762"/>
                  </a:lnTo>
                  <a:lnTo>
                    <a:pt x="473" y="1765"/>
                  </a:lnTo>
                  <a:lnTo>
                    <a:pt x="471" y="1769"/>
                  </a:lnTo>
                  <a:lnTo>
                    <a:pt x="470" y="1773"/>
                  </a:lnTo>
                  <a:lnTo>
                    <a:pt x="468" y="1777"/>
                  </a:lnTo>
                  <a:lnTo>
                    <a:pt x="468" y="1781"/>
                  </a:lnTo>
                  <a:lnTo>
                    <a:pt x="470" y="1785"/>
                  </a:lnTo>
                  <a:lnTo>
                    <a:pt x="471" y="1789"/>
                  </a:lnTo>
                  <a:lnTo>
                    <a:pt x="471" y="1789"/>
                  </a:lnTo>
                  <a:lnTo>
                    <a:pt x="478" y="1797"/>
                  </a:lnTo>
                  <a:lnTo>
                    <a:pt x="484" y="1804"/>
                  </a:lnTo>
                  <a:lnTo>
                    <a:pt x="492" y="1807"/>
                  </a:lnTo>
                  <a:lnTo>
                    <a:pt x="500" y="1810"/>
                  </a:lnTo>
                  <a:lnTo>
                    <a:pt x="509" y="1810"/>
                  </a:lnTo>
                  <a:lnTo>
                    <a:pt x="520" y="1809"/>
                  </a:lnTo>
                  <a:lnTo>
                    <a:pt x="529" y="1808"/>
                  </a:lnTo>
                  <a:lnTo>
                    <a:pt x="538" y="1805"/>
                  </a:lnTo>
                  <a:lnTo>
                    <a:pt x="538" y="1805"/>
                  </a:lnTo>
                  <a:lnTo>
                    <a:pt x="536" y="1813"/>
                  </a:lnTo>
                  <a:lnTo>
                    <a:pt x="536" y="1818"/>
                  </a:lnTo>
                  <a:lnTo>
                    <a:pt x="536" y="1824"/>
                  </a:lnTo>
                  <a:lnTo>
                    <a:pt x="537" y="1829"/>
                  </a:lnTo>
                  <a:lnTo>
                    <a:pt x="540" y="1832"/>
                  </a:lnTo>
                  <a:lnTo>
                    <a:pt x="545" y="1835"/>
                  </a:lnTo>
                  <a:lnTo>
                    <a:pt x="550" y="1838"/>
                  </a:lnTo>
                  <a:lnTo>
                    <a:pt x="558" y="1839"/>
                  </a:lnTo>
                  <a:lnTo>
                    <a:pt x="558" y="1839"/>
                  </a:lnTo>
                  <a:lnTo>
                    <a:pt x="570" y="1840"/>
                  </a:lnTo>
                  <a:lnTo>
                    <a:pt x="581" y="1839"/>
                  </a:lnTo>
                  <a:lnTo>
                    <a:pt x="591" y="1837"/>
                  </a:lnTo>
                  <a:lnTo>
                    <a:pt x="602" y="1832"/>
                  </a:lnTo>
                  <a:lnTo>
                    <a:pt x="606" y="1829"/>
                  </a:lnTo>
                  <a:lnTo>
                    <a:pt x="609" y="1825"/>
                  </a:lnTo>
                  <a:lnTo>
                    <a:pt x="613" y="1822"/>
                  </a:lnTo>
                  <a:lnTo>
                    <a:pt x="615" y="1817"/>
                  </a:lnTo>
                  <a:lnTo>
                    <a:pt x="617" y="1812"/>
                  </a:lnTo>
                  <a:lnTo>
                    <a:pt x="617" y="1807"/>
                  </a:lnTo>
                  <a:lnTo>
                    <a:pt x="617" y="1801"/>
                  </a:lnTo>
                  <a:lnTo>
                    <a:pt x="616" y="1795"/>
                  </a:lnTo>
                  <a:lnTo>
                    <a:pt x="616" y="1795"/>
                  </a:lnTo>
                  <a:lnTo>
                    <a:pt x="623" y="1791"/>
                  </a:lnTo>
                  <a:lnTo>
                    <a:pt x="629" y="1788"/>
                  </a:lnTo>
                  <a:lnTo>
                    <a:pt x="639" y="1780"/>
                  </a:lnTo>
                  <a:lnTo>
                    <a:pt x="647" y="1769"/>
                  </a:lnTo>
                  <a:lnTo>
                    <a:pt x="654" y="1758"/>
                  </a:lnTo>
                  <a:lnTo>
                    <a:pt x="666" y="1735"/>
                  </a:lnTo>
                  <a:lnTo>
                    <a:pt x="673" y="1723"/>
                  </a:lnTo>
                  <a:lnTo>
                    <a:pt x="682" y="1711"/>
                  </a:lnTo>
                  <a:lnTo>
                    <a:pt x="682" y="1711"/>
                  </a:lnTo>
                  <a:lnTo>
                    <a:pt x="685" y="1707"/>
                  </a:lnTo>
                  <a:lnTo>
                    <a:pt x="686" y="1704"/>
                  </a:lnTo>
                  <a:lnTo>
                    <a:pt x="686" y="1699"/>
                  </a:lnTo>
                  <a:lnTo>
                    <a:pt x="686" y="1694"/>
                  </a:lnTo>
                  <a:lnTo>
                    <a:pt x="683" y="1684"/>
                  </a:lnTo>
                  <a:lnTo>
                    <a:pt x="680" y="1675"/>
                  </a:lnTo>
                  <a:lnTo>
                    <a:pt x="678" y="1665"/>
                  </a:lnTo>
                  <a:lnTo>
                    <a:pt x="675" y="1657"/>
                  </a:lnTo>
                  <a:lnTo>
                    <a:pt x="675" y="1652"/>
                  </a:lnTo>
                  <a:lnTo>
                    <a:pt x="675" y="1649"/>
                  </a:lnTo>
                  <a:lnTo>
                    <a:pt x="677" y="1646"/>
                  </a:lnTo>
                  <a:lnTo>
                    <a:pt x="679" y="1643"/>
                  </a:lnTo>
                  <a:lnTo>
                    <a:pt x="679" y="1643"/>
                  </a:lnTo>
                  <a:lnTo>
                    <a:pt x="687" y="1635"/>
                  </a:lnTo>
                  <a:lnTo>
                    <a:pt x="694" y="1627"/>
                  </a:lnTo>
                  <a:lnTo>
                    <a:pt x="699" y="1619"/>
                  </a:lnTo>
                  <a:lnTo>
                    <a:pt x="703" y="1611"/>
                  </a:lnTo>
                  <a:lnTo>
                    <a:pt x="706" y="1602"/>
                  </a:lnTo>
                  <a:lnTo>
                    <a:pt x="708" y="1593"/>
                  </a:lnTo>
                  <a:lnTo>
                    <a:pt x="711" y="1575"/>
                  </a:lnTo>
                  <a:lnTo>
                    <a:pt x="712" y="1539"/>
                  </a:lnTo>
                  <a:lnTo>
                    <a:pt x="713" y="1520"/>
                  </a:lnTo>
                  <a:lnTo>
                    <a:pt x="714" y="1511"/>
                  </a:lnTo>
                  <a:lnTo>
                    <a:pt x="718" y="1503"/>
                  </a:lnTo>
                  <a:lnTo>
                    <a:pt x="718" y="1503"/>
                  </a:lnTo>
                  <a:lnTo>
                    <a:pt x="720" y="1499"/>
                  </a:lnTo>
                  <a:lnTo>
                    <a:pt x="723" y="1494"/>
                  </a:lnTo>
                  <a:lnTo>
                    <a:pt x="729" y="1491"/>
                  </a:lnTo>
                  <a:lnTo>
                    <a:pt x="735" y="1489"/>
                  </a:lnTo>
                  <a:lnTo>
                    <a:pt x="735" y="1489"/>
                  </a:lnTo>
                  <a:lnTo>
                    <a:pt x="739" y="1487"/>
                  </a:lnTo>
                  <a:lnTo>
                    <a:pt x="745" y="1489"/>
                  </a:lnTo>
                  <a:lnTo>
                    <a:pt x="755" y="1493"/>
                  </a:lnTo>
                  <a:lnTo>
                    <a:pt x="760" y="1495"/>
                  </a:lnTo>
                  <a:lnTo>
                    <a:pt x="764" y="1497"/>
                  </a:lnTo>
                  <a:lnTo>
                    <a:pt x="768" y="1497"/>
                  </a:lnTo>
                  <a:lnTo>
                    <a:pt x="772" y="1494"/>
                  </a:lnTo>
                  <a:lnTo>
                    <a:pt x="772" y="1494"/>
                  </a:lnTo>
                  <a:lnTo>
                    <a:pt x="779" y="1489"/>
                  </a:lnTo>
                  <a:lnTo>
                    <a:pt x="786" y="1482"/>
                  </a:lnTo>
                  <a:lnTo>
                    <a:pt x="791" y="1475"/>
                  </a:lnTo>
                  <a:lnTo>
                    <a:pt x="797" y="1467"/>
                  </a:lnTo>
                  <a:lnTo>
                    <a:pt x="802" y="1459"/>
                  </a:lnTo>
                  <a:lnTo>
                    <a:pt x="806" y="1451"/>
                  </a:lnTo>
                  <a:lnTo>
                    <a:pt x="814" y="1432"/>
                  </a:lnTo>
                  <a:lnTo>
                    <a:pt x="814" y="1432"/>
                  </a:lnTo>
                  <a:lnTo>
                    <a:pt x="815" y="1429"/>
                  </a:lnTo>
                  <a:lnTo>
                    <a:pt x="818" y="1427"/>
                  </a:lnTo>
                  <a:lnTo>
                    <a:pt x="823" y="1423"/>
                  </a:lnTo>
                  <a:lnTo>
                    <a:pt x="830" y="1420"/>
                  </a:lnTo>
                  <a:lnTo>
                    <a:pt x="837" y="1418"/>
                  </a:lnTo>
                  <a:lnTo>
                    <a:pt x="837" y="1418"/>
                  </a:lnTo>
                  <a:lnTo>
                    <a:pt x="845" y="1417"/>
                  </a:lnTo>
                  <a:lnTo>
                    <a:pt x="853" y="1417"/>
                  </a:lnTo>
                  <a:lnTo>
                    <a:pt x="868" y="1416"/>
                  </a:lnTo>
                  <a:lnTo>
                    <a:pt x="876" y="1415"/>
                  </a:lnTo>
                  <a:lnTo>
                    <a:pt x="882" y="1412"/>
                  </a:lnTo>
                  <a:lnTo>
                    <a:pt x="889" y="1410"/>
                  </a:lnTo>
                  <a:lnTo>
                    <a:pt x="895" y="1406"/>
                  </a:lnTo>
                  <a:lnTo>
                    <a:pt x="895" y="1406"/>
                  </a:lnTo>
                  <a:lnTo>
                    <a:pt x="902" y="1400"/>
                  </a:lnTo>
                  <a:lnTo>
                    <a:pt x="909" y="1394"/>
                  </a:lnTo>
                  <a:lnTo>
                    <a:pt x="915" y="1390"/>
                  </a:lnTo>
                  <a:lnTo>
                    <a:pt x="919" y="1385"/>
                  </a:lnTo>
                  <a:lnTo>
                    <a:pt x="921" y="1382"/>
                  </a:lnTo>
                  <a:lnTo>
                    <a:pt x="921" y="1382"/>
                  </a:lnTo>
                  <a:lnTo>
                    <a:pt x="932" y="1352"/>
                  </a:lnTo>
                  <a:lnTo>
                    <a:pt x="935" y="1345"/>
                  </a:lnTo>
                  <a:lnTo>
                    <a:pt x="939" y="1338"/>
                  </a:lnTo>
                  <a:lnTo>
                    <a:pt x="943" y="1334"/>
                  </a:lnTo>
                  <a:lnTo>
                    <a:pt x="947" y="1329"/>
                  </a:lnTo>
                  <a:lnTo>
                    <a:pt x="947" y="1329"/>
                  </a:lnTo>
                  <a:lnTo>
                    <a:pt x="953" y="1327"/>
                  </a:lnTo>
                  <a:lnTo>
                    <a:pt x="960" y="1324"/>
                  </a:lnTo>
                  <a:lnTo>
                    <a:pt x="973" y="1320"/>
                  </a:lnTo>
                  <a:lnTo>
                    <a:pt x="981" y="1317"/>
                  </a:lnTo>
                  <a:lnTo>
                    <a:pt x="987" y="1313"/>
                  </a:lnTo>
                  <a:lnTo>
                    <a:pt x="993" y="1310"/>
                  </a:lnTo>
                  <a:lnTo>
                    <a:pt x="996" y="1304"/>
                  </a:lnTo>
                  <a:lnTo>
                    <a:pt x="996" y="1304"/>
                  </a:lnTo>
                  <a:lnTo>
                    <a:pt x="1002" y="1293"/>
                  </a:lnTo>
                  <a:lnTo>
                    <a:pt x="1008" y="1282"/>
                  </a:lnTo>
                  <a:lnTo>
                    <a:pt x="1013" y="1271"/>
                  </a:lnTo>
                  <a:lnTo>
                    <a:pt x="1020" y="1262"/>
                  </a:lnTo>
                  <a:lnTo>
                    <a:pt x="1028" y="1254"/>
                  </a:lnTo>
                  <a:lnTo>
                    <a:pt x="1037" y="1246"/>
                  </a:lnTo>
                  <a:lnTo>
                    <a:pt x="1046" y="1239"/>
                  </a:lnTo>
                  <a:lnTo>
                    <a:pt x="1056" y="1233"/>
                  </a:lnTo>
                  <a:lnTo>
                    <a:pt x="1056" y="1233"/>
                  </a:lnTo>
                  <a:lnTo>
                    <a:pt x="1058" y="1233"/>
                  </a:lnTo>
                  <a:lnTo>
                    <a:pt x="1058" y="1230"/>
                  </a:lnTo>
                  <a:lnTo>
                    <a:pt x="1058" y="1226"/>
                  </a:lnTo>
                  <a:lnTo>
                    <a:pt x="1058" y="1220"/>
                  </a:lnTo>
                  <a:lnTo>
                    <a:pt x="1059" y="1216"/>
                  </a:lnTo>
                  <a:lnTo>
                    <a:pt x="1059" y="1216"/>
                  </a:lnTo>
                  <a:lnTo>
                    <a:pt x="1061" y="1211"/>
                  </a:lnTo>
                  <a:lnTo>
                    <a:pt x="1064" y="1208"/>
                  </a:lnTo>
                  <a:lnTo>
                    <a:pt x="1072" y="1201"/>
                  </a:lnTo>
                  <a:lnTo>
                    <a:pt x="1081" y="1195"/>
                  </a:lnTo>
                  <a:lnTo>
                    <a:pt x="1089" y="1191"/>
                  </a:lnTo>
                  <a:lnTo>
                    <a:pt x="1099" y="1185"/>
                  </a:lnTo>
                  <a:lnTo>
                    <a:pt x="1105" y="1179"/>
                  </a:lnTo>
                  <a:lnTo>
                    <a:pt x="1108" y="1176"/>
                  </a:lnTo>
                  <a:lnTo>
                    <a:pt x="1110" y="1172"/>
                  </a:lnTo>
                  <a:lnTo>
                    <a:pt x="1111" y="1169"/>
                  </a:lnTo>
                  <a:lnTo>
                    <a:pt x="1112" y="1164"/>
                  </a:lnTo>
                  <a:lnTo>
                    <a:pt x="1112" y="1164"/>
                  </a:lnTo>
                  <a:lnTo>
                    <a:pt x="1114" y="1145"/>
                  </a:lnTo>
                  <a:lnTo>
                    <a:pt x="1118" y="1126"/>
                  </a:lnTo>
                  <a:lnTo>
                    <a:pt x="1124" y="1109"/>
                  </a:lnTo>
                  <a:lnTo>
                    <a:pt x="1132" y="1093"/>
                  </a:lnTo>
                  <a:lnTo>
                    <a:pt x="1141" y="1078"/>
                  </a:lnTo>
                  <a:lnTo>
                    <a:pt x="1151" y="1063"/>
                  </a:lnTo>
                  <a:lnTo>
                    <a:pt x="1162" y="1050"/>
                  </a:lnTo>
                  <a:lnTo>
                    <a:pt x="1176" y="1037"/>
                  </a:lnTo>
                  <a:lnTo>
                    <a:pt x="1190" y="1026"/>
                  </a:lnTo>
                  <a:lnTo>
                    <a:pt x="1203" y="1014"/>
                  </a:lnTo>
                  <a:lnTo>
                    <a:pt x="1234" y="993"/>
                  </a:lnTo>
                  <a:lnTo>
                    <a:pt x="1294" y="952"/>
                  </a:lnTo>
                  <a:lnTo>
                    <a:pt x="1294" y="952"/>
                  </a:lnTo>
                  <a:lnTo>
                    <a:pt x="1309" y="942"/>
                  </a:lnTo>
                  <a:lnTo>
                    <a:pt x="1317" y="936"/>
                  </a:lnTo>
                  <a:lnTo>
                    <a:pt x="1325" y="929"/>
                  </a:lnTo>
                  <a:lnTo>
                    <a:pt x="1332" y="922"/>
                  </a:lnTo>
                  <a:lnTo>
                    <a:pt x="1337" y="914"/>
                  </a:lnTo>
                  <a:lnTo>
                    <a:pt x="1341" y="905"/>
                  </a:lnTo>
                  <a:lnTo>
                    <a:pt x="1343" y="897"/>
                  </a:lnTo>
                  <a:lnTo>
                    <a:pt x="1343" y="897"/>
                  </a:lnTo>
                  <a:lnTo>
                    <a:pt x="1345" y="882"/>
                  </a:lnTo>
                  <a:lnTo>
                    <a:pt x="1349" y="869"/>
                  </a:lnTo>
                  <a:lnTo>
                    <a:pt x="1353" y="856"/>
                  </a:lnTo>
                  <a:lnTo>
                    <a:pt x="1358" y="845"/>
                  </a:lnTo>
                  <a:lnTo>
                    <a:pt x="1365" y="832"/>
                  </a:lnTo>
                  <a:lnTo>
                    <a:pt x="1371" y="821"/>
                  </a:lnTo>
                  <a:lnTo>
                    <a:pt x="1387" y="798"/>
                  </a:lnTo>
                  <a:lnTo>
                    <a:pt x="1387" y="798"/>
                  </a:lnTo>
                  <a:lnTo>
                    <a:pt x="1390" y="794"/>
                  </a:lnTo>
                  <a:lnTo>
                    <a:pt x="1392" y="787"/>
                  </a:lnTo>
                  <a:lnTo>
                    <a:pt x="1392" y="780"/>
                  </a:lnTo>
                  <a:lnTo>
                    <a:pt x="1392" y="772"/>
                  </a:lnTo>
                  <a:lnTo>
                    <a:pt x="1391" y="756"/>
                  </a:lnTo>
                  <a:lnTo>
                    <a:pt x="1391" y="748"/>
                  </a:lnTo>
                  <a:lnTo>
                    <a:pt x="1391" y="741"/>
                  </a:lnTo>
                  <a:lnTo>
                    <a:pt x="1391" y="741"/>
                  </a:lnTo>
                  <a:lnTo>
                    <a:pt x="1393" y="731"/>
                  </a:lnTo>
                  <a:lnTo>
                    <a:pt x="1398" y="722"/>
                  </a:lnTo>
                  <a:lnTo>
                    <a:pt x="1403" y="714"/>
                  </a:lnTo>
                  <a:lnTo>
                    <a:pt x="1410" y="706"/>
                  </a:lnTo>
                  <a:lnTo>
                    <a:pt x="1418" y="700"/>
                  </a:lnTo>
                  <a:lnTo>
                    <a:pt x="1428" y="695"/>
                  </a:lnTo>
                  <a:lnTo>
                    <a:pt x="1437" y="690"/>
                  </a:lnTo>
                  <a:lnTo>
                    <a:pt x="1449" y="687"/>
                  </a:lnTo>
                  <a:lnTo>
                    <a:pt x="1449" y="687"/>
                  </a:lnTo>
                  <a:lnTo>
                    <a:pt x="1452" y="686"/>
                  </a:lnTo>
                  <a:lnTo>
                    <a:pt x="1453" y="682"/>
                  </a:lnTo>
                  <a:lnTo>
                    <a:pt x="1453" y="679"/>
                  </a:lnTo>
                  <a:lnTo>
                    <a:pt x="1452" y="674"/>
                  </a:lnTo>
                  <a:lnTo>
                    <a:pt x="1449" y="664"/>
                  </a:lnTo>
                  <a:lnTo>
                    <a:pt x="1447" y="655"/>
                  </a:lnTo>
                  <a:lnTo>
                    <a:pt x="1447" y="655"/>
                  </a:lnTo>
                  <a:lnTo>
                    <a:pt x="1447" y="650"/>
                  </a:lnTo>
                  <a:lnTo>
                    <a:pt x="1447" y="646"/>
                  </a:lnTo>
                  <a:lnTo>
                    <a:pt x="1449" y="638"/>
                  </a:lnTo>
                  <a:lnTo>
                    <a:pt x="1453" y="630"/>
                  </a:lnTo>
                  <a:lnTo>
                    <a:pt x="1459" y="623"/>
                  </a:lnTo>
                  <a:lnTo>
                    <a:pt x="1465" y="616"/>
                  </a:lnTo>
                  <a:lnTo>
                    <a:pt x="1470" y="609"/>
                  </a:lnTo>
                  <a:lnTo>
                    <a:pt x="1475" y="603"/>
                  </a:lnTo>
                  <a:lnTo>
                    <a:pt x="1476" y="598"/>
                  </a:lnTo>
                  <a:lnTo>
                    <a:pt x="1476" y="595"/>
                  </a:lnTo>
                  <a:lnTo>
                    <a:pt x="1476" y="595"/>
                  </a:lnTo>
                  <a:lnTo>
                    <a:pt x="1476" y="592"/>
                  </a:lnTo>
                  <a:lnTo>
                    <a:pt x="1475" y="591"/>
                  </a:lnTo>
                  <a:lnTo>
                    <a:pt x="1470" y="588"/>
                  </a:lnTo>
                  <a:lnTo>
                    <a:pt x="1465" y="583"/>
                  </a:lnTo>
                  <a:lnTo>
                    <a:pt x="1460" y="579"/>
                  </a:lnTo>
                  <a:lnTo>
                    <a:pt x="1460" y="579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4" name="i$ľîḑè">
              <a:extLst>
                <a:ext uri="{FF2B5EF4-FFF2-40B4-BE49-F238E27FC236}">
                  <a16:creationId xmlns:a16="http://schemas.microsoft.com/office/drawing/2014/main" id="{6F840BB8-E092-41B8-90F6-69856646013F}"/>
                </a:ext>
              </a:extLst>
            </p:cNvPr>
            <p:cNvSpPr/>
            <p:nvPr/>
          </p:nvSpPr>
          <p:spPr bwMode="auto">
            <a:xfrm>
              <a:off x="8908642" y="4456330"/>
              <a:ext cx="458576" cy="249900"/>
            </a:xfrm>
            <a:custGeom>
              <a:avLst/>
              <a:gdLst>
                <a:gd name="T0" fmla="*/ 288 w 438"/>
                <a:gd name="T1" fmla="*/ 78 h 250"/>
                <a:gd name="T2" fmla="*/ 273 w 438"/>
                <a:gd name="T3" fmla="*/ 63 h 250"/>
                <a:gd name="T4" fmla="*/ 240 w 438"/>
                <a:gd name="T5" fmla="*/ 41 h 250"/>
                <a:gd name="T6" fmla="*/ 223 w 438"/>
                <a:gd name="T7" fmla="*/ 29 h 250"/>
                <a:gd name="T8" fmla="*/ 198 w 438"/>
                <a:gd name="T9" fmla="*/ 16 h 250"/>
                <a:gd name="T10" fmla="*/ 170 w 438"/>
                <a:gd name="T11" fmla="*/ 10 h 250"/>
                <a:gd name="T12" fmla="*/ 140 w 438"/>
                <a:gd name="T13" fmla="*/ 14 h 250"/>
                <a:gd name="T14" fmla="*/ 112 w 438"/>
                <a:gd name="T15" fmla="*/ 30 h 250"/>
                <a:gd name="T16" fmla="*/ 110 w 438"/>
                <a:gd name="T17" fmla="*/ 31 h 250"/>
                <a:gd name="T18" fmla="*/ 98 w 438"/>
                <a:gd name="T19" fmla="*/ 33 h 250"/>
                <a:gd name="T20" fmla="*/ 83 w 438"/>
                <a:gd name="T21" fmla="*/ 30 h 250"/>
                <a:gd name="T22" fmla="*/ 82 w 438"/>
                <a:gd name="T23" fmla="*/ 29 h 250"/>
                <a:gd name="T24" fmla="*/ 80 w 438"/>
                <a:gd name="T25" fmla="*/ 23 h 250"/>
                <a:gd name="T26" fmla="*/ 79 w 438"/>
                <a:gd name="T27" fmla="*/ 22 h 250"/>
                <a:gd name="T28" fmla="*/ 70 w 438"/>
                <a:gd name="T29" fmla="*/ 20 h 250"/>
                <a:gd name="T30" fmla="*/ 66 w 438"/>
                <a:gd name="T31" fmla="*/ 18 h 250"/>
                <a:gd name="T32" fmla="*/ 63 w 438"/>
                <a:gd name="T33" fmla="*/ 12 h 250"/>
                <a:gd name="T34" fmla="*/ 48 w 438"/>
                <a:gd name="T35" fmla="*/ 4 h 250"/>
                <a:gd name="T36" fmla="*/ 42 w 438"/>
                <a:gd name="T37" fmla="*/ 2 h 250"/>
                <a:gd name="T38" fmla="*/ 25 w 438"/>
                <a:gd name="T39" fmla="*/ 0 h 250"/>
                <a:gd name="T40" fmla="*/ 0 w 438"/>
                <a:gd name="T41" fmla="*/ 4 h 250"/>
                <a:gd name="T42" fmla="*/ 3 w 438"/>
                <a:gd name="T43" fmla="*/ 16 h 250"/>
                <a:gd name="T44" fmla="*/ 12 w 438"/>
                <a:gd name="T45" fmla="*/ 36 h 250"/>
                <a:gd name="T46" fmla="*/ 25 w 438"/>
                <a:gd name="T47" fmla="*/ 52 h 250"/>
                <a:gd name="T48" fmla="*/ 42 w 438"/>
                <a:gd name="T49" fmla="*/ 64 h 250"/>
                <a:gd name="T50" fmla="*/ 73 w 438"/>
                <a:gd name="T51" fmla="*/ 80 h 250"/>
                <a:gd name="T52" fmla="*/ 116 w 438"/>
                <a:gd name="T53" fmla="*/ 100 h 250"/>
                <a:gd name="T54" fmla="*/ 136 w 438"/>
                <a:gd name="T55" fmla="*/ 111 h 250"/>
                <a:gd name="T56" fmla="*/ 157 w 438"/>
                <a:gd name="T57" fmla="*/ 129 h 250"/>
                <a:gd name="T58" fmla="*/ 174 w 438"/>
                <a:gd name="T59" fmla="*/ 157 h 250"/>
                <a:gd name="T60" fmla="*/ 180 w 438"/>
                <a:gd name="T61" fmla="*/ 167 h 250"/>
                <a:gd name="T62" fmla="*/ 197 w 438"/>
                <a:gd name="T63" fmla="*/ 183 h 250"/>
                <a:gd name="T64" fmla="*/ 229 w 438"/>
                <a:gd name="T65" fmla="*/ 200 h 250"/>
                <a:gd name="T66" fmla="*/ 252 w 438"/>
                <a:gd name="T67" fmla="*/ 211 h 250"/>
                <a:gd name="T68" fmla="*/ 264 w 438"/>
                <a:gd name="T69" fmla="*/ 213 h 250"/>
                <a:gd name="T70" fmla="*/ 279 w 438"/>
                <a:gd name="T71" fmla="*/ 210 h 250"/>
                <a:gd name="T72" fmla="*/ 302 w 438"/>
                <a:gd name="T73" fmla="*/ 204 h 250"/>
                <a:gd name="T74" fmla="*/ 309 w 438"/>
                <a:gd name="T75" fmla="*/ 204 h 250"/>
                <a:gd name="T76" fmla="*/ 319 w 438"/>
                <a:gd name="T77" fmla="*/ 207 h 250"/>
                <a:gd name="T78" fmla="*/ 338 w 438"/>
                <a:gd name="T79" fmla="*/ 217 h 250"/>
                <a:gd name="T80" fmla="*/ 363 w 438"/>
                <a:gd name="T81" fmla="*/ 237 h 250"/>
                <a:gd name="T82" fmla="*/ 383 w 438"/>
                <a:gd name="T83" fmla="*/ 248 h 250"/>
                <a:gd name="T84" fmla="*/ 390 w 438"/>
                <a:gd name="T85" fmla="*/ 249 h 250"/>
                <a:gd name="T86" fmla="*/ 409 w 438"/>
                <a:gd name="T87" fmla="*/ 249 h 250"/>
                <a:gd name="T88" fmla="*/ 417 w 438"/>
                <a:gd name="T89" fmla="*/ 246 h 250"/>
                <a:gd name="T90" fmla="*/ 430 w 438"/>
                <a:gd name="T91" fmla="*/ 236 h 250"/>
                <a:gd name="T92" fmla="*/ 437 w 438"/>
                <a:gd name="T93" fmla="*/ 221 h 250"/>
                <a:gd name="T94" fmla="*/ 438 w 438"/>
                <a:gd name="T95" fmla="*/ 204 h 250"/>
                <a:gd name="T96" fmla="*/ 433 w 438"/>
                <a:gd name="T97" fmla="*/ 191 h 250"/>
                <a:gd name="T98" fmla="*/ 427 w 438"/>
                <a:gd name="T99" fmla="*/ 183 h 250"/>
                <a:gd name="T100" fmla="*/ 405 w 438"/>
                <a:gd name="T101" fmla="*/ 162 h 250"/>
                <a:gd name="T102" fmla="*/ 385 w 438"/>
                <a:gd name="T103" fmla="*/ 138 h 250"/>
                <a:gd name="T104" fmla="*/ 379 w 438"/>
                <a:gd name="T105" fmla="*/ 129 h 250"/>
                <a:gd name="T106" fmla="*/ 364 w 438"/>
                <a:gd name="T107" fmla="*/ 109 h 250"/>
                <a:gd name="T108" fmla="*/ 345 w 438"/>
                <a:gd name="T109" fmla="*/ 94 h 250"/>
                <a:gd name="T110" fmla="*/ 328 w 438"/>
                <a:gd name="T111" fmla="*/ 87 h 250"/>
                <a:gd name="T112" fmla="*/ 315 w 438"/>
                <a:gd name="T113" fmla="*/ 86 h 250"/>
                <a:gd name="T114" fmla="*/ 301 w 438"/>
                <a:gd name="T115" fmla="*/ 88 h 250"/>
                <a:gd name="T116" fmla="*/ 294 w 438"/>
                <a:gd name="T117" fmla="*/ 91 h 250"/>
                <a:gd name="T118" fmla="*/ 292 w 438"/>
                <a:gd name="T119" fmla="*/ 85 h 250"/>
                <a:gd name="T120" fmla="*/ 288 w 438"/>
                <a:gd name="T121" fmla="*/ 78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38" h="250">
                  <a:moveTo>
                    <a:pt x="288" y="78"/>
                  </a:moveTo>
                  <a:lnTo>
                    <a:pt x="288" y="78"/>
                  </a:lnTo>
                  <a:lnTo>
                    <a:pt x="281" y="70"/>
                  </a:lnTo>
                  <a:lnTo>
                    <a:pt x="273" y="63"/>
                  </a:lnTo>
                  <a:lnTo>
                    <a:pt x="257" y="52"/>
                  </a:lnTo>
                  <a:lnTo>
                    <a:pt x="240" y="41"/>
                  </a:lnTo>
                  <a:lnTo>
                    <a:pt x="223" y="29"/>
                  </a:lnTo>
                  <a:lnTo>
                    <a:pt x="223" y="29"/>
                  </a:lnTo>
                  <a:lnTo>
                    <a:pt x="212" y="21"/>
                  </a:lnTo>
                  <a:lnTo>
                    <a:pt x="198" y="16"/>
                  </a:lnTo>
                  <a:lnTo>
                    <a:pt x="185" y="11"/>
                  </a:lnTo>
                  <a:lnTo>
                    <a:pt x="170" y="10"/>
                  </a:lnTo>
                  <a:lnTo>
                    <a:pt x="155" y="11"/>
                  </a:lnTo>
                  <a:lnTo>
                    <a:pt x="140" y="14"/>
                  </a:lnTo>
                  <a:lnTo>
                    <a:pt x="126" y="21"/>
                  </a:lnTo>
                  <a:lnTo>
                    <a:pt x="112" y="30"/>
                  </a:lnTo>
                  <a:lnTo>
                    <a:pt x="112" y="30"/>
                  </a:lnTo>
                  <a:lnTo>
                    <a:pt x="110" y="31"/>
                  </a:lnTo>
                  <a:lnTo>
                    <a:pt x="106" y="33"/>
                  </a:lnTo>
                  <a:lnTo>
                    <a:pt x="98" y="33"/>
                  </a:lnTo>
                  <a:lnTo>
                    <a:pt x="91" y="33"/>
                  </a:lnTo>
                  <a:lnTo>
                    <a:pt x="83" y="30"/>
                  </a:lnTo>
                  <a:lnTo>
                    <a:pt x="83" y="30"/>
                  </a:lnTo>
                  <a:lnTo>
                    <a:pt x="82" y="29"/>
                  </a:lnTo>
                  <a:lnTo>
                    <a:pt x="81" y="26"/>
                  </a:lnTo>
                  <a:lnTo>
                    <a:pt x="80" y="23"/>
                  </a:lnTo>
                  <a:lnTo>
                    <a:pt x="79" y="22"/>
                  </a:lnTo>
                  <a:lnTo>
                    <a:pt x="79" y="22"/>
                  </a:lnTo>
                  <a:lnTo>
                    <a:pt x="73" y="21"/>
                  </a:lnTo>
                  <a:lnTo>
                    <a:pt x="70" y="20"/>
                  </a:lnTo>
                  <a:lnTo>
                    <a:pt x="68" y="19"/>
                  </a:lnTo>
                  <a:lnTo>
                    <a:pt x="66" y="18"/>
                  </a:lnTo>
                  <a:lnTo>
                    <a:pt x="65" y="14"/>
                  </a:lnTo>
                  <a:lnTo>
                    <a:pt x="63" y="12"/>
                  </a:lnTo>
                  <a:lnTo>
                    <a:pt x="63" y="12"/>
                  </a:lnTo>
                  <a:lnTo>
                    <a:pt x="48" y="4"/>
                  </a:lnTo>
                  <a:lnTo>
                    <a:pt x="48" y="4"/>
                  </a:lnTo>
                  <a:lnTo>
                    <a:pt x="42" y="2"/>
                  </a:lnTo>
                  <a:lnTo>
                    <a:pt x="37" y="1"/>
                  </a:lnTo>
                  <a:lnTo>
                    <a:pt x="25" y="0"/>
                  </a:lnTo>
                  <a:lnTo>
                    <a:pt x="13" y="1"/>
                  </a:lnTo>
                  <a:lnTo>
                    <a:pt x="0" y="4"/>
                  </a:lnTo>
                  <a:lnTo>
                    <a:pt x="0" y="4"/>
                  </a:lnTo>
                  <a:lnTo>
                    <a:pt x="3" y="16"/>
                  </a:lnTo>
                  <a:lnTo>
                    <a:pt x="6" y="26"/>
                  </a:lnTo>
                  <a:lnTo>
                    <a:pt x="12" y="36"/>
                  </a:lnTo>
                  <a:lnTo>
                    <a:pt x="17" y="44"/>
                  </a:lnTo>
                  <a:lnTo>
                    <a:pt x="25" y="52"/>
                  </a:lnTo>
                  <a:lnTo>
                    <a:pt x="33" y="59"/>
                  </a:lnTo>
                  <a:lnTo>
                    <a:pt x="42" y="64"/>
                  </a:lnTo>
                  <a:lnTo>
                    <a:pt x="53" y="70"/>
                  </a:lnTo>
                  <a:lnTo>
                    <a:pt x="73" y="80"/>
                  </a:lnTo>
                  <a:lnTo>
                    <a:pt x="95" y="91"/>
                  </a:lnTo>
                  <a:lnTo>
                    <a:pt x="116" y="100"/>
                  </a:lnTo>
                  <a:lnTo>
                    <a:pt x="136" y="111"/>
                  </a:lnTo>
                  <a:lnTo>
                    <a:pt x="136" y="111"/>
                  </a:lnTo>
                  <a:lnTo>
                    <a:pt x="147" y="119"/>
                  </a:lnTo>
                  <a:lnTo>
                    <a:pt x="157" y="129"/>
                  </a:lnTo>
                  <a:lnTo>
                    <a:pt x="166" y="142"/>
                  </a:lnTo>
                  <a:lnTo>
                    <a:pt x="174" y="157"/>
                  </a:lnTo>
                  <a:lnTo>
                    <a:pt x="174" y="157"/>
                  </a:lnTo>
                  <a:lnTo>
                    <a:pt x="180" y="167"/>
                  </a:lnTo>
                  <a:lnTo>
                    <a:pt x="188" y="175"/>
                  </a:lnTo>
                  <a:lnTo>
                    <a:pt x="197" y="183"/>
                  </a:lnTo>
                  <a:lnTo>
                    <a:pt x="207" y="188"/>
                  </a:lnTo>
                  <a:lnTo>
                    <a:pt x="229" y="200"/>
                  </a:lnTo>
                  <a:lnTo>
                    <a:pt x="252" y="211"/>
                  </a:lnTo>
                  <a:lnTo>
                    <a:pt x="252" y="211"/>
                  </a:lnTo>
                  <a:lnTo>
                    <a:pt x="257" y="213"/>
                  </a:lnTo>
                  <a:lnTo>
                    <a:pt x="264" y="213"/>
                  </a:lnTo>
                  <a:lnTo>
                    <a:pt x="272" y="212"/>
                  </a:lnTo>
                  <a:lnTo>
                    <a:pt x="279" y="210"/>
                  </a:lnTo>
                  <a:lnTo>
                    <a:pt x="294" y="205"/>
                  </a:lnTo>
                  <a:lnTo>
                    <a:pt x="302" y="204"/>
                  </a:lnTo>
                  <a:lnTo>
                    <a:pt x="309" y="204"/>
                  </a:lnTo>
                  <a:lnTo>
                    <a:pt x="309" y="204"/>
                  </a:lnTo>
                  <a:lnTo>
                    <a:pt x="314" y="205"/>
                  </a:lnTo>
                  <a:lnTo>
                    <a:pt x="319" y="207"/>
                  </a:lnTo>
                  <a:lnTo>
                    <a:pt x="329" y="211"/>
                  </a:lnTo>
                  <a:lnTo>
                    <a:pt x="338" y="217"/>
                  </a:lnTo>
                  <a:lnTo>
                    <a:pt x="346" y="224"/>
                  </a:lnTo>
                  <a:lnTo>
                    <a:pt x="363" y="237"/>
                  </a:lnTo>
                  <a:lnTo>
                    <a:pt x="372" y="243"/>
                  </a:lnTo>
                  <a:lnTo>
                    <a:pt x="383" y="248"/>
                  </a:lnTo>
                  <a:lnTo>
                    <a:pt x="383" y="248"/>
                  </a:lnTo>
                  <a:lnTo>
                    <a:pt x="390" y="249"/>
                  </a:lnTo>
                  <a:lnTo>
                    <a:pt x="400" y="250"/>
                  </a:lnTo>
                  <a:lnTo>
                    <a:pt x="409" y="249"/>
                  </a:lnTo>
                  <a:lnTo>
                    <a:pt x="417" y="246"/>
                  </a:lnTo>
                  <a:lnTo>
                    <a:pt x="417" y="246"/>
                  </a:lnTo>
                  <a:lnTo>
                    <a:pt x="423" y="242"/>
                  </a:lnTo>
                  <a:lnTo>
                    <a:pt x="430" y="236"/>
                  </a:lnTo>
                  <a:lnTo>
                    <a:pt x="435" y="229"/>
                  </a:lnTo>
                  <a:lnTo>
                    <a:pt x="437" y="221"/>
                  </a:lnTo>
                  <a:lnTo>
                    <a:pt x="438" y="212"/>
                  </a:lnTo>
                  <a:lnTo>
                    <a:pt x="438" y="204"/>
                  </a:lnTo>
                  <a:lnTo>
                    <a:pt x="436" y="196"/>
                  </a:lnTo>
                  <a:lnTo>
                    <a:pt x="433" y="191"/>
                  </a:lnTo>
                  <a:lnTo>
                    <a:pt x="433" y="191"/>
                  </a:lnTo>
                  <a:lnTo>
                    <a:pt x="427" y="183"/>
                  </a:lnTo>
                  <a:lnTo>
                    <a:pt x="420" y="176"/>
                  </a:lnTo>
                  <a:lnTo>
                    <a:pt x="405" y="162"/>
                  </a:lnTo>
                  <a:lnTo>
                    <a:pt x="392" y="146"/>
                  </a:lnTo>
                  <a:lnTo>
                    <a:pt x="385" y="138"/>
                  </a:lnTo>
                  <a:lnTo>
                    <a:pt x="379" y="129"/>
                  </a:lnTo>
                  <a:lnTo>
                    <a:pt x="379" y="129"/>
                  </a:lnTo>
                  <a:lnTo>
                    <a:pt x="372" y="119"/>
                  </a:lnTo>
                  <a:lnTo>
                    <a:pt x="364" y="109"/>
                  </a:lnTo>
                  <a:lnTo>
                    <a:pt x="355" y="101"/>
                  </a:lnTo>
                  <a:lnTo>
                    <a:pt x="345" y="94"/>
                  </a:lnTo>
                  <a:lnTo>
                    <a:pt x="334" y="88"/>
                  </a:lnTo>
                  <a:lnTo>
                    <a:pt x="328" y="87"/>
                  </a:lnTo>
                  <a:lnTo>
                    <a:pt x="321" y="86"/>
                  </a:lnTo>
                  <a:lnTo>
                    <a:pt x="315" y="86"/>
                  </a:lnTo>
                  <a:lnTo>
                    <a:pt x="309" y="87"/>
                  </a:lnTo>
                  <a:lnTo>
                    <a:pt x="301" y="88"/>
                  </a:lnTo>
                  <a:lnTo>
                    <a:pt x="294" y="91"/>
                  </a:lnTo>
                  <a:lnTo>
                    <a:pt x="294" y="91"/>
                  </a:lnTo>
                  <a:lnTo>
                    <a:pt x="293" y="89"/>
                  </a:lnTo>
                  <a:lnTo>
                    <a:pt x="292" y="85"/>
                  </a:lnTo>
                  <a:lnTo>
                    <a:pt x="290" y="81"/>
                  </a:lnTo>
                  <a:lnTo>
                    <a:pt x="288" y="78"/>
                  </a:lnTo>
                  <a:lnTo>
                    <a:pt x="288" y="78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5" name="íṩḷïḍe">
              <a:extLst>
                <a:ext uri="{FF2B5EF4-FFF2-40B4-BE49-F238E27FC236}">
                  <a16:creationId xmlns:a16="http://schemas.microsoft.com/office/drawing/2014/main" id="{CCAF22AE-2E4B-48BE-A73E-7309ADB3DE7A}"/>
                </a:ext>
              </a:extLst>
            </p:cNvPr>
            <p:cNvSpPr/>
            <p:nvPr/>
          </p:nvSpPr>
          <p:spPr bwMode="auto">
            <a:xfrm>
              <a:off x="8439596" y="4726222"/>
              <a:ext cx="1057447" cy="739706"/>
            </a:xfrm>
            <a:custGeom>
              <a:avLst/>
              <a:gdLst>
                <a:gd name="T0" fmla="*/ 910 w 1010"/>
                <a:gd name="T1" fmla="*/ 250 h 742"/>
                <a:gd name="T2" fmla="*/ 850 w 1010"/>
                <a:gd name="T3" fmla="*/ 193 h 742"/>
                <a:gd name="T4" fmla="*/ 774 w 1010"/>
                <a:gd name="T5" fmla="*/ 82 h 742"/>
                <a:gd name="T6" fmla="*/ 764 w 1010"/>
                <a:gd name="T7" fmla="*/ 26 h 742"/>
                <a:gd name="T8" fmla="*/ 724 w 1010"/>
                <a:gd name="T9" fmla="*/ 0 h 742"/>
                <a:gd name="T10" fmla="*/ 690 w 1010"/>
                <a:gd name="T11" fmla="*/ 26 h 742"/>
                <a:gd name="T12" fmla="*/ 703 w 1010"/>
                <a:gd name="T13" fmla="*/ 76 h 742"/>
                <a:gd name="T14" fmla="*/ 692 w 1010"/>
                <a:gd name="T15" fmla="*/ 114 h 742"/>
                <a:gd name="T16" fmla="*/ 678 w 1010"/>
                <a:gd name="T17" fmla="*/ 149 h 742"/>
                <a:gd name="T18" fmla="*/ 654 w 1010"/>
                <a:gd name="T19" fmla="*/ 140 h 742"/>
                <a:gd name="T20" fmla="*/ 594 w 1010"/>
                <a:gd name="T21" fmla="*/ 114 h 742"/>
                <a:gd name="T22" fmla="*/ 579 w 1010"/>
                <a:gd name="T23" fmla="*/ 91 h 742"/>
                <a:gd name="T24" fmla="*/ 575 w 1010"/>
                <a:gd name="T25" fmla="*/ 66 h 742"/>
                <a:gd name="T26" fmla="*/ 552 w 1010"/>
                <a:gd name="T27" fmla="*/ 56 h 742"/>
                <a:gd name="T28" fmla="*/ 583 w 1010"/>
                <a:gd name="T29" fmla="*/ 34 h 742"/>
                <a:gd name="T30" fmla="*/ 585 w 1010"/>
                <a:gd name="T31" fmla="*/ 14 h 742"/>
                <a:gd name="T32" fmla="*/ 519 w 1010"/>
                <a:gd name="T33" fmla="*/ 4 h 742"/>
                <a:gd name="T34" fmla="*/ 439 w 1010"/>
                <a:gd name="T35" fmla="*/ 18 h 742"/>
                <a:gd name="T36" fmla="*/ 443 w 1010"/>
                <a:gd name="T37" fmla="*/ 27 h 742"/>
                <a:gd name="T38" fmla="*/ 418 w 1010"/>
                <a:gd name="T39" fmla="*/ 42 h 742"/>
                <a:gd name="T40" fmla="*/ 379 w 1010"/>
                <a:gd name="T41" fmla="*/ 101 h 742"/>
                <a:gd name="T42" fmla="*/ 360 w 1010"/>
                <a:gd name="T43" fmla="*/ 88 h 742"/>
                <a:gd name="T44" fmla="*/ 330 w 1010"/>
                <a:gd name="T45" fmla="*/ 65 h 742"/>
                <a:gd name="T46" fmla="*/ 284 w 1010"/>
                <a:gd name="T47" fmla="*/ 122 h 742"/>
                <a:gd name="T48" fmla="*/ 242 w 1010"/>
                <a:gd name="T49" fmla="*/ 140 h 742"/>
                <a:gd name="T50" fmla="*/ 236 w 1010"/>
                <a:gd name="T51" fmla="*/ 161 h 742"/>
                <a:gd name="T52" fmla="*/ 186 w 1010"/>
                <a:gd name="T53" fmla="*/ 190 h 742"/>
                <a:gd name="T54" fmla="*/ 131 w 1010"/>
                <a:gd name="T55" fmla="*/ 204 h 742"/>
                <a:gd name="T56" fmla="*/ 63 w 1010"/>
                <a:gd name="T57" fmla="*/ 250 h 742"/>
                <a:gd name="T58" fmla="*/ 2 w 1010"/>
                <a:gd name="T59" fmla="*/ 332 h 742"/>
                <a:gd name="T60" fmla="*/ 16 w 1010"/>
                <a:gd name="T61" fmla="*/ 383 h 742"/>
                <a:gd name="T62" fmla="*/ 0 w 1010"/>
                <a:gd name="T63" fmla="*/ 438 h 742"/>
                <a:gd name="T64" fmla="*/ 29 w 1010"/>
                <a:gd name="T65" fmla="*/ 534 h 742"/>
                <a:gd name="T66" fmla="*/ 48 w 1010"/>
                <a:gd name="T67" fmla="*/ 561 h 742"/>
                <a:gd name="T68" fmla="*/ 61 w 1010"/>
                <a:gd name="T69" fmla="*/ 614 h 742"/>
                <a:gd name="T70" fmla="*/ 94 w 1010"/>
                <a:gd name="T71" fmla="*/ 629 h 742"/>
                <a:gd name="T72" fmla="*/ 110 w 1010"/>
                <a:gd name="T73" fmla="*/ 650 h 742"/>
                <a:gd name="T74" fmla="*/ 132 w 1010"/>
                <a:gd name="T75" fmla="*/ 642 h 742"/>
                <a:gd name="T76" fmla="*/ 196 w 1010"/>
                <a:gd name="T77" fmla="*/ 615 h 742"/>
                <a:gd name="T78" fmla="*/ 284 w 1010"/>
                <a:gd name="T79" fmla="*/ 594 h 742"/>
                <a:gd name="T80" fmla="*/ 326 w 1010"/>
                <a:gd name="T81" fmla="*/ 546 h 742"/>
                <a:gd name="T82" fmla="*/ 396 w 1010"/>
                <a:gd name="T83" fmla="*/ 527 h 742"/>
                <a:gd name="T84" fmla="*/ 487 w 1010"/>
                <a:gd name="T85" fmla="*/ 554 h 742"/>
                <a:gd name="T86" fmla="*/ 521 w 1010"/>
                <a:gd name="T87" fmla="*/ 609 h 742"/>
                <a:gd name="T88" fmla="*/ 558 w 1010"/>
                <a:gd name="T89" fmla="*/ 603 h 742"/>
                <a:gd name="T90" fmla="*/ 618 w 1010"/>
                <a:gd name="T91" fmla="*/ 651 h 742"/>
                <a:gd name="T92" fmla="*/ 694 w 1010"/>
                <a:gd name="T93" fmla="*/ 727 h 742"/>
                <a:gd name="T94" fmla="*/ 756 w 1010"/>
                <a:gd name="T95" fmla="*/ 741 h 742"/>
                <a:gd name="T96" fmla="*/ 828 w 1010"/>
                <a:gd name="T97" fmla="*/ 735 h 742"/>
                <a:gd name="T98" fmla="*/ 892 w 1010"/>
                <a:gd name="T99" fmla="*/ 729 h 742"/>
                <a:gd name="T100" fmla="*/ 919 w 1010"/>
                <a:gd name="T101" fmla="*/ 686 h 742"/>
                <a:gd name="T102" fmla="*/ 942 w 1010"/>
                <a:gd name="T103" fmla="*/ 647 h 742"/>
                <a:gd name="T104" fmla="*/ 944 w 1010"/>
                <a:gd name="T105" fmla="*/ 581 h 742"/>
                <a:gd name="T106" fmla="*/ 993 w 1010"/>
                <a:gd name="T107" fmla="*/ 493 h 742"/>
                <a:gd name="T108" fmla="*/ 998 w 1010"/>
                <a:gd name="T109" fmla="*/ 362 h 742"/>
                <a:gd name="T110" fmla="*/ 988 w 1010"/>
                <a:gd name="T111" fmla="*/ 339 h 742"/>
                <a:gd name="T112" fmla="*/ 940 w 1010"/>
                <a:gd name="T113" fmla="*/ 322 h 7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10" h="742">
                  <a:moveTo>
                    <a:pt x="936" y="312"/>
                  </a:moveTo>
                  <a:lnTo>
                    <a:pt x="936" y="312"/>
                  </a:lnTo>
                  <a:lnTo>
                    <a:pt x="933" y="297"/>
                  </a:lnTo>
                  <a:lnTo>
                    <a:pt x="930" y="284"/>
                  </a:lnTo>
                  <a:lnTo>
                    <a:pt x="924" y="272"/>
                  </a:lnTo>
                  <a:lnTo>
                    <a:pt x="918" y="261"/>
                  </a:lnTo>
                  <a:lnTo>
                    <a:pt x="910" y="250"/>
                  </a:lnTo>
                  <a:lnTo>
                    <a:pt x="902" y="240"/>
                  </a:lnTo>
                  <a:lnTo>
                    <a:pt x="892" y="231"/>
                  </a:lnTo>
                  <a:lnTo>
                    <a:pt x="881" y="222"/>
                  </a:lnTo>
                  <a:lnTo>
                    <a:pt x="881" y="222"/>
                  </a:lnTo>
                  <a:lnTo>
                    <a:pt x="873" y="215"/>
                  </a:lnTo>
                  <a:lnTo>
                    <a:pt x="865" y="208"/>
                  </a:lnTo>
                  <a:lnTo>
                    <a:pt x="850" y="193"/>
                  </a:lnTo>
                  <a:lnTo>
                    <a:pt x="837" y="178"/>
                  </a:lnTo>
                  <a:lnTo>
                    <a:pt x="825" y="161"/>
                  </a:lnTo>
                  <a:lnTo>
                    <a:pt x="802" y="124"/>
                  </a:lnTo>
                  <a:lnTo>
                    <a:pt x="791" y="106"/>
                  </a:lnTo>
                  <a:lnTo>
                    <a:pt x="777" y="89"/>
                  </a:lnTo>
                  <a:lnTo>
                    <a:pt x="777" y="89"/>
                  </a:lnTo>
                  <a:lnTo>
                    <a:pt x="774" y="82"/>
                  </a:lnTo>
                  <a:lnTo>
                    <a:pt x="770" y="74"/>
                  </a:lnTo>
                  <a:lnTo>
                    <a:pt x="769" y="66"/>
                  </a:lnTo>
                  <a:lnTo>
                    <a:pt x="768" y="58"/>
                  </a:lnTo>
                  <a:lnTo>
                    <a:pt x="767" y="41"/>
                  </a:lnTo>
                  <a:lnTo>
                    <a:pt x="766" y="33"/>
                  </a:lnTo>
                  <a:lnTo>
                    <a:pt x="764" y="26"/>
                  </a:lnTo>
                  <a:lnTo>
                    <a:pt x="764" y="26"/>
                  </a:lnTo>
                  <a:lnTo>
                    <a:pt x="761" y="22"/>
                  </a:lnTo>
                  <a:lnTo>
                    <a:pt x="758" y="18"/>
                  </a:lnTo>
                  <a:lnTo>
                    <a:pt x="750" y="12"/>
                  </a:lnTo>
                  <a:lnTo>
                    <a:pt x="740" y="6"/>
                  </a:lnTo>
                  <a:lnTo>
                    <a:pt x="731" y="1"/>
                  </a:lnTo>
                  <a:lnTo>
                    <a:pt x="731" y="1"/>
                  </a:lnTo>
                  <a:lnTo>
                    <a:pt x="724" y="0"/>
                  </a:lnTo>
                  <a:lnTo>
                    <a:pt x="718" y="0"/>
                  </a:lnTo>
                  <a:lnTo>
                    <a:pt x="712" y="2"/>
                  </a:lnTo>
                  <a:lnTo>
                    <a:pt x="707" y="6"/>
                  </a:lnTo>
                  <a:lnTo>
                    <a:pt x="701" y="10"/>
                  </a:lnTo>
                  <a:lnTo>
                    <a:pt x="696" y="15"/>
                  </a:lnTo>
                  <a:lnTo>
                    <a:pt x="690" y="26"/>
                  </a:lnTo>
                  <a:lnTo>
                    <a:pt x="690" y="26"/>
                  </a:lnTo>
                  <a:lnTo>
                    <a:pt x="686" y="33"/>
                  </a:lnTo>
                  <a:lnTo>
                    <a:pt x="686" y="39"/>
                  </a:lnTo>
                  <a:lnTo>
                    <a:pt x="687" y="46"/>
                  </a:lnTo>
                  <a:lnTo>
                    <a:pt x="691" y="51"/>
                  </a:lnTo>
                  <a:lnTo>
                    <a:pt x="698" y="64"/>
                  </a:lnTo>
                  <a:lnTo>
                    <a:pt x="701" y="70"/>
                  </a:lnTo>
                  <a:lnTo>
                    <a:pt x="703" y="76"/>
                  </a:lnTo>
                  <a:lnTo>
                    <a:pt x="703" y="76"/>
                  </a:lnTo>
                  <a:lnTo>
                    <a:pt x="704" y="81"/>
                  </a:lnTo>
                  <a:lnTo>
                    <a:pt x="704" y="84"/>
                  </a:lnTo>
                  <a:lnTo>
                    <a:pt x="703" y="92"/>
                  </a:lnTo>
                  <a:lnTo>
                    <a:pt x="701" y="99"/>
                  </a:lnTo>
                  <a:lnTo>
                    <a:pt x="696" y="107"/>
                  </a:lnTo>
                  <a:lnTo>
                    <a:pt x="692" y="114"/>
                  </a:lnTo>
                  <a:lnTo>
                    <a:pt x="689" y="122"/>
                  </a:lnTo>
                  <a:lnTo>
                    <a:pt x="685" y="131"/>
                  </a:lnTo>
                  <a:lnTo>
                    <a:pt x="685" y="141"/>
                  </a:lnTo>
                  <a:lnTo>
                    <a:pt x="685" y="141"/>
                  </a:lnTo>
                  <a:lnTo>
                    <a:pt x="684" y="145"/>
                  </a:lnTo>
                  <a:lnTo>
                    <a:pt x="682" y="147"/>
                  </a:lnTo>
                  <a:lnTo>
                    <a:pt x="678" y="149"/>
                  </a:lnTo>
                  <a:lnTo>
                    <a:pt x="674" y="151"/>
                  </a:lnTo>
                  <a:lnTo>
                    <a:pt x="670" y="151"/>
                  </a:lnTo>
                  <a:lnTo>
                    <a:pt x="666" y="151"/>
                  </a:lnTo>
                  <a:lnTo>
                    <a:pt x="662" y="150"/>
                  </a:lnTo>
                  <a:lnTo>
                    <a:pt x="660" y="149"/>
                  </a:lnTo>
                  <a:lnTo>
                    <a:pt x="660" y="149"/>
                  </a:lnTo>
                  <a:lnTo>
                    <a:pt x="654" y="140"/>
                  </a:lnTo>
                  <a:lnTo>
                    <a:pt x="648" y="133"/>
                  </a:lnTo>
                  <a:lnTo>
                    <a:pt x="640" y="126"/>
                  </a:lnTo>
                  <a:lnTo>
                    <a:pt x="632" y="122"/>
                  </a:lnTo>
                  <a:lnTo>
                    <a:pt x="623" y="118"/>
                  </a:lnTo>
                  <a:lnTo>
                    <a:pt x="613" y="116"/>
                  </a:lnTo>
                  <a:lnTo>
                    <a:pt x="604" y="114"/>
                  </a:lnTo>
                  <a:lnTo>
                    <a:pt x="594" y="114"/>
                  </a:lnTo>
                  <a:lnTo>
                    <a:pt x="594" y="114"/>
                  </a:lnTo>
                  <a:lnTo>
                    <a:pt x="590" y="113"/>
                  </a:lnTo>
                  <a:lnTo>
                    <a:pt x="586" y="109"/>
                  </a:lnTo>
                  <a:lnTo>
                    <a:pt x="583" y="105"/>
                  </a:lnTo>
                  <a:lnTo>
                    <a:pt x="582" y="100"/>
                  </a:lnTo>
                  <a:lnTo>
                    <a:pt x="582" y="100"/>
                  </a:lnTo>
                  <a:lnTo>
                    <a:pt x="579" y="91"/>
                  </a:lnTo>
                  <a:lnTo>
                    <a:pt x="578" y="82"/>
                  </a:lnTo>
                  <a:lnTo>
                    <a:pt x="577" y="77"/>
                  </a:lnTo>
                  <a:lnTo>
                    <a:pt x="578" y="73"/>
                  </a:lnTo>
                  <a:lnTo>
                    <a:pt x="580" y="68"/>
                  </a:lnTo>
                  <a:lnTo>
                    <a:pt x="585" y="65"/>
                  </a:lnTo>
                  <a:lnTo>
                    <a:pt x="585" y="65"/>
                  </a:lnTo>
                  <a:lnTo>
                    <a:pt x="575" y="66"/>
                  </a:lnTo>
                  <a:lnTo>
                    <a:pt x="566" y="66"/>
                  </a:lnTo>
                  <a:lnTo>
                    <a:pt x="561" y="66"/>
                  </a:lnTo>
                  <a:lnTo>
                    <a:pt x="558" y="65"/>
                  </a:lnTo>
                  <a:lnTo>
                    <a:pt x="554" y="63"/>
                  </a:lnTo>
                  <a:lnTo>
                    <a:pt x="552" y="59"/>
                  </a:lnTo>
                  <a:lnTo>
                    <a:pt x="552" y="59"/>
                  </a:lnTo>
                  <a:lnTo>
                    <a:pt x="552" y="56"/>
                  </a:lnTo>
                  <a:lnTo>
                    <a:pt x="551" y="52"/>
                  </a:lnTo>
                  <a:lnTo>
                    <a:pt x="552" y="49"/>
                  </a:lnTo>
                  <a:lnTo>
                    <a:pt x="553" y="47"/>
                  </a:lnTo>
                  <a:lnTo>
                    <a:pt x="558" y="43"/>
                  </a:lnTo>
                  <a:lnTo>
                    <a:pt x="563" y="40"/>
                  </a:lnTo>
                  <a:lnTo>
                    <a:pt x="577" y="37"/>
                  </a:lnTo>
                  <a:lnTo>
                    <a:pt x="583" y="34"/>
                  </a:lnTo>
                  <a:lnTo>
                    <a:pt x="587" y="32"/>
                  </a:lnTo>
                  <a:lnTo>
                    <a:pt x="587" y="32"/>
                  </a:lnTo>
                  <a:lnTo>
                    <a:pt x="590" y="30"/>
                  </a:lnTo>
                  <a:lnTo>
                    <a:pt x="591" y="25"/>
                  </a:lnTo>
                  <a:lnTo>
                    <a:pt x="590" y="22"/>
                  </a:lnTo>
                  <a:lnTo>
                    <a:pt x="588" y="17"/>
                  </a:lnTo>
                  <a:lnTo>
                    <a:pt x="585" y="14"/>
                  </a:lnTo>
                  <a:lnTo>
                    <a:pt x="582" y="10"/>
                  </a:lnTo>
                  <a:lnTo>
                    <a:pt x="578" y="8"/>
                  </a:lnTo>
                  <a:lnTo>
                    <a:pt x="575" y="7"/>
                  </a:lnTo>
                  <a:lnTo>
                    <a:pt x="575" y="7"/>
                  </a:lnTo>
                  <a:lnTo>
                    <a:pt x="557" y="7"/>
                  </a:lnTo>
                  <a:lnTo>
                    <a:pt x="537" y="6"/>
                  </a:lnTo>
                  <a:lnTo>
                    <a:pt x="519" y="4"/>
                  </a:lnTo>
                  <a:lnTo>
                    <a:pt x="500" y="2"/>
                  </a:lnTo>
                  <a:lnTo>
                    <a:pt x="482" y="2"/>
                  </a:lnTo>
                  <a:lnTo>
                    <a:pt x="472" y="4"/>
                  </a:lnTo>
                  <a:lnTo>
                    <a:pt x="463" y="6"/>
                  </a:lnTo>
                  <a:lnTo>
                    <a:pt x="455" y="8"/>
                  </a:lnTo>
                  <a:lnTo>
                    <a:pt x="447" y="13"/>
                  </a:lnTo>
                  <a:lnTo>
                    <a:pt x="439" y="18"/>
                  </a:lnTo>
                  <a:lnTo>
                    <a:pt x="433" y="25"/>
                  </a:lnTo>
                  <a:lnTo>
                    <a:pt x="433" y="25"/>
                  </a:lnTo>
                  <a:lnTo>
                    <a:pt x="438" y="24"/>
                  </a:lnTo>
                  <a:lnTo>
                    <a:pt x="441" y="24"/>
                  </a:lnTo>
                  <a:lnTo>
                    <a:pt x="442" y="25"/>
                  </a:lnTo>
                  <a:lnTo>
                    <a:pt x="442" y="25"/>
                  </a:lnTo>
                  <a:lnTo>
                    <a:pt x="443" y="27"/>
                  </a:lnTo>
                  <a:lnTo>
                    <a:pt x="443" y="30"/>
                  </a:lnTo>
                  <a:lnTo>
                    <a:pt x="443" y="34"/>
                  </a:lnTo>
                  <a:lnTo>
                    <a:pt x="443" y="34"/>
                  </a:lnTo>
                  <a:lnTo>
                    <a:pt x="435" y="35"/>
                  </a:lnTo>
                  <a:lnTo>
                    <a:pt x="429" y="37"/>
                  </a:lnTo>
                  <a:lnTo>
                    <a:pt x="424" y="39"/>
                  </a:lnTo>
                  <a:lnTo>
                    <a:pt x="418" y="42"/>
                  </a:lnTo>
                  <a:lnTo>
                    <a:pt x="414" y="47"/>
                  </a:lnTo>
                  <a:lnTo>
                    <a:pt x="410" y="51"/>
                  </a:lnTo>
                  <a:lnTo>
                    <a:pt x="404" y="63"/>
                  </a:lnTo>
                  <a:lnTo>
                    <a:pt x="397" y="74"/>
                  </a:lnTo>
                  <a:lnTo>
                    <a:pt x="392" y="87"/>
                  </a:lnTo>
                  <a:lnTo>
                    <a:pt x="384" y="97"/>
                  </a:lnTo>
                  <a:lnTo>
                    <a:pt x="379" y="101"/>
                  </a:lnTo>
                  <a:lnTo>
                    <a:pt x="373" y="106"/>
                  </a:lnTo>
                  <a:lnTo>
                    <a:pt x="373" y="106"/>
                  </a:lnTo>
                  <a:lnTo>
                    <a:pt x="372" y="100"/>
                  </a:lnTo>
                  <a:lnTo>
                    <a:pt x="371" y="97"/>
                  </a:lnTo>
                  <a:lnTo>
                    <a:pt x="369" y="93"/>
                  </a:lnTo>
                  <a:lnTo>
                    <a:pt x="367" y="91"/>
                  </a:lnTo>
                  <a:lnTo>
                    <a:pt x="360" y="88"/>
                  </a:lnTo>
                  <a:lnTo>
                    <a:pt x="353" y="84"/>
                  </a:lnTo>
                  <a:lnTo>
                    <a:pt x="345" y="81"/>
                  </a:lnTo>
                  <a:lnTo>
                    <a:pt x="338" y="77"/>
                  </a:lnTo>
                  <a:lnTo>
                    <a:pt x="336" y="75"/>
                  </a:lnTo>
                  <a:lnTo>
                    <a:pt x="333" y="73"/>
                  </a:lnTo>
                  <a:lnTo>
                    <a:pt x="331" y="70"/>
                  </a:lnTo>
                  <a:lnTo>
                    <a:pt x="330" y="65"/>
                  </a:lnTo>
                  <a:lnTo>
                    <a:pt x="330" y="65"/>
                  </a:lnTo>
                  <a:lnTo>
                    <a:pt x="321" y="82"/>
                  </a:lnTo>
                  <a:lnTo>
                    <a:pt x="310" y="98"/>
                  </a:lnTo>
                  <a:lnTo>
                    <a:pt x="304" y="106"/>
                  </a:lnTo>
                  <a:lnTo>
                    <a:pt x="297" y="112"/>
                  </a:lnTo>
                  <a:lnTo>
                    <a:pt x="290" y="117"/>
                  </a:lnTo>
                  <a:lnTo>
                    <a:pt x="284" y="122"/>
                  </a:lnTo>
                  <a:lnTo>
                    <a:pt x="284" y="122"/>
                  </a:lnTo>
                  <a:lnTo>
                    <a:pt x="278" y="124"/>
                  </a:lnTo>
                  <a:lnTo>
                    <a:pt x="271" y="126"/>
                  </a:lnTo>
                  <a:lnTo>
                    <a:pt x="259" y="130"/>
                  </a:lnTo>
                  <a:lnTo>
                    <a:pt x="253" y="132"/>
                  </a:lnTo>
                  <a:lnTo>
                    <a:pt x="247" y="135"/>
                  </a:lnTo>
                  <a:lnTo>
                    <a:pt x="242" y="140"/>
                  </a:lnTo>
                  <a:lnTo>
                    <a:pt x="237" y="146"/>
                  </a:lnTo>
                  <a:lnTo>
                    <a:pt x="237" y="146"/>
                  </a:lnTo>
                  <a:lnTo>
                    <a:pt x="237" y="149"/>
                  </a:lnTo>
                  <a:lnTo>
                    <a:pt x="237" y="154"/>
                  </a:lnTo>
                  <a:lnTo>
                    <a:pt x="237" y="157"/>
                  </a:lnTo>
                  <a:lnTo>
                    <a:pt x="236" y="161"/>
                  </a:lnTo>
                  <a:lnTo>
                    <a:pt x="236" y="161"/>
                  </a:lnTo>
                  <a:lnTo>
                    <a:pt x="232" y="166"/>
                  </a:lnTo>
                  <a:lnTo>
                    <a:pt x="228" y="172"/>
                  </a:lnTo>
                  <a:lnTo>
                    <a:pt x="223" y="176"/>
                  </a:lnTo>
                  <a:lnTo>
                    <a:pt x="219" y="180"/>
                  </a:lnTo>
                  <a:lnTo>
                    <a:pt x="209" y="186"/>
                  </a:lnTo>
                  <a:lnTo>
                    <a:pt x="197" y="189"/>
                  </a:lnTo>
                  <a:lnTo>
                    <a:pt x="186" y="190"/>
                  </a:lnTo>
                  <a:lnTo>
                    <a:pt x="173" y="190"/>
                  </a:lnTo>
                  <a:lnTo>
                    <a:pt x="148" y="190"/>
                  </a:lnTo>
                  <a:lnTo>
                    <a:pt x="148" y="190"/>
                  </a:lnTo>
                  <a:lnTo>
                    <a:pt x="144" y="191"/>
                  </a:lnTo>
                  <a:lnTo>
                    <a:pt x="139" y="193"/>
                  </a:lnTo>
                  <a:lnTo>
                    <a:pt x="135" y="198"/>
                  </a:lnTo>
                  <a:lnTo>
                    <a:pt x="131" y="204"/>
                  </a:lnTo>
                  <a:lnTo>
                    <a:pt x="123" y="214"/>
                  </a:lnTo>
                  <a:lnTo>
                    <a:pt x="120" y="219"/>
                  </a:lnTo>
                  <a:lnTo>
                    <a:pt x="118" y="221"/>
                  </a:lnTo>
                  <a:lnTo>
                    <a:pt x="118" y="221"/>
                  </a:lnTo>
                  <a:lnTo>
                    <a:pt x="98" y="229"/>
                  </a:lnTo>
                  <a:lnTo>
                    <a:pt x="80" y="239"/>
                  </a:lnTo>
                  <a:lnTo>
                    <a:pt x="63" y="250"/>
                  </a:lnTo>
                  <a:lnTo>
                    <a:pt x="47" y="263"/>
                  </a:lnTo>
                  <a:lnTo>
                    <a:pt x="33" y="277"/>
                  </a:lnTo>
                  <a:lnTo>
                    <a:pt x="21" y="292"/>
                  </a:lnTo>
                  <a:lnTo>
                    <a:pt x="11" y="309"/>
                  </a:lnTo>
                  <a:lnTo>
                    <a:pt x="3" y="328"/>
                  </a:lnTo>
                  <a:lnTo>
                    <a:pt x="3" y="328"/>
                  </a:lnTo>
                  <a:lnTo>
                    <a:pt x="2" y="332"/>
                  </a:lnTo>
                  <a:lnTo>
                    <a:pt x="0" y="336"/>
                  </a:lnTo>
                  <a:lnTo>
                    <a:pt x="2" y="345"/>
                  </a:lnTo>
                  <a:lnTo>
                    <a:pt x="5" y="353"/>
                  </a:lnTo>
                  <a:lnTo>
                    <a:pt x="8" y="361"/>
                  </a:lnTo>
                  <a:lnTo>
                    <a:pt x="12" y="369"/>
                  </a:lnTo>
                  <a:lnTo>
                    <a:pt x="15" y="375"/>
                  </a:lnTo>
                  <a:lnTo>
                    <a:pt x="16" y="383"/>
                  </a:lnTo>
                  <a:lnTo>
                    <a:pt x="15" y="388"/>
                  </a:lnTo>
                  <a:lnTo>
                    <a:pt x="15" y="393"/>
                  </a:lnTo>
                  <a:lnTo>
                    <a:pt x="15" y="393"/>
                  </a:lnTo>
                  <a:lnTo>
                    <a:pt x="8" y="407"/>
                  </a:lnTo>
                  <a:lnTo>
                    <a:pt x="3" y="423"/>
                  </a:lnTo>
                  <a:lnTo>
                    <a:pt x="2" y="430"/>
                  </a:lnTo>
                  <a:lnTo>
                    <a:pt x="0" y="438"/>
                  </a:lnTo>
                  <a:lnTo>
                    <a:pt x="2" y="445"/>
                  </a:lnTo>
                  <a:lnTo>
                    <a:pt x="4" y="452"/>
                  </a:lnTo>
                  <a:lnTo>
                    <a:pt x="4" y="452"/>
                  </a:lnTo>
                  <a:lnTo>
                    <a:pt x="13" y="472"/>
                  </a:lnTo>
                  <a:lnTo>
                    <a:pt x="21" y="493"/>
                  </a:lnTo>
                  <a:lnTo>
                    <a:pt x="27" y="513"/>
                  </a:lnTo>
                  <a:lnTo>
                    <a:pt x="29" y="534"/>
                  </a:lnTo>
                  <a:lnTo>
                    <a:pt x="29" y="534"/>
                  </a:lnTo>
                  <a:lnTo>
                    <a:pt x="31" y="539"/>
                  </a:lnTo>
                  <a:lnTo>
                    <a:pt x="33" y="544"/>
                  </a:lnTo>
                  <a:lnTo>
                    <a:pt x="36" y="548"/>
                  </a:lnTo>
                  <a:lnTo>
                    <a:pt x="39" y="551"/>
                  </a:lnTo>
                  <a:lnTo>
                    <a:pt x="46" y="557"/>
                  </a:lnTo>
                  <a:lnTo>
                    <a:pt x="48" y="561"/>
                  </a:lnTo>
                  <a:lnTo>
                    <a:pt x="49" y="564"/>
                  </a:lnTo>
                  <a:lnTo>
                    <a:pt x="49" y="564"/>
                  </a:lnTo>
                  <a:lnTo>
                    <a:pt x="53" y="590"/>
                  </a:lnTo>
                  <a:lnTo>
                    <a:pt x="55" y="603"/>
                  </a:lnTo>
                  <a:lnTo>
                    <a:pt x="57" y="609"/>
                  </a:lnTo>
                  <a:lnTo>
                    <a:pt x="61" y="614"/>
                  </a:lnTo>
                  <a:lnTo>
                    <a:pt x="61" y="614"/>
                  </a:lnTo>
                  <a:lnTo>
                    <a:pt x="63" y="618"/>
                  </a:lnTo>
                  <a:lnTo>
                    <a:pt x="66" y="621"/>
                  </a:lnTo>
                  <a:lnTo>
                    <a:pt x="69" y="623"/>
                  </a:lnTo>
                  <a:lnTo>
                    <a:pt x="72" y="625"/>
                  </a:lnTo>
                  <a:lnTo>
                    <a:pt x="80" y="626"/>
                  </a:lnTo>
                  <a:lnTo>
                    <a:pt x="87" y="627"/>
                  </a:lnTo>
                  <a:lnTo>
                    <a:pt x="94" y="629"/>
                  </a:lnTo>
                  <a:lnTo>
                    <a:pt x="97" y="630"/>
                  </a:lnTo>
                  <a:lnTo>
                    <a:pt x="101" y="632"/>
                  </a:lnTo>
                  <a:lnTo>
                    <a:pt x="103" y="635"/>
                  </a:lnTo>
                  <a:lnTo>
                    <a:pt x="106" y="639"/>
                  </a:lnTo>
                  <a:lnTo>
                    <a:pt x="107" y="644"/>
                  </a:lnTo>
                  <a:lnTo>
                    <a:pt x="110" y="650"/>
                  </a:lnTo>
                  <a:lnTo>
                    <a:pt x="110" y="650"/>
                  </a:lnTo>
                  <a:lnTo>
                    <a:pt x="112" y="644"/>
                  </a:lnTo>
                  <a:lnTo>
                    <a:pt x="113" y="642"/>
                  </a:lnTo>
                  <a:lnTo>
                    <a:pt x="114" y="640"/>
                  </a:lnTo>
                  <a:lnTo>
                    <a:pt x="114" y="640"/>
                  </a:lnTo>
                  <a:lnTo>
                    <a:pt x="119" y="639"/>
                  </a:lnTo>
                  <a:lnTo>
                    <a:pt x="123" y="639"/>
                  </a:lnTo>
                  <a:lnTo>
                    <a:pt x="132" y="642"/>
                  </a:lnTo>
                  <a:lnTo>
                    <a:pt x="140" y="644"/>
                  </a:lnTo>
                  <a:lnTo>
                    <a:pt x="144" y="644"/>
                  </a:lnTo>
                  <a:lnTo>
                    <a:pt x="147" y="643"/>
                  </a:lnTo>
                  <a:lnTo>
                    <a:pt x="147" y="643"/>
                  </a:lnTo>
                  <a:lnTo>
                    <a:pt x="174" y="625"/>
                  </a:lnTo>
                  <a:lnTo>
                    <a:pt x="189" y="618"/>
                  </a:lnTo>
                  <a:lnTo>
                    <a:pt x="196" y="615"/>
                  </a:lnTo>
                  <a:lnTo>
                    <a:pt x="203" y="613"/>
                  </a:lnTo>
                  <a:lnTo>
                    <a:pt x="203" y="613"/>
                  </a:lnTo>
                  <a:lnTo>
                    <a:pt x="239" y="606"/>
                  </a:lnTo>
                  <a:lnTo>
                    <a:pt x="257" y="603"/>
                  </a:lnTo>
                  <a:lnTo>
                    <a:pt x="276" y="597"/>
                  </a:lnTo>
                  <a:lnTo>
                    <a:pt x="276" y="597"/>
                  </a:lnTo>
                  <a:lnTo>
                    <a:pt x="284" y="594"/>
                  </a:lnTo>
                  <a:lnTo>
                    <a:pt x="290" y="588"/>
                  </a:lnTo>
                  <a:lnTo>
                    <a:pt x="296" y="581"/>
                  </a:lnTo>
                  <a:lnTo>
                    <a:pt x="302" y="573"/>
                  </a:lnTo>
                  <a:lnTo>
                    <a:pt x="312" y="559"/>
                  </a:lnTo>
                  <a:lnTo>
                    <a:pt x="319" y="552"/>
                  </a:lnTo>
                  <a:lnTo>
                    <a:pt x="326" y="546"/>
                  </a:lnTo>
                  <a:lnTo>
                    <a:pt x="326" y="546"/>
                  </a:lnTo>
                  <a:lnTo>
                    <a:pt x="336" y="540"/>
                  </a:lnTo>
                  <a:lnTo>
                    <a:pt x="345" y="536"/>
                  </a:lnTo>
                  <a:lnTo>
                    <a:pt x="355" y="532"/>
                  </a:lnTo>
                  <a:lnTo>
                    <a:pt x="366" y="530"/>
                  </a:lnTo>
                  <a:lnTo>
                    <a:pt x="376" y="528"/>
                  </a:lnTo>
                  <a:lnTo>
                    <a:pt x="386" y="527"/>
                  </a:lnTo>
                  <a:lnTo>
                    <a:pt x="396" y="527"/>
                  </a:lnTo>
                  <a:lnTo>
                    <a:pt x="406" y="528"/>
                  </a:lnTo>
                  <a:lnTo>
                    <a:pt x="427" y="530"/>
                  </a:lnTo>
                  <a:lnTo>
                    <a:pt x="446" y="535"/>
                  </a:lnTo>
                  <a:lnTo>
                    <a:pt x="466" y="542"/>
                  </a:lnTo>
                  <a:lnTo>
                    <a:pt x="483" y="551"/>
                  </a:lnTo>
                  <a:lnTo>
                    <a:pt x="483" y="551"/>
                  </a:lnTo>
                  <a:lnTo>
                    <a:pt x="487" y="554"/>
                  </a:lnTo>
                  <a:lnTo>
                    <a:pt x="491" y="561"/>
                  </a:lnTo>
                  <a:lnTo>
                    <a:pt x="499" y="578"/>
                  </a:lnTo>
                  <a:lnTo>
                    <a:pt x="503" y="587"/>
                  </a:lnTo>
                  <a:lnTo>
                    <a:pt x="508" y="595"/>
                  </a:lnTo>
                  <a:lnTo>
                    <a:pt x="515" y="603"/>
                  </a:lnTo>
                  <a:lnTo>
                    <a:pt x="518" y="605"/>
                  </a:lnTo>
                  <a:lnTo>
                    <a:pt x="521" y="609"/>
                  </a:lnTo>
                  <a:lnTo>
                    <a:pt x="521" y="609"/>
                  </a:lnTo>
                  <a:lnTo>
                    <a:pt x="527" y="610"/>
                  </a:lnTo>
                  <a:lnTo>
                    <a:pt x="533" y="610"/>
                  </a:lnTo>
                  <a:lnTo>
                    <a:pt x="540" y="609"/>
                  </a:lnTo>
                  <a:lnTo>
                    <a:pt x="545" y="606"/>
                  </a:lnTo>
                  <a:lnTo>
                    <a:pt x="551" y="604"/>
                  </a:lnTo>
                  <a:lnTo>
                    <a:pt x="558" y="603"/>
                  </a:lnTo>
                  <a:lnTo>
                    <a:pt x="563" y="604"/>
                  </a:lnTo>
                  <a:lnTo>
                    <a:pt x="569" y="606"/>
                  </a:lnTo>
                  <a:lnTo>
                    <a:pt x="569" y="606"/>
                  </a:lnTo>
                  <a:lnTo>
                    <a:pt x="578" y="612"/>
                  </a:lnTo>
                  <a:lnTo>
                    <a:pt x="587" y="619"/>
                  </a:lnTo>
                  <a:lnTo>
                    <a:pt x="603" y="634"/>
                  </a:lnTo>
                  <a:lnTo>
                    <a:pt x="618" y="651"/>
                  </a:lnTo>
                  <a:lnTo>
                    <a:pt x="633" y="667"/>
                  </a:lnTo>
                  <a:lnTo>
                    <a:pt x="646" y="684"/>
                  </a:lnTo>
                  <a:lnTo>
                    <a:pt x="661" y="700"/>
                  </a:lnTo>
                  <a:lnTo>
                    <a:pt x="677" y="714"/>
                  </a:lnTo>
                  <a:lnTo>
                    <a:pt x="685" y="721"/>
                  </a:lnTo>
                  <a:lnTo>
                    <a:pt x="694" y="727"/>
                  </a:lnTo>
                  <a:lnTo>
                    <a:pt x="694" y="727"/>
                  </a:lnTo>
                  <a:lnTo>
                    <a:pt x="702" y="731"/>
                  </a:lnTo>
                  <a:lnTo>
                    <a:pt x="710" y="735"/>
                  </a:lnTo>
                  <a:lnTo>
                    <a:pt x="719" y="738"/>
                  </a:lnTo>
                  <a:lnTo>
                    <a:pt x="728" y="741"/>
                  </a:lnTo>
                  <a:lnTo>
                    <a:pt x="737" y="742"/>
                  </a:lnTo>
                  <a:lnTo>
                    <a:pt x="747" y="742"/>
                  </a:lnTo>
                  <a:lnTo>
                    <a:pt x="756" y="741"/>
                  </a:lnTo>
                  <a:lnTo>
                    <a:pt x="765" y="738"/>
                  </a:lnTo>
                  <a:lnTo>
                    <a:pt x="765" y="738"/>
                  </a:lnTo>
                  <a:lnTo>
                    <a:pt x="773" y="736"/>
                  </a:lnTo>
                  <a:lnTo>
                    <a:pt x="781" y="734"/>
                  </a:lnTo>
                  <a:lnTo>
                    <a:pt x="797" y="733"/>
                  </a:lnTo>
                  <a:lnTo>
                    <a:pt x="812" y="733"/>
                  </a:lnTo>
                  <a:lnTo>
                    <a:pt x="828" y="735"/>
                  </a:lnTo>
                  <a:lnTo>
                    <a:pt x="844" y="736"/>
                  </a:lnTo>
                  <a:lnTo>
                    <a:pt x="861" y="736"/>
                  </a:lnTo>
                  <a:lnTo>
                    <a:pt x="869" y="736"/>
                  </a:lnTo>
                  <a:lnTo>
                    <a:pt x="877" y="735"/>
                  </a:lnTo>
                  <a:lnTo>
                    <a:pt x="885" y="733"/>
                  </a:lnTo>
                  <a:lnTo>
                    <a:pt x="892" y="729"/>
                  </a:lnTo>
                  <a:lnTo>
                    <a:pt x="892" y="729"/>
                  </a:lnTo>
                  <a:lnTo>
                    <a:pt x="898" y="726"/>
                  </a:lnTo>
                  <a:lnTo>
                    <a:pt x="902" y="721"/>
                  </a:lnTo>
                  <a:lnTo>
                    <a:pt x="906" y="717"/>
                  </a:lnTo>
                  <a:lnTo>
                    <a:pt x="909" y="711"/>
                  </a:lnTo>
                  <a:lnTo>
                    <a:pt x="914" y="698"/>
                  </a:lnTo>
                  <a:lnTo>
                    <a:pt x="919" y="686"/>
                  </a:lnTo>
                  <a:lnTo>
                    <a:pt x="919" y="686"/>
                  </a:lnTo>
                  <a:lnTo>
                    <a:pt x="925" y="679"/>
                  </a:lnTo>
                  <a:lnTo>
                    <a:pt x="932" y="672"/>
                  </a:lnTo>
                  <a:lnTo>
                    <a:pt x="938" y="664"/>
                  </a:lnTo>
                  <a:lnTo>
                    <a:pt x="940" y="660"/>
                  </a:lnTo>
                  <a:lnTo>
                    <a:pt x="942" y="655"/>
                  </a:lnTo>
                  <a:lnTo>
                    <a:pt x="942" y="655"/>
                  </a:lnTo>
                  <a:lnTo>
                    <a:pt x="942" y="647"/>
                  </a:lnTo>
                  <a:lnTo>
                    <a:pt x="942" y="639"/>
                  </a:lnTo>
                  <a:lnTo>
                    <a:pt x="940" y="625"/>
                  </a:lnTo>
                  <a:lnTo>
                    <a:pt x="939" y="610"/>
                  </a:lnTo>
                  <a:lnTo>
                    <a:pt x="939" y="602"/>
                  </a:lnTo>
                  <a:lnTo>
                    <a:pt x="940" y="595"/>
                  </a:lnTo>
                  <a:lnTo>
                    <a:pt x="940" y="595"/>
                  </a:lnTo>
                  <a:lnTo>
                    <a:pt x="944" y="581"/>
                  </a:lnTo>
                  <a:lnTo>
                    <a:pt x="950" y="569"/>
                  </a:lnTo>
                  <a:lnTo>
                    <a:pt x="958" y="556"/>
                  </a:lnTo>
                  <a:lnTo>
                    <a:pt x="966" y="544"/>
                  </a:lnTo>
                  <a:lnTo>
                    <a:pt x="975" y="532"/>
                  </a:lnTo>
                  <a:lnTo>
                    <a:pt x="982" y="520"/>
                  </a:lnTo>
                  <a:lnTo>
                    <a:pt x="989" y="506"/>
                  </a:lnTo>
                  <a:lnTo>
                    <a:pt x="993" y="493"/>
                  </a:lnTo>
                  <a:lnTo>
                    <a:pt x="993" y="493"/>
                  </a:lnTo>
                  <a:lnTo>
                    <a:pt x="997" y="477"/>
                  </a:lnTo>
                  <a:lnTo>
                    <a:pt x="999" y="461"/>
                  </a:lnTo>
                  <a:lnTo>
                    <a:pt x="1000" y="445"/>
                  </a:lnTo>
                  <a:lnTo>
                    <a:pt x="1001" y="428"/>
                  </a:lnTo>
                  <a:lnTo>
                    <a:pt x="1000" y="396"/>
                  </a:lnTo>
                  <a:lnTo>
                    <a:pt x="998" y="362"/>
                  </a:lnTo>
                  <a:lnTo>
                    <a:pt x="998" y="362"/>
                  </a:lnTo>
                  <a:lnTo>
                    <a:pt x="999" y="356"/>
                  </a:lnTo>
                  <a:lnTo>
                    <a:pt x="1001" y="349"/>
                  </a:lnTo>
                  <a:lnTo>
                    <a:pt x="1005" y="342"/>
                  </a:lnTo>
                  <a:lnTo>
                    <a:pt x="1010" y="337"/>
                  </a:lnTo>
                  <a:lnTo>
                    <a:pt x="1010" y="337"/>
                  </a:lnTo>
                  <a:lnTo>
                    <a:pt x="988" y="339"/>
                  </a:lnTo>
                  <a:lnTo>
                    <a:pt x="975" y="339"/>
                  </a:lnTo>
                  <a:lnTo>
                    <a:pt x="964" y="338"/>
                  </a:lnTo>
                  <a:lnTo>
                    <a:pt x="955" y="335"/>
                  </a:lnTo>
                  <a:lnTo>
                    <a:pt x="950" y="332"/>
                  </a:lnTo>
                  <a:lnTo>
                    <a:pt x="946" y="330"/>
                  </a:lnTo>
                  <a:lnTo>
                    <a:pt x="942" y="327"/>
                  </a:lnTo>
                  <a:lnTo>
                    <a:pt x="940" y="322"/>
                  </a:lnTo>
                  <a:lnTo>
                    <a:pt x="938" y="317"/>
                  </a:lnTo>
                  <a:lnTo>
                    <a:pt x="936" y="312"/>
                  </a:lnTo>
                  <a:lnTo>
                    <a:pt x="936" y="312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6" name="îṩlïḑè">
              <a:extLst>
                <a:ext uri="{FF2B5EF4-FFF2-40B4-BE49-F238E27FC236}">
                  <a16:creationId xmlns:a16="http://schemas.microsoft.com/office/drawing/2014/main" id="{7F961CE1-7DCF-408C-9913-8B36DFDA5BC6}"/>
                </a:ext>
              </a:extLst>
            </p:cNvPr>
            <p:cNvSpPr/>
            <p:nvPr/>
          </p:nvSpPr>
          <p:spPr bwMode="auto">
            <a:xfrm>
              <a:off x="9241580" y="5517908"/>
              <a:ext cx="119356" cy="103959"/>
            </a:xfrm>
            <a:custGeom>
              <a:avLst/>
              <a:gdLst>
                <a:gd name="T0" fmla="*/ 98 w 114"/>
                <a:gd name="T1" fmla="*/ 14 h 103"/>
                <a:gd name="T2" fmla="*/ 98 w 114"/>
                <a:gd name="T3" fmla="*/ 14 h 103"/>
                <a:gd name="T4" fmla="*/ 90 w 114"/>
                <a:gd name="T5" fmla="*/ 10 h 103"/>
                <a:gd name="T6" fmla="*/ 82 w 114"/>
                <a:gd name="T7" fmla="*/ 7 h 103"/>
                <a:gd name="T8" fmla="*/ 74 w 114"/>
                <a:gd name="T9" fmla="*/ 4 h 103"/>
                <a:gd name="T10" fmla="*/ 66 w 114"/>
                <a:gd name="T11" fmla="*/ 2 h 103"/>
                <a:gd name="T12" fmla="*/ 50 w 114"/>
                <a:gd name="T13" fmla="*/ 1 h 103"/>
                <a:gd name="T14" fmla="*/ 34 w 114"/>
                <a:gd name="T15" fmla="*/ 0 h 103"/>
                <a:gd name="T16" fmla="*/ 34 w 114"/>
                <a:gd name="T17" fmla="*/ 0 h 103"/>
                <a:gd name="T18" fmla="*/ 23 w 114"/>
                <a:gd name="T19" fmla="*/ 1 h 103"/>
                <a:gd name="T20" fmla="*/ 17 w 114"/>
                <a:gd name="T21" fmla="*/ 2 h 103"/>
                <a:gd name="T22" fmla="*/ 13 w 114"/>
                <a:gd name="T23" fmla="*/ 4 h 103"/>
                <a:gd name="T24" fmla="*/ 10 w 114"/>
                <a:gd name="T25" fmla="*/ 8 h 103"/>
                <a:gd name="T26" fmla="*/ 7 w 114"/>
                <a:gd name="T27" fmla="*/ 11 h 103"/>
                <a:gd name="T28" fmla="*/ 0 w 114"/>
                <a:gd name="T29" fmla="*/ 24 h 103"/>
                <a:gd name="T30" fmla="*/ 0 w 114"/>
                <a:gd name="T31" fmla="*/ 24 h 103"/>
                <a:gd name="T32" fmla="*/ 7 w 114"/>
                <a:gd name="T33" fmla="*/ 25 h 103"/>
                <a:gd name="T34" fmla="*/ 13 w 114"/>
                <a:gd name="T35" fmla="*/ 27 h 103"/>
                <a:gd name="T36" fmla="*/ 18 w 114"/>
                <a:gd name="T37" fmla="*/ 32 h 103"/>
                <a:gd name="T38" fmla="*/ 24 w 114"/>
                <a:gd name="T39" fmla="*/ 36 h 103"/>
                <a:gd name="T40" fmla="*/ 33 w 114"/>
                <a:gd name="T41" fmla="*/ 45 h 103"/>
                <a:gd name="T42" fmla="*/ 39 w 114"/>
                <a:gd name="T43" fmla="*/ 50 h 103"/>
                <a:gd name="T44" fmla="*/ 44 w 114"/>
                <a:gd name="T45" fmla="*/ 53 h 103"/>
                <a:gd name="T46" fmla="*/ 44 w 114"/>
                <a:gd name="T47" fmla="*/ 53 h 103"/>
                <a:gd name="T48" fmla="*/ 41 w 114"/>
                <a:gd name="T49" fmla="*/ 57 h 103"/>
                <a:gd name="T50" fmla="*/ 39 w 114"/>
                <a:gd name="T51" fmla="*/ 60 h 103"/>
                <a:gd name="T52" fmla="*/ 39 w 114"/>
                <a:gd name="T53" fmla="*/ 65 h 103"/>
                <a:gd name="T54" fmla="*/ 39 w 114"/>
                <a:gd name="T55" fmla="*/ 68 h 103"/>
                <a:gd name="T56" fmla="*/ 39 w 114"/>
                <a:gd name="T57" fmla="*/ 76 h 103"/>
                <a:gd name="T58" fmla="*/ 40 w 114"/>
                <a:gd name="T59" fmla="*/ 79 h 103"/>
                <a:gd name="T60" fmla="*/ 39 w 114"/>
                <a:gd name="T61" fmla="*/ 84 h 103"/>
                <a:gd name="T62" fmla="*/ 39 w 114"/>
                <a:gd name="T63" fmla="*/ 84 h 103"/>
                <a:gd name="T64" fmla="*/ 42 w 114"/>
                <a:gd name="T65" fmla="*/ 84 h 103"/>
                <a:gd name="T66" fmla="*/ 44 w 114"/>
                <a:gd name="T67" fmla="*/ 85 h 103"/>
                <a:gd name="T68" fmla="*/ 48 w 114"/>
                <a:gd name="T69" fmla="*/ 91 h 103"/>
                <a:gd name="T70" fmla="*/ 50 w 114"/>
                <a:gd name="T71" fmla="*/ 94 h 103"/>
                <a:gd name="T72" fmla="*/ 51 w 114"/>
                <a:gd name="T73" fmla="*/ 95 h 103"/>
                <a:gd name="T74" fmla="*/ 54 w 114"/>
                <a:gd name="T75" fmla="*/ 95 h 103"/>
                <a:gd name="T76" fmla="*/ 59 w 114"/>
                <a:gd name="T77" fmla="*/ 94 h 103"/>
                <a:gd name="T78" fmla="*/ 59 w 114"/>
                <a:gd name="T79" fmla="*/ 94 h 103"/>
                <a:gd name="T80" fmla="*/ 59 w 114"/>
                <a:gd name="T81" fmla="*/ 103 h 103"/>
                <a:gd name="T82" fmla="*/ 59 w 114"/>
                <a:gd name="T83" fmla="*/ 103 h 103"/>
                <a:gd name="T84" fmla="*/ 69 w 114"/>
                <a:gd name="T85" fmla="*/ 103 h 103"/>
                <a:gd name="T86" fmla="*/ 78 w 114"/>
                <a:gd name="T87" fmla="*/ 101 h 103"/>
                <a:gd name="T88" fmla="*/ 86 w 114"/>
                <a:gd name="T89" fmla="*/ 97 h 103"/>
                <a:gd name="T90" fmla="*/ 93 w 114"/>
                <a:gd name="T91" fmla="*/ 92 h 103"/>
                <a:gd name="T92" fmla="*/ 99 w 114"/>
                <a:gd name="T93" fmla="*/ 84 h 103"/>
                <a:gd name="T94" fmla="*/ 104 w 114"/>
                <a:gd name="T95" fmla="*/ 76 h 103"/>
                <a:gd name="T96" fmla="*/ 108 w 114"/>
                <a:gd name="T97" fmla="*/ 68 h 103"/>
                <a:gd name="T98" fmla="*/ 111 w 114"/>
                <a:gd name="T99" fmla="*/ 58 h 103"/>
                <a:gd name="T100" fmla="*/ 111 w 114"/>
                <a:gd name="T101" fmla="*/ 58 h 103"/>
                <a:gd name="T102" fmla="*/ 112 w 114"/>
                <a:gd name="T103" fmla="*/ 52 h 103"/>
                <a:gd name="T104" fmla="*/ 114 w 114"/>
                <a:gd name="T105" fmla="*/ 45 h 103"/>
                <a:gd name="T106" fmla="*/ 114 w 114"/>
                <a:gd name="T107" fmla="*/ 40 h 103"/>
                <a:gd name="T108" fmla="*/ 112 w 114"/>
                <a:gd name="T109" fmla="*/ 34 h 103"/>
                <a:gd name="T110" fmla="*/ 110 w 114"/>
                <a:gd name="T111" fmla="*/ 28 h 103"/>
                <a:gd name="T112" fmla="*/ 107 w 114"/>
                <a:gd name="T113" fmla="*/ 23 h 103"/>
                <a:gd name="T114" fmla="*/ 102 w 114"/>
                <a:gd name="T115" fmla="*/ 18 h 103"/>
                <a:gd name="T116" fmla="*/ 98 w 114"/>
                <a:gd name="T117" fmla="*/ 14 h 103"/>
                <a:gd name="T118" fmla="*/ 98 w 114"/>
                <a:gd name="T119" fmla="*/ 14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14" h="103">
                  <a:moveTo>
                    <a:pt x="98" y="14"/>
                  </a:moveTo>
                  <a:lnTo>
                    <a:pt x="98" y="14"/>
                  </a:lnTo>
                  <a:lnTo>
                    <a:pt x="90" y="10"/>
                  </a:lnTo>
                  <a:lnTo>
                    <a:pt x="82" y="7"/>
                  </a:lnTo>
                  <a:lnTo>
                    <a:pt x="74" y="4"/>
                  </a:lnTo>
                  <a:lnTo>
                    <a:pt x="66" y="2"/>
                  </a:lnTo>
                  <a:lnTo>
                    <a:pt x="50" y="1"/>
                  </a:lnTo>
                  <a:lnTo>
                    <a:pt x="34" y="0"/>
                  </a:lnTo>
                  <a:lnTo>
                    <a:pt x="34" y="0"/>
                  </a:lnTo>
                  <a:lnTo>
                    <a:pt x="23" y="1"/>
                  </a:lnTo>
                  <a:lnTo>
                    <a:pt x="17" y="2"/>
                  </a:lnTo>
                  <a:lnTo>
                    <a:pt x="13" y="4"/>
                  </a:lnTo>
                  <a:lnTo>
                    <a:pt x="10" y="8"/>
                  </a:lnTo>
                  <a:lnTo>
                    <a:pt x="7" y="11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7" y="25"/>
                  </a:lnTo>
                  <a:lnTo>
                    <a:pt x="13" y="27"/>
                  </a:lnTo>
                  <a:lnTo>
                    <a:pt x="18" y="32"/>
                  </a:lnTo>
                  <a:lnTo>
                    <a:pt x="24" y="36"/>
                  </a:lnTo>
                  <a:lnTo>
                    <a:pt x="33" y="45"/>
                  </a:lnTo>
                  <a:lnTo>
                    <a:pt x="39" y="50"/>
                  </a:lnTo>
                  <a:lnTo>
                    <a:pt x="44" y="53"/>
                  </a:lnTo>
                  <a:lnTo>
                    <a:pt x="44" y="53"/>
                  </a:lnTo>
                  <a:lnTo>
                    <a:pt x="41" y="57"/>
                  </a:lnTo>
                  <a:lnTo>
                    <a:pt x="39" y="60"/>
                  </a:lnTo>
                  <a:lnTo>
                    <a:pt x="39" y="65"/>
                  </a:lnTo>
                  <a:lnTo>
                    <a:pt x="39" y="68"/>
                  </a:lnTo>
                  <a:lnTo>
                    <a:pt x="39" y="76"/>
                  </a:lnTo>
                  <a:lnTo>
                    <a:pt x="40" y="79"/>
                  </a:lnTo>
                  <a:lnTo>
                    <a:pt x="39" y="84"/>
                  </a:lnTo>
                  <a:lnTo>
                    <a:pt x="39" y="84"/>
                  </a:lnTo>
                  <a:lnTo>
                    <a:pt x="42" y="84"/>
                  </a:lnTo>
                  <a:lnTo>
                    <a:pt x="44" y="85"/>
                  </a:lnTo>
                  <a:lnTo>
                    <a:pt x="48" y="91"/>
                  </a:lnTo>
                  <a:lnTo>
                    <a:pt x="50" y="94"/>
                  </a:lnTo>
                  <a:lnTo>
                    <a:pt x="51" y="95"/>
                  </a:lnTo>
                  <a:lnTo>
                    <a:pt x="54" y="95"/>
                  </a:lnTo>
                  <a:lnTo>
                    <a:pt x="59" y="94"/>
                  </a:lnTo>
                  <a:lnTo>
                    <a:pt x="59" y="94"/>
                  </a:lnTo>
                  <a:lnTo>
                    <a:pt x="59" y="103"/>
                  </a:lnTo>
                  <a:lnTo>
                    <a:pt x="59" y="103"/>
                  </a:lnTo>
                  <a:lnTo>
                    <a:pt x="69" y="103"/>
                  </a:lnTo>
                  <a:lnTo>
                    <a:pt x="78" y="101"/>
                  </a:lnTo>
                  <a:lnTo>
                    <a:pt x="86" y="97"/>
                  </a:lnTo>
                  <a:lnTo>
                    <a:pt x="93" y="92"/>
                  </a:lnTo>
                  <a:lnTo>
                    <a:pt x="99" y="84"/>
                  </a:lnTo>
                  <a:lnTo>
                    <a:pt x="104" y="76"/>
                  </a:lnTo>
                  <a:lnTo>
                    <a:pt x="108" y="68"/>
                  </a:lnTo>
                  <a:lnTo>
                    <a:pt x="111" y="58"/>
                  </a:lnTo>
                  <a:lnTo>
                    <a:pt x="111" y="58"/>
                  </a:lnTo>
                  <a:lnTo>
                    <a:pt x="112" y="52"/>
                  </a:lnTo>
                  <a:lnTo>
                    <a:pt x="114" y="45"/>
                  </a:lnTo>
                  <a:lnTo>
                    <a:pt x="114" y="40"/>
                  </a:lnTo>
                  <a:lnTo>
                    <a:pt x="112" y="34"/>
                  </a:lnTo>
                  <a:lnTo>
                    <a:pt x="110" y="28"/>
                  </a:lnTo>
                  <a:lnTo>
                    <a:pt x="107" y="23"/>
                  </a:lnTo>
                  <a:lnTo>
                    <a:pt x="102" y="18"/>
                  </a:lnTo>
                  <a:lnTo>
                    <a:pt x="98" y="14"/>
                  </a:lnTo>
                  <a:lnTo>
                    <a:pt x="98" y="14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7" name="iṡļiḑé">
              <a:extLst>
                <a:ext uri="{FF2B5EF4-FFF2-40B4-BE49-F238E27FC236}">
                  <a16:creationId xmlns:a16="http://schemas.microsoft.com/office/drawing/2014/main" id="{68A62816-D70D-4532-A668-F0604ED793C6}"/>
                </a:ext>
              </a:extLst>
            </p:cNvPr>
            <p:cNvSpPr/>
            <p:nvPr/>
          </p:nvSpPr>
          <p:spPr bwMode="auto">
            <a:xfrm>
              <a:off x="9744128" y="5471927"/>
              <a:ext cx="215678" cy="251900"/>
            </a:xfrm>
            <a:custGeom>
              <a:avLst/>
              <a:gdLst>
                <a:gd name="T0" fmla="*/ 206 w 206"/>
                <a:gd name="T1" fmla="*/ 58 h 254"/>
                <a:gd name="T2" fmla="*/ 193 w 206"/>
                <a:gd name="T3" fmla="*/ 7 h 254"/>
                <a:gd name="T4" fmla="*/ 192 w 206"/>
                <a:gd name="T5" fmla="*/ 5 h 254"/>
                <a:gd name="T6" fmla="*/ 185 w 206"/>
                <a:gd name="T7" fmla="*/ 1 h 254"/>
                <a:gd name="T8" fmla="*/ 177 w 206"/>
                <a:gd name="T9" fmla="*/ 0 h 254"/>
                <a:gd name="T10" fmla="*/ 170 w 206"/>
                <a:gd name="T11" fmla="*/ 5 h 254"/>
                <a:gd name="T12" fmla="*/ 169 w 206"/>
                <a:gd name="T13" fmla="*/ 9 h 254"/>
                <a:gd name="T14" fmla="*/ 169 w 206"/>
                <a:gd name="T15" fmla="*/ 17 h 254"/>
                <a:gd name="T16" fmla="*/ 175 w 206"/>
                <a:gd name="T17" fmla="*/ 33 h 254"/>
                <a:gd name="T18" fmla="*/ 176 w 206"/>
                <a:gd name="T19" fmla="*/ 42 h 254"/>
                <a:gd name="T20" fmla="*/ 181 w 206"/>
                <a:gd name="T21" fmla="*/ 39 h 254"/>
                <a:gd name="T22" fmla="*/ 178 w 206"/>
                <a:gd name="T23" fmla="*/ 43 h 254"/>
                <a:gd name="T24" fmla="*/ 167 w 206"/>
                <a:gd name="T25" fmla="*/ 54 h 254"/>
                <a:gd name="T26" fmla="*/ 164 w 206"/>
                <a:gd name="T27" fmla="*/ 56 h 254"/>
                <a:gd name="T28" fmla="*/ 149 w 206"/>
                <a:gd name="T29" fmla="*/ 62 h 254"/>
                <a:gd name="T30" fmla="*/ 129 w 206"/>
                <a:gd name="T31" fmla="*/ 68 h 254"/>
                <a:gd name="T32" fmla="*/ 126 w 206"/>
                <a:gd name="T33" fmla="*/ 72 h 254"/>
                <a:gd name="T34" fmla="*/ 117 w 206"/>
                <a:gd name="T35" fmla="*/ 83 h 254"/>
                <a:gd name="T36" fmla="*/ 108 w 206"/>
                <a:gd name="T37" fmla="*/ 96 h 254"/>
                <a:gd name="T38" fmla="*/ 104 w 206"/>
                <a:gd name="T39" fmla="*/ 98 h 254"/>
                <a:gd name="T40" fmla="*/ 95 w 206"/>
                <a:gd name="T41" fmla="*/ 100 h 254"/>
                <a:gd name="T42" fmla="*/ 76 w 206"/>
                <a:gd name="T43" fmla="*/ 100 h 254"/>
                <a:gd name="T44" fmla="*/ 66 w 206"/>
                <a:gd name="T45" fmla="*/ 101 h 254"/>
                <a:gd name="T46" fmla="*/ 62 w 206"/>
                <a:gd name="T47" fmla="*/ 103 h 254"/>
                <a:gd name="T48" fmla="*/ 52 w 206"/>
                <a:gd name="T49" fmla="*/ 111 h 254"/>
                <a:gd name="T50" fmla="*/ 44 w 206"/>
                <a:gd name="T51" fmla="*/ 126 h 254"/>
                <a:gd name="T52" fmla="*/ 40 w 206"/>
                <a:gd name="T53" fmla="*/ 133 h 254"/>
                <a:gd name="T54" fmla="*/ 21 w 206"/>
                <a:gd name="T55" fmla="*/ 148 h 254"/>
                <a:gd name="T56" fmla="*/ 9 w 206"/>
                <a:gd name="T57" fmla="*/ 157 h 254"/>
                <a:gd name="T58" fmla="*/ 2 w 206"/>
                <a:gd name="T59" fmla="*/ 171 h 254"/>
                <a:gd name="T60" fmla="*/ 0 w 206"/>
                <a:gd name="T61" fmla="*/ 183 h 254"/>
                <a:gd name="T62" fmla="*/ 2 w 206"/>
                <a:gd name="T63" fmla="*/ 211 h 254"/>
                <a:gd name="T64" fmla="*/ 12 w 206"/>
                <a:gd name="T65" fmla="*/ 236 h 254"/>
                <a:gd name="T66" fmla="*/ 21 w 206"/>
                <a:gd name="T67" fmla="*/ 245 h 254"/>
                <a:gd name="T68" fmla="*/ 32 w 206"/>
                <a:gd name="T69" fmla="*/ 252 h 254"/>
                <a:gd name="T70" fmla="*/ 43 w 206"/>
                <a:gd name="T71" fmla="*/ 254 h 254"/>
                <a:gd name="T72" fmla="*/ 59 w 206"/>
                <a:gd name="T73" fmla="*/ 254 h 254"/>
                <a:gd name="T74" fmla="*/ 90 w 206"/>
                <a:gd name="T75" fmla="*/ 248 h 254"/>
                <a:gd name="T76" fmla="*/ 104 w 206"/>
                <a:gd name="T77" fmla="*/ 244 h 254"/>
                <a:gd name="T78" fmla="*/ 123 w 206"/>
                <a:gd name="T79" fmla="*/ 232 h 254"/>
                <a:gd name="T80" fmla="*/ 131 w 206"/>
                <a:gd name="T81" fmla="*/ 224 h 254"/>
                <a:gd name="T82" fmla="*/ 145 w 206"/>
                <a:gd name="T83" fmla="*/ 207 h 254"/>
                <a:gd name="T84" fmla="*/ 156 w 206"/>
                <a:gd name="T85" fmla="*/ 189 h 254"/>
                <a:gd name="T86" fmla="*/ 162 w 206"/>
                <a:gd name="T87" fmla="*/ 167 h 254"/>
                <a:gd name="T88" fmla="*/ 164 w 206"/>
                <a:gd name="T89" fmla="*/ 156 h 254"/>
                <a:gd name="T90" fmla="*/ 168 w 206"/>
                <a:gd name="T91" fmla="*/ 145 h 254"/>
                <a:gd name="T92" fmla="*/ 178 w 206"/>
                <a:gd name="T93" fmla="*/ 134 h 254"/>
                <a:gd name="T94" fmla="*/ 194 w 206"/>
                <a:gd name="T95" fmla="*/ 120 h 254"/>
                <a:gd name="T96" fmla="*/ 200 w 206"/>
                <a:gd name="T97" fmla="*/ 114 h 254"/>
                <a:gd name="T98" fmla="*/ 200 w 206"/>
                <a:gd name="T99" fmla="*/ 111 h 254"/>
                <a:gd name="T100" fmla="*/ 194 w 206"/>
                <a:gd name="T101" fmla="*/ 104 h 254"/>
                <a:gd name="T102" fmla="*/ 193 w 206"/>
                <a:gd name="T103" fmla="*/ 100 h 254"/>
                <a:gd name="T104" fmla="*/ 194 w 206"/>
                <a:gd name="T105" fmla="*/ 95 h 254"/>
                <a:gd name="T106" fmla="*/ 201 w 206"/>
                <a:gd name="T107" fmla="*/ 78 h 254"/>
                <a:gd name="T108" fmla="*/ 206 w 206"/>
                <a:gd name="T109" fmla="*/ 63 h 254"/>
                <a:gd name="T110" fmla="*/ 206 w 206"/>
                <a:gd name="T111" fmla="*/ 58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06" h="254">
                  <a:moveTo>
                    <a:pt x="206" y="58"/>
                  </a:moveTo>
                  <a:lnTo>
                    <a:pt x="206" y="58"/>
                  </a:lnTo>
                  <a:lnTo>
                    <a:pt x="200" y="32"/>
                  </a:lnTo>
                  <a:lnTo>
                    <a:pt x="193" y="7"/>
                  </a:lnTo>
                  <a:lnTo>
                    <a:pt x="193" y="7"/>
                  </a:lnTo>
                  <a:lnTo>
                    <a:pt x="192" y="5"/>
                  </a:lnTo>
                  <a:lnTo>
                    <a:pt x="189" y="3"/>
                  </a:lnTo>
                  <a:lnTo>
                    <a:pt x="185" y="1"/>
                  </a:lnTo>
                  <a:lnTo>
                    <a:pt x="182" y="0"/>
                  </a:lnTo>
                  <a:lnTo>
                    <a:pt x="177" y="0"/>
                  </a:lnTo>
                  <a:lnTo>
                    <a:pt x="174" y="1"/>
                  </a:lnTo>
                  <a:lnTo>
                    <a:pt x="170" y="5"/>
                  </a:lnTo>
                  <a:lnTo>
                    <a:pt x="169" y="9"/>
                  </a:lnTo>
                  <a:lnTo>
                    <a:pt x="169" y="9"/>
                  </a:lnTo>
                  <a:lnTo>
                    <a:pt x="168" y="14"/>
                  </a:lnTo>
                  <a:lnTo>
                    <a:pt x="169" y="17"/>
                  </a:lnTo>
                  <a:lnTo>
                    <a:pt x="173" y="25"/>
                  </a:lnTo>
                  <a:lnTo>
                    <a:pt x="175" y="33"/>
                  </a:lnTo>
                  <a:lnTo>
                    <a:pt x="176" y="38"/>
                  </a:lnTo>
                  <a:lnTo>
                    <a:pt x="176" y="42"/>
                  </a:lnTo>
                  <a:lnTo>
                    <a:pt x="176" y="42"/>
                  </a:lnTo>
                  <a:lnTo>
                    <a:pt x="181" y="39"/>
                  </a:lnTo>
                  <a:lnTo>
                    <a:pt x="181" y="39"/>
                  </a:lnTo>
                  <a:lnTo>
                    <a:pt x="178" y="43"/>
                  </a:lnTo>
                  <a:lnTo>
                    <a:pt x="175" y="47"/>
                  </a:lnTo>
                  <a:lnTo>
                    <a:pt x="167" y="54"/>
                  </a:lnTo>
                  <a:lnTo>
                    <a:pt x="167" y="54"/>
                  </a:lnTo>
                  <a:lnTo>
                    <a:pt x="164" y="56"/>
                  </a:lnTo>
                  <a:lnTo>
                    <a:pt x="159" y="58"/>
                  </a:lnTo>
                  <a:lnTo>
                    <a:pt x="149" y="62"/>
                  </a:lnTo>
                  <a:lnTo>
                    <a:pt x="140" y="65"/>
                  </a:lnTo>
                  <a:lnTo>
                    <a:pt x="129" y="68"/>
                  </a:lnTo>
                  <a:lnTo>
                    <a:pt x="129" y="68"/>
                  </a:lnTo>
                  <a:lnTo>
                    <a:pt x="126" y="72"/>
                  </a:lnTo>
                  <a:lnTo>
                    <a:pt x="123" y="75"/>
                  </a:lnTo>
                  <a:lnTo>
                    <a:pt x="117" y="83"/>
                  </a:lnTo>
                  <a:lnTo>
                    <a:pt x="111" y="92"/>
                  </a:lnTo>
                  <a:lnTo>
                    <a:pt x="108" y="96"/>
                  </a:lnTo>
                  <a:lnTo>
                    <a:pt x="104" y="98"/>
                  </a:lnTo>
                  <a:lnTo>
                    <a:pt x="104" y="98"/>
                  </a:lnTo>
                  <a:lnTo>
                    <a:pt x="100" y="99"/>
                  </a:lnTo>
                  <a:lnTo>
                    <a:pt x="95" y="100"/>
                  </a:lnTo>
                  <a:lnTo>
                    <a:pt x="85" y="100"/>
                  </a:lnTo>
                  <a:lnTo>
                    <a:pt x="76" y="100"/>
                  </a:lnTo>
                  <a:lnTo>
                    <a:pt x="70" y="100"/>
                  </a:lnTo>
                  <a:lnTo>
                    <a:pt x="66" y="101"/>
                  </a:lnTo>
                  <a:lnTo>
                    <a:pt x="66" y="101"/>
                  </a:lnTo>
                  <a:lnTo>
                    <a:pt x="62" y="103"/>
                  </a:lnTo>
                  <a:lnTo>
                    <a:pt x="59" y="105"/>
                  </a:lnTo>
                  <a:lnTo>
                    <a:pt x="52" y="111"/>
                  </a:lnTo>
                  <a:lnTo>
                    <a:pt x="48" y="119"/>
                  </a:lnTo>
                  <a:lnTo>
                    <a:pt x="44" y="126"/>
                  </a:lnTo>
                  <a:lnTo>
                    <a:pt x="44" y="126"/>
                  </a:lnTo>
                  <a:lnTo>
                    <a:pt x="40" y="133"/>
                  </a:lnTo>
                  <a:lnTo>
                    <a:pt x="35" y="139"/>
                  </a:lnTo>
                  <a:lnTo>
                    <a:pt x="21" y="148"/>
                  </a:lnTo>
                  <a:lnTo>
                    <a:pt x="15" y="153"/>
                  </a:lnTo>
                  <a:lnTo>
                    <a:pt x="9" y="157"/>
                  </a:lnTo>
                  <a:lnTo>
                    <a:pt x="4" y="164"/>
                  </a:lnTo>
                  <a:lnTo>
                    <a:pt x="2" y="171"/>
                  </a:lnTo>
                  <a:lnTo>
                    <a:pt x="2" y="171"/>
                  </a:lnTo>
                  <a:lnTo>
                    <a:pt x="0" y="183"/>
                  </a:lnTo>
                  <a:lnTo>
                    <a:pt x="0" y="197"/>
                  </a:lnTo>
                  <a:lnTo>
                    <a:pt x="2" y="211"/>
                  </a:lnTo>
                  <a:lnTo>
                    <a:pt x="7" y="224"/>
                  </a:lnTo>
                  <a:lnTo>
                    <a:pt x="12" y="236"/>
                  </a:lnTo>
                  <a:lnTo>
                    <a:pt x="17" y="240"/>
                  </a:lnTo>
                  <a:lnTo>
                    <a:pt x="21" y="245"/>
                  </a:lnTo>
                  <a:lnTo>
                    <a:pt x="26" y="248"/>
                  </a:lnTo>
                  <a:lnTo>
                    <a:pt x="32" y="252"/>
                  </a:lnTo>
                  <a:lnTo>
                    <a:pt x="37" y="254"/>
                  </a:lnTo>
                  <a:lnTo>
                    <a:pt x="43" y="254"/>
                  </a:lnTo>
                  <a:lnTo>
                    <a:pt x="43" y="254"/>
                  </a:lnTo>
                  <a:lnTo>
                    <a:pt x="59" y="254"/>
                  </a:lnTo>
                  <a:lnTo>
                    <a:pt x="74" y="252"/>
                  </a:lnTo>
                  <a:lnTo>
                    <a:pt x="90" y="248"/>
                  </a:lnTo>
                  <a:lnTo>
                    <a:pt x="104" y="244"/>
                  </a:lnTo>
                  <a:lnTo>
                    <a:pt x="104" y="244"/>
                  </a:lnTo>
                  <a:lnTo>
                    <a:pt x="115" y="238"/>
                  </a:lnTo>
                  <a:lnTo>
                    <a:pt x="123" y="232"/>
                  </a:lnTo>
                  <a:lnTo>
                    <a:pt x="123" y="232"/>
                  </a:lnTo>
                  <a:lnTo>
                    <a:pt x="131" y="224"/>
                  </a:lnTo>
                  <a:lnTo>
                    <a:pt x="139" y="216"/>
                  </a:lnTo>
                  <a:lnTo>
                    <a:pt x="145" y="207"/>
                  </a:lnTo>
                  <a:lnTo>
                    <a:pt x="151" y="198"/>
                  </a:lnTo>
                  <a:lnTo>
                    <a:pt x="156" y="189"/>
                  </a:lnTo>
                  <a:lnTo>
                    <a:pt x="160" y="178"/>
                  </a:lnTo>
                  <a:lnTo>
                    <a:pt x="162" y="167"/>
                  </a:lnTo>
                  <a:lnTo>
                    <a:pt x="164" y="156"/>
                  </a:lnTo>
                  <a:lnTo>
                    <a:pt x="164" y="156"/>
                  </a:lnTo>
                  <a:lnTo>
                    <a:pt x="166" y="149"/>
                  </a:lnTo>
                  <a:lnTo>
                    <a:pt x="168" y="145"/>
                  </a:lnTo>
                  <a:lnTo>
                    <a:pt x="173" y="139"/>
                  </a:lnTo>
                  <a:lnTo>
                    <a:pt x="178" y="134"/>
                  </a:lnTo>
                  <a:lnTo>
                    <a:pt x="190" y="125"/>
                  </a:lnTo>
                  <a:lnTo>
                    <a:pt x="194" y="120"/>
                  </a:lnTo>
                  <a:lnTo>
                    <a:pt x="200" y="114"/>
                  </a:lnTo>
                  <a:lnTo>
                    <a:pt x="200" y="114"/>
                  </a:lnTo>
                  <a:lnTo>
                    <a:pt x="200" y="113"/>
                  </a:lnTo>
                  <a:lnTo>
                    <a:pt x="200" y="111"/>
                  </a:lnTo>
                  <a:lnTo>
                    <a:pt x="198" y="107"/>
                  </a:lnTo>
                  <a:lnTo>
                    <a:pt x="194" y="104"/>
                  </a:lnTo>
                  <a:lnTo>
                    <a:pt x="193" y="101"/>
                  </a:lnTo>
                  <a:lnTo>
                    <a:pt x="193" y="100"/>
                  </a:lnTo>
                  <a:lnTo>
                    <a:pt x="193" y="100"/>
                  </a:lnTo>
                  <a:lnTo>
                    <a:pt x="194" y="95"/>
                  </a:lnTo>
                  <a:lnTo>
                    <a:pt x="195" y="89"/>
                  </a:lnTo>
                  <a:lnTo>
                    <a:pt x="201" y="78"/>
                  </a:lnTo>
                  <a:lnTo>
                    <a:pt x="204" y="67"/>
                  </a:lnTo>
                  <a:lnTo>
                    <a:pt x="206" y="63"/>
                  </a:lnTo>
                  <a:lnTo>
                    <a:pt x="206" y="58"/>
                  </a:lnTo>
                  <a:lnTo>
                    <a:pt x="206" y="58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8" name="ïṡḷïḍê">
              <a:extLst>
                <a:ext uri="{FF2B5EF4-FFF2-40B4-BE49-F238E27FC236}">
                  <a16:creationId xmlns:a16="http://schemas.microsoft.com/office/drawing/2014/main" id="{95955AF2-2251-4570-955D-DD7EEE054C42}"/>
                </a:ext>
              </a:extLst>
            </p:cNvPr>
            <p:cNvSpPr/>
            <p:nvPr/>
          </p:nvSpPr>
          <p:spPr bwMode="auto">
            <a:xfrm>
              <a:off x="9909551" y="5246016"/>
              <a:ext cx="154953" cy="269892"/>
            </a:xfrm>
            <a:custGeom>
              <a:avLst/>
              <a:gdLst>
                <a:gd name="T0" fmla="*/ 130 w 149"/>
                <a:gd name="T1" fmla="*/ 135 h 271"/>
                <a:gd name="T2" fmla="*/ 110 w 149"/>
                <a:gd name="T3" fmla="*/ 138 h 271"/>
                <a:gd name="T4" fmla="*/ 104 w 149"/>
                <a:gd name="T5" fmla="*/ 137 h 271"/>
                <a:gd name="T6" fmla="*/ 93 w 149"/>
                <a:gd name="T7" fmla="*/ 130 h 271"/>
                <a:gd name="T8" fmla="*/ 89 w 149"/>
                <a:gd name="T9" fmla="*/ 118 h 271"/>
                <a:gd name="T10" fmla="*/ 89 w 149"/>
                <a:gd name="T11" fmla="*/ 108 h 271"/>
                <a:gd name="T12" fmla="*/ 84 w 149"/>
                <a:gd name="T13" fmla="*/ 104 h 271"/>
                <a:gd name="T14" fmla="*/ 59 w 149"/>
                <a:gd name="T15" fmla="*/ 104 h 271"/>
                <a:gd name="T16" fmla="*/ 43 w 149"/>
                <a:gd name="T17" fmla="*/ 99 h 271"/>
                <a:gd name="T18" fmla="*/ 37 w 149"/>
                <a:gd name="T19" fmla="*/ 90 h 271"/>
                <a:gd name="T20" fmla="*/ 42 w 149"/>
                <a:gd name="T21" fmla="*/ 75 h 271"/>
                <a:gd name="T22" fmla="*/ 49 w 149"/>
                <a:gd name="T23" fmla="*/ 56 h 271"/>
                <a:gd name="T24" fmla="*/ 45 w 149"/>
                <a:gd name="T25" fmla="*/ 47 h 271"/>
                <a:gd name="T26" fmla="*/ 39 w 149"/>
                <a:gd name="T27" fmla="*/ 39 h 271"/>
                <a:gd name="T28" fmla="*/ 27 w 149"/>
                <a:gd name="T29" fmla="*/ 27 h 271"/>
                <a:gd name="T30" fmla="*/ 25 w 149"/>
                <a:gd name="T31" fmla="*/ 15 h 271"/>
                <a:gd name="T32" fmla="*/ 25 w 149"/>
                <a:gd name="T33" fmla="*/ 2 h 271"/>
                <a:gd name="T34" fmla="*/ 10 w 149"/>
                <a:gd name="T35" fmla="*/ 0 h 271"/>
                <a:gd name="T36" fmla="*/ 16 w 149"/>
                <a:gd name="T37" fmla="*/ 10 h 271"/>
                <a:gd name="T38" fmla="*/ 6 w 149"/>
                <a:gd name="T39" fmla="*/ 18 h 271"/>
                <a:gd name="T40" fmla="*/ 0 w 149"/>
                <a:gd name="T41" fmla="*/ 35 h 271"/>
                <a:gd name="T42" fmla="*/ 7 w 149"/>
                <a:gd name="T43" fmla="*/ 51 h 271"/>
                <a:gd name="T44" fmla="*/ 16 w 149"/>
                <a:gd name="T45" fmla="*/ 61 h 271"/>
                <a:gd name="T46" fmla="*/ 35 w 149"/>
                <a:gd name="T47" fmla="*/ 96 h 271"/>
                <a:gd name="T48" fmla="*/ 29 w 149"/>
                <a:gd name="T49" fmla="*/ 100 h 271"/>
                <a:gd name="T50" fmla="*/ 26 w 149"/>
                <a:gd name="T51" fmla="*/ 113 h 271"/>
                <a:gd name="T52" fmla="*/ 35 w 149"/>
                <a:gd name="T53" fmla="*/ 141 h 271"/>
                <a:gd name="T54" fmla="*/ 33 w 149"/>
                <a:gd name="T55" fmla="*/ 156 h 271"/>
                <a:gd name="T56" fmla="*/ 26 w 149"/>
                <a:gd name="T57" fmla="*/ 162 h 271"/>
                <a:gd name="T58" fmla="*/ 25 w 149"/>
                <a:gd name="T59" fmla="*/ 171 h 271"/>
                <a:gd name="T60" fmla="*/ 33 w 149"/>
                <a:gd name="T61" fmla="*/ 182 h 271"/>
                <a:gd name="T62" fmla="*/ 49 w 149"/>
                <a:gd name="T63" fmla="*/ 202 h 271"/>
                <a:gd name="T64" fmla="*/ 52 w 149"/>
                <a:gd name="T65" fmla="*/ 214 h 271"/>
                <a:gd name="T66" fmla="*/ 56 w 149"/>
                <a:gd name="T67" fmla="*/ 231 h 271"/>
                <a:gd name="T68" fmla="*/ 61 w 149"/>
                <a:gd name="T69" fmla="*/ 240 h 271"/>
                <a:gd name="T70" fmla="*/ 61 w 149"/>
                <a:gd name="T71" fmla="*/ 247 h 271"/>
                <a:gd name="T72" fmla="*/ 70 w 149"/>
                <a:gd name="T73" fmla="*/ 249 h 271"/>
                <a:gd name="T74" fmla="*/ 79 w 149"/>
                <a:gd name="T75" fmla="*/ 262 h 271"/>
                <a:gd name="T76" fmla="*/ 85 w 149"/>
                <a:gd name="T77" fmla="*/ 268 h 271"/>
                <a:gd name="T78" fmla="*/ 99 w 149"/>
                <a:gd name="T79" fmla="*/ 271 h 271"/>
                <a:gd name="T80" fmla="*/ 108 w 149"/>
                <a:gd name="T81" fmla="*/ 266 h 271"/>
                <a:gd name="T82" fmla="*/ 109 w 149"/>
                <a:gd name="T83" fmla="*/ 259 h 271"/>
                <a:gd name="T84" fmla="*/ 107 w 149"/>
                <a:gd name="T85" fmla="*/ 242 h 271"/>
                <a:gd name="T86" fmla="*/ 111 w 149"/>
                <a:gd name="T87" fmla="*/ 230 h 271"/>
                <a:gd name="T88" fmla="*/ 117 w 149"/>
                <a:gd name="T89" fmla="*/ 224 h 271"/>
                <a:gd name="T90" fmla="*/ 134 w 149"/>
                <a:gd name="T91" fmla="*/ 214 h 271"/>
                <a:gd name="T92" fmla="*/ 141 w 149"/>
                <a:gd name="T93" fmla="*/ 192 h 271"/>
                <a:gd name="T94" fmla="*/ 147 w 149"/>
                <a:gd name="T95" fmla="*/ 173 h 271"/>
                <a:gd name="T96" fmla="*/ 148 w 149"/>
                <a:gd name="T97" fmla="*/ 157 h 271"/>
                <a:gd name="T98" fmla="*/ 141 w 149"/>
                <a:gd name="T99" fmla="*/ 143 h 271"/>
                <a:gd name="T100" fmla="*/ 132 w 149"/>
                <a:gd name="T101" fmla="*/ 137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49" h="271">
                  <a:moveTo>
                    <a:pt x="132" y="137"/>
                  </a:moveTo>
                  <a:lnTo>
                    <a:pt x="132" y="137"/>
                  </a:lnTo>
                  <a:lnTo>
                    <a:pt x="130" y="135"/>
                  </a:lnTo>
                  <a:lnTo>
                    <a:pt x="125" y="135"/>
                  </a:lnTo>
                  <a:lnTo>
                    <a:pt x="118" y="137"/>
                  </a:lnTo>
                  <a:lnTo>
                    <a:pt x="110" y="138"/>
                  </a:lnTo>
                  <a:lnTo>
                    <a:pt x="107" y="138"/>
                  </a:lnTo>
                  <a:lnTo>
                    <a:pt x="104" y="137"/>
                  </a:lnTo>
                  <a:lnTo>
                    <a:pt x="104" y="137"/>
                  </a:lnTo>
                  <a:lnTo>
                    <a:pt x="100" y="135"/>
                  </a:lnTo>
                  <a:lnTo>
                    <a:pt x="97" y="133"/>
                  </a:lnTo>
                  <a:lnTo>
                    <a:pt x="93" y="130"/>
                  </a:lnTo>
                  <a:lnTo>
                    <a:pt x="91" y="126"/>
                  </a:lnTo>
                  <a:lnTo>
                    <a:pt x="90" y="123"/>
                  </a:lnTo>
                  <a:lnTo>
                    <a:pt x="89" y="118"/>
                  </a:lnTo>
                  <a:lnTo>
                    <a:pt x="87" y="114"/>
                  </a:lnTo>
                  <a:lnTo>
                    <a:pt x="89" y="108"/>
                  </a:lnTo>
                  <a:lnTo>
                    <a:pt x="89" y="108"/>
                  </a:lnTo>
                  <a:lnTo>
                    <a:pt x="86" y="106"/>
                  </a:lnTo>
                  <a:lnTo>
                    <a:pt x="84" y="104"/>
                  </a:lnTo>
                  <a:lnTo>
                    <a:pt x="84" y="104"/>
                  </a:lnTo>
                  <a:lnTo>
                    <a:pt x="78" y="104"/>
                  </a:lnTo>
                  <a:lnTo>
                    <a:pt x="72" y="104"/>
                  </a:lnTo>
                  <a:lnTo>
                    <a:pt x="59" y="104"/>
                  </a:lnTo>
                  <a:lnTo>
                    <a:pt x="53" y="104"/>
                  </a:lnTo>
                  <a:lnTo>
                    <a:pt x="48" y="101"/>
                  </a:lnTo>
                  <a:lnTo>
                    <a:pt x="43" y="99"/>
                  </a:lnTo>
                  <a:lnTo>
                    <a:pt x="40" y="94"/>
                  </a:lnTo>
                  <a:lnTo>
                    <a:pt x="40" y="94"/>
                  </a:lnTo>
                  <a:lnTo>
                    <a:pt x="37" y="90"/>
                  </a:lnTo>
                  <a:lnTo>
                    <a:pt x="37" y="85"/>
                  </a:lnTo>
                  <a:lnTo>
                    <a:pt x="40" y="81"/>
                  </a:lnTo>
                  <a:lnTo>
                    <a:pt x="42" y="75"/>
                  </a:lnTo>
                  <a:lnTo>
                    <a:pt x="46" y="66"/>
                  </a:lnTo>
                  <a:lnTo>
                    <a:pt x="48" y="60"/>
                  </a:lnTo>
                  <a:lnTo>
                    <a:pt x="49" y="56"/>
                  </a:lnTo>
                  <a:lnTo>
                    <a:pt x="49" y="56"/>
                  </a:lnTo>
                  <a:lnTo>
                    <a:pt x="48" y="51"/>
                  </a:lnTo>
                  <a:lnTo>
                    <a:pt x="45" y="47"/>
                  </a:lnTo>
                  <a:lnTo>
                    <a:pt x="42" y="42"/>
                  </a:lnTo>
                  <a:lnTo>
                    <a:pt x="39" y="39"/>
                  </a:lnTo>
                  <a:lnTo>
                    <a:pt x="39" y="39"/>
                  </a:lnTo>
                  <a:lnTo>
                    <a:pt x="33" y="33"/>
                  </a:lnTo>
                  <a:lnTo>
                    <a:pt x="27" y="27"/>
                  </a:lnTo>
                  <a:lnTo>
                    <a:pt x="27" y="27"/>
                  </a:lnTo>
                  <a:lnTo>
                    <a:pt x="26" y="24"/>
                  </a:lnTo>
                  <a:lnTo>
                    <a:pt x="25" y="22"/>
                  </a:lnTo>
                  <a:lnTo>
                    <a:pt x="25" y="15"/>
                  </a:lnTo>
                  <a:lnTo>
                    <a:pt x="25" y="9"/>
                  </a:lnTo>
                  <a:lnTo>
                    <a:pt x="25" y="2"/>
                  </a:lnTo>
                  <a:lnTo>
                    <a:pt x="25" y="2"/>
                  </a:lnTo>
                  <a:lnTo>
                    <a:pt x="21" y="2"/>
                  </a:lnTo>
                  <a:lnTo>
                    <a:pt x="18" y="1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0" y="2"/>
                  </a:lnTo>
                  <a:lnTo>
                    <a:pt x="16" y="10"/>
                  </a:lnTo>
                  <a:lnTo>
                    <a:pt x="16" y="10"/>
                  </a:lnTo>
                  <a:lnTo>
                    <a:pt x="10" y="14"/>
                  </a:lnTo>
                  <a:lnTo>
                    <a:pt x="6" y="18"/>
                  </a:lnTo>
                  <a:lnTo>
                    <a:pt x="2" y="24"/>
                  </a:lnTo>
                  <a:lnTo>
                    <a:pt x="0" y="30"/>
                  </a:lnTo>
                  <a:lnTo>
                    <a:pt x="0" y="35"/>
                  </a:lnTo>
                  <a:lnTo>
                    <a:pt x="0" y="42"/>
                  </a:lnTo>
                  <a:lnTo>
                    <a:pt x="2" y="47"/>
                  </a:lnTo>
                  <a:lnTo>
                    <a:pt x="7" y="51"/>
                  </a:lnTo>
                  <a:lnTo>
                    <a:pt x="7" y="51"/>
                  </a:lnTo>
                  <a:lnTo>
                    <a:pt x="12" y="56"/>
                  </a:lnTo>
                  <a:lnTo>
                    <a:pt x="16" y="61"/>
                  </a:lnTo>
                  <a:lnTo>
                    <a:pt x="23" y="73"/>
                  </a:lnTo>
                  <a:lnTo>
                    <a:pt x="28" y="84"/>
                  </a:lnTo>
                  <a:lnTo>
                    <a:pt x="35" y="96"/>
                  </a:lnTo>
                  <a:lnTo>
                    <a:pt x="35" y="96"/>
                  </a:lnTo>
                  <a:lnTo>
                    <a:pt x="32" y="98"/>
                  </a:lnTo>
                  <a:lnTo>
                    <a:pt x="29" y="100"/>
                  </a:lnTo>
                  <a:lnTo>
                    <a:pt x="27" y="106"/>
                  </a:lnTo>
                  <a:lnTo>
                    <a:pt x="27" y="106"/>
                  </a:lnTo>
                  <a:lnTo>
                    <a:pt x="26" y="113"/>
                  </a:lnTo>
                  <a:lnTo>
                    <a:pt x="28" y="121"/>
                  </a:lnTo>
                  <a:lnTo>
                    <a:pt x="33" y="134"/>
                  </a:lnTo>
                  <a:lnTo>
                    <a:pt x="35" y="141"/>
                  </a:lnTo>
                  <a:lnTo>
                    <a:pt x="35" y="149"/>
                  </a:lnTo>
                  <a:lnTo>
                    <a:pt x="34" y="152"/>
                  </a:lnTo>
                  <a:lnTo>
                    <a:pt x="33" y="156"/>
                  </a:lnTo>
                  <a:lnTo>
                    <a:pt x="29" y="159"/>
                  </a:lnTo>
                  <a:lnTo>
                    <a:pt x="26" y="162"/>
                  </a:lnTo>
                  <a:lnTo>
                    <a:pt x="26" y="162"/>
                  </a:lnTo>
                  <a:lnTo>
                    <a:pt x="25" y="164"/>
                  </a:lnTo>
                  <a:lnTo>
                    <a:pt x="24" y="167"/>
                  </a:lnTo>
                  <a:lnTo>
                    <a:pt x="25" y="171"/>
                  </a:lnTo>
                  <a:lnTo>
                    <a:pt x="26" y="173"/>
                  </a:lnTo>
                  <a:lnTo>
                    <a:pt x="26" y="173"/>
                  </a:lnTo>
                  <a:lnTo>
                    <a:pt x="33" y="182"/>
                  </a:lnTo>
                  <a:lnTo>
                    <a:pt x="40" y="190"/>
                  </a:lnTo>
                  <a:lnTo>
                    <a:pt x="46" y="198"/>
                  </a:lnTo>
                  <a:lnTo>
                    <a:pt x="49" y="202"/>
                  </a:lnTo>
                  <a:lnTo>
                    <a:pt x="50" y="207"/>
                  </a:lnTo>
                  <a:lnTo>
                    <a:pt x="50" y="207"/>
                  </a:lnTo>
                  <a:lnTo>
                    <a:pt x="52" y="214"/>
                  </a:lnTo>
                  <a:lnTo>
                    <a:pt x="52" y="222"/>
                  </a:lnTo>
                  <a:lnTo>
                    <a:pt x="53" y="226"/>
                  </a:lnTo>
                  <a:lnTo>
                    <a:pt x="56" y="231"/>
                  </a:lnTo>
                  <a:lnTo>
                    <a:pt x="58" y="235"/>
                  </a:lnTo>
                  <a:lnTo>
                    <a:pt x="61" y="240"/>
                  </a:lnTo>
                  <a:lnTo>
                    <a:pt x="61" y="240"/>
                  </a:lnTo>
                  <a:lnTo>
                    <a:pt x="62" y="241"/>
                  </a:lnTo>
                  <a:lnTo>
                    <a:pt x="62" y="242"/>
                  </a:lnTo>
                  <a:lnTo>
                    <a:pt x="61" y="247"/>
                  </a:lnTo>
                  <a:lnTo>
                    <a:pt x="61" y="247"/>
                  </a:lnTo>
                  <a:lnTo>
                    <a:pt x="67" y="247"/>
                  </a:lnTo>
                  <a:lnTo>
                    <a:pt x="70" y="249"/>
                  </a:lnTo>
                  <a:lnTo>
                    <a:pt x="73" y="251"/>
                  </a:lnTo>
                  <a:lnTo>
                    <a:pt x="75" y="255"/>
                  </a:lnTo>
                  <a:lnTo>
                    <a:pt x="79" y="262"/>
                  </a:lnTo>
                  <a:lnTo>
                    <a:pt x="82" y="265"/>
                  </a:lnTo>
                  <a:lnTo>
                    <a:pt x="85" y="268"/>
                  </a:lnTo>
                  <a:lnTo>
                    <a:pt x="85" y="268"/>
                  </a:lnTo>
                  <a:lnTo>
                    <a:pt x="87" y="270"/>
                  </a:lnTo>
                  <a:lnTo>
                    <a:pt x="91" y="271"/>
                  </a:lnTo>
                  <a:lnTo>
                    <a:pt x="99" y="271"/>
                  </a:lnTo>
                  <a:lnTo>
                    <a:pt x="102" y="270"/>
                  </a:lnTo>
                  <a:lnTo>
                    <a:pt x="104" y="268"/>
                  </a:lnTo>
                  <a:lnTo>
                    <a:pt x="108" y="266"/>
                  </a:lnTo>
                  <a:lnTo>
                    <a:pt x="109" y="264"/>
                  </a:lnTo>
                  <a:lnTo>
                    <a:pt x="109" y="264"/>
                  </a:lnTo>
                  <a:lnTo>
                    <a:pt x="109" y="259"/>
                  </a:lnTo>
                  <a:lnTo>
                    <a:pt x="109" y="256"/>
                  </a:lnTo>
                  <a:lnTo>
                    <a:pt x="108" y="247"/>
                  </a:lnTo>
                  <a:lnTo>
                    <a:pt x="107" y="242"/>
                  </a:lnTo>
                  <a:lnTo>
                    <a:pt x="108" y="238"/>
                  </a:lnTo>
                  <a:lnTo>
                    <a:pt x="109" y="233"/>
                  </a:lnTo>
                  <a:lnTo>
                    <a:pt x="111" y="230"/>
                  </a:lnTo>
                  <a:lnTo>
                    <a:pt x="111" y="230"/>
                  </a:lnTo>
                  <a:lnTo>
                    <a:pt x="114" y="226"/>
                  </a:lnTo>
                  <a:lnTo>
                    <a:pt x="117" y="224"/>
                  </a:lnTo>
                  <a:lnTo>
                    <a:pt x="125" y="220"/>
                  </a:lnTo>
                  <a:lnTo>
                    <a:pt x="132" y="216"/>
                  </a:lnTo>
                  <a:lnTo>
                    <a:pt x="134" y="214"/>
                  </a:lnTo>
                  <a:lnTo>
                    <a:pt x="135" y="210"/>
                  </a:lnTo>
                  <a:lnTo>
                    <a:pt x="135" y="210"/>
                  </a:lnTo>
                  <a:lnTo>
                    <a:pt x="141" y="192"/>
                  </a:lnTo>
                  <a:lnTo>
                    <a:pt x="143" y="183"/>
                  </a:lnTo>
                  <a:lnTo>
                    <a:pt x="147" y="173"/>
                  </a:lnTo>
                  <a:lnTo>
                    <a:pt x="147" y="173"/>
                  </a:lnTo>
                  <a:lnTo>
                    <a:pt x="148" y="168"/>
                  </a:lnTo>
                  <a:lnTo>
                    <a:pt x="149" y="163"/>
                  </a:lnTo>
                  <a:lnTo>
                    <a:pt x="148" y="157"/>
                  </a:lnTo>
                  <a:lnTo>
                    <a:pt x="147" y="152"/>
                  </a:lnTo>
                  <a:lnTo>
                    <a:pt x="144" y="148"/>
                  </a:lnTo>
                  <a:lnTo>
                    <a:pt x="141" y="143"/>
                  </a:lnTo>
                  <a:lnTo>
                    <a:pt x="136" y="140"/>
                  </a:lnTo>
                  <a:lnTo>
                    <a:pt x="132" y="137"/>
                  </a:lnTo>
                  <a:lnTo>
                    <a:pt x="132" y="137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9" name="ï$ľide">
              <a:extLst>
                <a:ext uri="{FF2B5EF4-FFF2-40B4-BE49-F238E27FC236}">
                  <a16:creationId xmlns:a16="http://schemas.microsoft.com/office/drawing/2014/main" id="{4661E1A9-B272-40B5-9C65-25E12481B7B8}"/>
                </a:ext>
              </a:extLst>
            </p:cNvPr>
            <p:cNvSpPr/>
            <p:nvPr/>
          </p:nvSpPr>
          <p:spPr bwMode="auto">
            <a:xfrm>
              <a:off x="8887702" y="4456330"/>
              <a:ext cx="20940" cy="9995"/>
            </a:xfrm>
            <a:custGeom>
              <a:avLst/>
              <a:gdLst>
                <a:gd name="T0" fmla="*/ 0 w 19"/>
                <a:gd name="T1" fmla="*/ 10 h 10"/>
                <a:gd name="T2" fmla="*/ 0 w 19"/>
                <a:gd name="T3" fmla="*/ 10 h 10"/>
                <a:gd name="T4" fmla="*/ 19 w 19"/>
                <a:gd name="T5" fmla="*/ 3 h 10"/>
                <a:gd name="T6" fmla="*/ 19 w 19"/>
                <a:gd name="T7" fmla="*/ 3 h 10"/>
                <a:gd name="T8" fmla="*/ 19 w 19"/>
                <a:gd name="T9" fmla="*/ 0 h 10"/>
                <a:gd name="T10" fmla="*/ 0 w 19"/>
                <a:gd name="T11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0">
                  <a:moveTo>
                    <a:pt x="0" y="10"/>
                  </a:moveTo>
                  <a:lnTo>
                    <a:pt x="0" y="10"/>
                  </a:lnTo>
                  <a:lnTo>
                    <a:pt x="19" y="3"/>
                  </a:lnTo>
                  <a:lnTo>
                    <a:pt x="19" y="3"/>
                  </a:lnTo>
                  <a:lnTo>
                    <a:pt x="19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10" name="ïşľïḍê">
              <a:extLst>
                <a:ext uri="{FF2B5EF4-FFF2-40B4-BE49-F238E27FC236}">
                  <a16:creationId xmlns:a16="http://schemas.microsoft.com/office/drawing/2014/main" id="{EE8BEC1B-AF0F-4FD5-8D1A-28B4397AC40D}"/>
                </a:ext>
              </a:extLst>
            </p:cNvPr>
            <p:cNvSpPr/>
            <p:nvPr/>
          </p:nvSpPr>
          <p:spPr bwMode="auto">
            <a:xfrm>
              <a:off x="6494512" y="4721220"/>
              <a:ext cx="238710" cy="381847"/>
            </a:xfrm>
            <a:custGeom>
              <a:avLst/>
              <a:gdLst>
                <a:gd name="T0" fmla="*/ 208 w 227"/>
                <a:gd name="T1" fmla="*/ 11 h 382"/>
                <a:gd name="T2" fmla="*/ 196 w 227"/>
                <a:gd name="T3" fmla="*/ 1 h 382"/>
                <a:gd name="T4" fmla="*/ 186 w 227"/>
                <a:gd name="T5" fmla="*/ 0 h 382"/>
                <a:gd name="T6" fmla="*/ 174 w 227"/>
                <a:gd name="T7" fmla="*/ 7 h 382"/>
                <a:gd name="T8" fmla="*/ 158 w 227"/>
                <a:gd name="T9" fmla="*/ 33 h 382"/>
                <a:gd name="T10" fmla="*/ 151 w 227"/>
                <a:gd name="T11" fmla="*/ 38 h 382"/>
                <a:gd name="T12" fmla="*/ 136 w 227"/>
                <a:gd name="T13" fmla="*/ 51 h 382"/>
                <a:gd name="T14" fmla="*/ 134 w 227"/>
                <a:gd name="T15" fmla="*/ 65 h 382"/>
                <a:gd name="T16" fmla="*/ 127 w 227"/>
                <a:gd name="T17" fmla="*/ 92 h 382"/>
                <a:gd name="T18" fmla="*/ 111 w 227"/>
                <a:gd name="T19" fmla="*/ 110 h 382"/>
                <a:gd name="T20" fmla="*/ 94 w 227"/>
                <a:gd name="T21" fmla="*/ 113 h 382"/>
                <a:gd name="T22" fmla="*/ 72 w 227"/>
                <a:gd name="T23" fmla="*/ 104 h 382"/>
                <a:gd name="T24" fmla="*/ 44 w 227"/>
                <a:gd name="T25" fmla="*/ 85 h 382"/>
                <a:gd name="T26" fmla="*/ 38 w 227"/>
                <a:gd name="T27" fmla="*/ 107 h 382"/>
                <a:gd name="T28" fmla="*/ 39 w 227"/>
                <a:gd name="T29" fmla="*/ 120 h 382"/>
                <a:gd name="T30" fmla="*/ 49 w 227"/>
                <a:gd name="T31" fmla="*/ 129 h 382"/>
                <a:gd name="T32" fmla="*/ 60 w 227"/>
                <a:gd name="T33" fmla="*/ 152 h 382"/>
                <a:gd name="T34" fmla="*/ 59 w 227"/>
                <a:gd name="T35" fmla="*/ 174 h 382"/>
                <a:gd name="T36" fmla="*/ 37 w 227"/>
                <a:gd name="T37" fmla="*/ 209 h 382"/>
                <a:gd name="T38" fmla="*/ 14 w 227"/>
                <a:gd name="T39" fmla="*/ 244 h 382"/>
                <a:gd name="T40" fmla="*/ 3 w 227"/>
                <a:gd name="T41" fmla="*/ 254 h 382"/>
                <a:gd name="T42" fmla="*/ 1 w 227"/>
                <a:gd name="T43" fmla="*/ 268 h 382"/>
                <a:gd name="T44" fmla="*/ 1 w 227"/>
                <a:gd name="T45" fmla="*/ 302 h 382"/>
                <a:gd name="T46" fmla="*/ 10 w 227"/>
                <a:gd name="T47" fmla="*/ 336 h 382"/>
                <a:gd name="T48" fmla="*/ 26 w 227"/>
                <a:gd name="T49" fmla="*/ 364 h 382"/>
                <a:gd name="T50" fmla="*/ 50 w 227"/>
                <a:gd name="T51" fmla="*/ 380 h 382"/>
                <a:gd name="T52" fmla="*/ 83 w 227"/>
                <a:gd name="T53" fmla="*/ 378 h 382"/>
                <a:gd name="T54" fmla="*/ 116 w 227"/>
                <a:gd name="T55" fmla="*/ 368 h 382"/>
                <a:gd name="T56" fmla="*/ 128 w 227"/>
                <a:gd name="T57" fmla="*/ 367 h 382"/>
                <a:gd name="T58" fmla="*/ 120 w 227"/>
                <a:gd name="T59" fmla="*/ 343 h 382"/>
                <a:gd name="T60" fmla="*/ 120 w 227"/>
                <a:gd name="T61" fmla="*/ 317 h 382"/>
                <a:gd name="T62" fmla="*/ 126 w 227"/>
                <a:gd name="T63" fmla="*/ 293 h 382"/>
                <a:gd name="T64" fmla="*/ 141 w 227"/>
                <a:gd name="T65" fmla="*/ 274 h 382"/>
                <a:gd name="T66" fmla="*/ 162 w 227"/>
                <a:gd name="T67" fmla="*/ 264 h 382"/>
                <a:gd name="T68" fmla="*/ 171 w 227"/>
                <a:gd name="T69" fmla="*/ 259 h 382"/>
                <a:gd name="T70" fmla="*/ 178 w 227"/>
                <a:gd name="T71" fmla="*/ 245 h 382"/>
                <a:gd name="T72" fmla="*/ 180 w 227"/>
                <a:gd name="T73" fmla="*/ 229 h 382"/>
                <a:gd name="T74" fmla="*/ 188 w 227"/>
                <a:gd name="T75" fmla="*/ 194 h 382"/>
                <a:gd name="T76" fmla="*/ 207 w 227"/>
                <a:gd name="T77" fmla="*/ 163 h 382"/>
                <a:gd name="T78" fmla="*/ 219 w 227"/>
                <a:gd name="T79" fmla="*/ 150 h 382"/>
                <a:gd name="T80" fmla="*/ 226 w 227"/>
                <a:gd name="T81" fmla="*/ 134 h 382"/>
                <a:gd name="T82" fmla="*/ 226 w 227"/>
                <a:gd name="T83" fmla="*/ 117 h 382"/>
                <a:gd name="T84" fmla="*/ 215 w 227"/>
                <a:gd name="T85" fmla="*/ 87 h 382"/>
                <a:gd name="T86" fmla="*/ 202 w 227"/>
                <a:gd name="T87" fmla="*/ 51 h 382"/>
                <a:gd name="T88" fmla="*/ 204 w 227"/>
                <a:gd name="T89" fmla="*/ 26 h 382"/>
                <a:gd name="T90" fmla="*/ 209 w 227"/>
                <a:gd name="T91" fmla="*/ 13 h 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27" h="382">
                  <a:moveTo>
                    <a:pt x="209" y="13"/>
                  </a:moveTo>
                  <a:lnTo>
                    <a:pt x="209" y="13"/>
                  </a:lnTo>
                  <a:lnTo>
                    <a:pt x="208" y="11"/>
                  </a:lnTo>
                  <a:lnTo>
                    <a:pt x="206" y="7"/>
                  </a:lnTo>
                  <a:lnTo>
                    <a:pt x="201" y="3"/>
                  </a:lnTo>
                  <a:lnTo>
                    <a:pt x="196" y="1"/>
                  </a:lnTo>
                  <a:lnTo>
                    <a:pt x="196" y="1"/>
                  </a:lnTo>
                  <a:lnTo>
                    <a:pt x="191" y="0"/>
                  </a:lnTo>
                  <a:lnTo>
                    <a:pt x="186" y="0"/>
                  </a:lnTo>
                  <a:lnTo>
                    <a:pt x="183" y="1"/>
                  </a:lnTo>
                  <a:lnTo>
                    <a:pt x="179" y="2"/>
                  </a:lnTo>
                  <a:lnTo>
                    <a:pt x="174" y="7"/>
                  </a:lnTo>
                  <a:lnTo>
                    <a:pt x="170" y="12"/>
                  </a:lnTo>
                  <a:lnTo>
                    <a:pt x="162" y="27"/>
                  </a:lnTo>
                  <a:lnTo>
                    <a:pt x="158" y="33"/>
                  </a:lnTo>
                  <a:lnTo>
                    <a:pt x="154" y="36"/>
                  </a:lnTo>
                  <a:lnTo>
                    <a:pt x="151" y="38"/>
                  </a:lnTo>
                  <a:lnTo>
                    <a:pt x="151" y="38"/>
                  </a:lnTo>
                  <a:lnTo>
                    <a:pt x="145" y="42"/>
                  </a:lnTo>
                  <a:lnTo>
                    <a:pt x="140" y="46"/>
                  </a:lnTo>
                  <a:lnTo>
                    <a:pt x="136" y="51"/>
                  </a:lnTo>
                  <a:lnTo>
                    <a:pt x="135" y="55"/>
                  </a:lnTo>
                  <a:lnTo>
                    <a:pt x="135" y="55"/>
                  </a:lnTo>
                  <a:lnTo>
                    <a:pt x="134" y="65"/>
                  </a:lnTo>
                  <a:lnTo>
                    <a:pt x="133" y="75"/>
                  </a:lnTo>
                  <a:lnTo>
                    <a:pt x="130" y="83"/>
                  </a:lnTo>
                  <a:lnTo>
                    <a:pt x="127" y="92"/>
                  </a:lnTo>
                  <a:lnTo>
                    <a:pt x="122" y="99"/>
                  </a:lnTo>
                  <a:lnTo>
                    <a:pt x="117" y="105"/>
                  </a:lnTo>
                  <a:lnTo>
                    <a:pt x="111" y="110"/>
                  </a:lnTo>
                  <a:lnTo>
                    <a:pt x="103" y="113"/>
                  </a:lnTo>
                  <a:lnTo>
                    <a:pt x="103" y="113"/>
                  </a:lnTo>
                  <a:lnTo>
                    <a:pt x="94" y="113"/>
                  </a:lnTo>
                  <a:lnTo>
                    <a:pt x="86" y="112"/>
                  </a:lnTo>
                  <a:lnTo>
                    <a:pt x="79" y="109"/>
                  </a:lnTo>
                  <a:lnTo>
                    <a:pt x="72" y="104"/>
                  </a:lnTo>
                  <a:lnTo>
                    <a:pt x="59" y="94"/>
                  </a:lnTo>
                  <a:lnTo>
                    <a:pt x="52" y="90"/>
                  </a:lnTo>
                  <a:lnTo>
                    <a:pt x="44" y="85"/>
                  </a:lnTo>
                  <a:lnTo>
                    <a:pt x="44" y="85"/>
                  </a:lnTo>
                  <a:lnTo>
                    <a:pt x="42" y="95"/>
                  </a:lnTo>
                  <a:lnTo>
                    <a:pt x="38" y="107"/>
                  </a:lnTo>
                  <a:lnTo>
                    <a:pt x="38" y="112"/>
                  </a:lnTo>
                  <a:lnTo>
                    <a:pt x="38" y="116"/>
                  </a:lnTo>
                  <a:lnTo>
                    <a:pt x="39" y="120"/>
                  </a:lnTo>
                  <a:lnTo>
                    <a:pt x="42" y="123"/>
                  </a:lnTo>
                  <a:lnTo>
                    <a:pt x="42" y="123"/>
                  </a:lnTo>
                  <a:lnTo>
                    <a:pt x="49" y="129"/>
                  </a:lnTo>
                  <a:lnTo>
                    <a:pt x="54" y="136"/>
                  </a:lnTo>
                  <a:lnTo>
                    <a:pt x="58" y="144"/>
                  </a:lnTo>
                  <a:lnTo>
                    <a:pt x="60" y="152"/>
                  </a:lnTo>
                  <a:lnTo>
                    <a:pt x="61" y="159"/>
                  </a:lnTo>
                  <a:lnTo>
                    <a:pt x="60" y="167"/>
                  </a:lnTo>
                  <a:lnTo>
                    <a:pt x="59" y="174"/>
                  </a:lnTo>
                  <a:lnTo>
                    <a:pt x="55" y="178"/>
                  </a:lnTo>
                  <a:lnTo>
                    <a:pt x="55" y="178"/>
                  </a:lnTo>
                  <a:lnTo>
                    <a:pt x="37" y="209"/>
                  </a:lnTo>
                  <a:lnTo>
                    <a:pt x="18" y="241"/>
                  </a:lnTo>
                  <a:lnTo>
                    <a:pt x="18" y="241"/>
                  </a:lnTo>
                  <a:lnTo>
                    <a:pt x="14" y="244"/>
                  </a:lnTo>
                  <a:lnTo>
                    <a:pt x="9" y="248"/>
                  </a:lnTo>
                  <a:lnTo>
                    <a:pt x="4" y="252"/>
                  </a:lnTo>
                  <a:lnTo>
                    <a:pt x="3" y="254"/>
                  </a:lnTo>
                  <a:lnTo>
                    <a:pt x="2" y="257"/>
                  </a:lnTo>
                  <a:lnTo>
                    <a:pt x="2" y="257"/>
                  </a:lnTo>
                  <a:lnTo>
                    <a:pt x="1" y="268"/>
                  </a:lnTo>
                  <a:lnTo>
                    <a:pt x="0" y="279"/>
                  </a:lnTo>
                  <a:lnTo>
                    <a:pt x="0" y="291"/>
                  </a:lnTo>
                  <a:lnTo>
                    <a:pt x="1" y="302"/>
                  </a:lnTo>
                  <a:lnTo>
                    <a:pt x="3" y="315"/>
                  </a:lnTo>
                  <a:lnTo>
                    <a:pt x="5" y="326"/>
                  </a:lnTo>
                  <a:lnTo>
                    <a:pt x="10" y="336"/>
                  </a:lnTo>
                  <a:lnTo>
                    <a:pt x="14" y="347"/>
                  </a:lnTo>
                  <a:lnTo>
                    <a:pt x="19" y="356"/>
                  </a:lnTo>
                  <a:lnTo>
                    <a:pt x="26" y="364"/>
                  </a:lnTo>
                  <a:lnTo>
                    <a:pt x="33" y="370"/>
                  </a:lnTo>
                  <a:lnTo>
                    <a:pt x="41" y="376"/>
                  </a:lnTo>
                  <a:lnTo>
                    <a:pt x="50" y="380"/>
                  </a:lnTo>
                  <a:lnTo>
                    <a:pt x="60" y="382"/>
                  </a:lnTo>
                  <a:lnTo>
                    <a:pt x="70" y="381"/>
                  </a:lnTo>
                  <a:lnTo>
                    <a:pt x="83" y="378"/>
                  </a:lnTo>
                  <a:lnTo>
                    <a:pt x="83" y="378"/>
                  </a:lnTo>
                  <a:lnTo>
                    <a:pt x="103" y="370"/>
                  </a:lnTo>
                  <a:lnTo>
                    <a:pt x="116" y="368"/>
                  </a:lnTo>
                  <a:lnTo>
                    <a:pt x="121" y="367"/>
                  </a:lnTo>
                  <a:lnTo>
                    <a:pt x="128" y="367"/>
                  </a:lnTo>
                  <a:lnTo>
                    <a:pt x="128" y="367"/>
                  </a:lnTo>
                  <a:lnTo>
                    <a:pt x="125" y="359"/>
                  </a:lnTo>
                  <a:lnTo>
                    <a:pt x="122" y="351"/>
                  </a:lnTo>
                  <a:lnTo>
                    <a:pt x="120" y="343"/>
                  </a:lnTo>
                  <a:lnTo>
                    <a:pt x="119" y="334"/>
                  </a:lnTo>
                  <a:lnTo>
                    <a:pt x="119" y="325"/>
                  </a:lnTo>
                  <a:lnTo>
                    <a:pt x="120" y="317"/>
                  </a:lnTo>
                  <a:lnTo>
                    <a:pt x="121" y="309"/>
                  </a:lnTo>
                  <a:lnTo>
                    <a:pt x="124" y="301"/>
                  </a:lnTo>
                  <a:lnTo>
                    <a:pt x="126" y="293"/>
                  </a:lnTo>
                  <a:lnTo>
                    <a:pt x="130" y="286"/>
                  </a:lnTo>
                  <a:lnTo>
                    <a:pt x="135" y="279"/>
                  </a:lnTo>
                  <a:lnTo>
                    <a:pt x="141" y="274"/>
                  </a:lnTo>
                  <a:lnTo>
                    <a:pt x="146" y="269"/>
                  </a:lnTo>
                  <a:lnTo>
                    <a:pt x="154" y="266"/>
                  </a:lnTo>
                  <a:lnTo>
                    <a:pt x="162" y="264"/>
                  </a:lnTo>
                  <a:lnTo>
                    <a:pt x="171" y="261"/>
                  </a:lnTo>
                  <a:lnTo>
                    <a:pt x="171" y="261"/>
                  </a:lnTo>
                  <a:lnTo>
                    <a:pt x="171" y="259"/>
                  </a:lnTo>
                  <a:lnTo>
                    <a:pt x="173" y="256"/>
                  </a:lnTo>
                  <a:lnTo>
                    <a:pt x="175" y="250"/>
                  </a:lnTo>
                  <a:lnTo>
                    <a:pt x="178" y="245"/>
                  </a:lnTo>
                  <a:lnTo>
                    <a:pt x="179" y="242"/>
                  </a:lnTo>
                  <a:lnTo>
                    <a:pt x="179" y="242"/>
                  </a:lnTo>
                  <a:lnTo>
                    <a:pt x="180" y="229"/>
                  </a:lnTo>
                  <a:lnTo>
                    <a:pt x="183" y="217"/>
                  </a:lnTo>
                  <a:lnTo>
                    <a:pt x="185" y="206"/>
                  </a:lnTo>
                  <a:lnTo>
                    <a:pt x="188" y="194"/>
                  </a:lnTo>
                  <a:lnTo>
                    <a:pt x="193" y="183"/>
                  </a:lnTo>
                  <a:lnTo>
                    <a:pt x="199" y="174"/>
                  </a:lnTo>
                  <a:lnTo>
                    <a:pt x="207" y="163"/>
                  </a:lnTo>
                  <a:lnTo>
                    <a:pt x="215" y="154"/>
                  </a:lnTo>
                  <a:lnTo>
                    <a:pt x="215" y="154"/>
                  </a:lnTo>
                  <a:lnTo>
                    <a:pt x="219" y="150"/>
                  </a:lnTo>
                  <a:lnTo>
                    <a:pt x="223" y="145"/>
                  </a:lnTo>
                  <a:lnTo>
                    <a:pt x="225" y="140"/>
                  </a:lnTo>
                  <a:lnTo>
                    <a:pt x="226" y="134"/>
                  </a:lnTo>
                  <a:lnTo>
                    <a:pt x="227" y="128"/>
                  </a:lnTo>
                  <a:lnTo>
                    <a:pt x="227" y="123"/>
                  </a:lnTo>
                  <a:lnTo>
                    <a:pt x="226" y="117"/>
                  </a:lnTo>
                  <a:lnTo>
                    <a:pt x="225" y="111"/>
                  </a:lnTo>
                  <a:lnTo>
                    <a:pt x="225" y="111"/>
                  </a:lnTo>
                  <a:lnTo>
                    <a:pt x="215" y="87"/>
                  </a:lnTo>
                  <a:lnTo>
                    <a:pt x="209" y="76"/>
                  </a:lnTo>
                  <a:lnTo>
                    <a:pt x="206" y="63"/>
                  </a:lnTo>
                  <a:lnTo>
                    <a:pt x="202" y="51"/>
                  </a:lnTo>
                  <a:lnTo>
                    <a:pt x="202" y="38"/>
                  </a:lnTo>
                  <a:lnTo>
                    <a:pt x="202" y="33"/>
                  </a:lnTo>
                  <a:lnTo>
                    <a:pt x="204" y="26"/>
                  </a:lnTo>
                  <a:lnTo>
                    <a:pt x="206" y="20"/>
                  </a:lnTo>
                  <a:lnTo>
                    <a:pt x="209" y="13"/>
                  </a:lnTo>
                  <a:lnTo>
                    <a:pt x="209" y="1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11" name="ïṣḻïḓé">
              <a:extLst>
                <a:ext uri="{FF2B5EF4-FFF2-40B4-BE49-F238E27FC236}">
                  <a16:creationId xmlns:a16="http://schemas.microsoft.com/office/drawing/2014/main" id="{F7FAD000-F2EA-4869-8A1D-97F954D5C531}"/>
                </a:ext>
              </a:extLst>
            </p:cNvPr>
            <p:cNvSpPr/>
            <p:nvPr/>
          </p:nvSpPr>
          <p:spPr bwMode="auto">
            <a:xfrm>
              <a:off x="4953366" y="3479715"/>
              <a:ext cx="1773575" cy="1901243"/>
            </a:xfrm>
            <a:custGeom>
              <a:avLst/>
              <a:gdLst>
                <a:gd name="T0" fmla="*/ 1088 w 1693"/>
                <a:gd name="T1" fmla="*/ 141 h 1901"/>
                <a:gd name="T2" fmla="*/ 1019 w 1693"/>
                <a:gd name="T3" fmla="*/ 130 h 1901"/>
                <a:gd name="T4" fmla="*/ 953 w 1693"/>
                <a:gd name="T5" fmla="*/ 128 h 1901"/>
                <a:gd name="T6" fmla="*/ 844 w 1693"/>
                <a:gd name="T7" fmla="*/ 144 h 1901"/>
                <a:gd name="T8" fmla="*/ 790 w 1693"/>
                <a:gd name="T9" fmla="*/ 111 h 1901"/>
                <a:gd name="T10" fmla="*/ 723 w 1693"/>
                <a:gd name="T11" fmla="*/ 98 h 1901"/>
                <a:gd name="T12" fmla="*/ 684 w 1693"/>
                <a:gd name="T13" fmla="*/ 25 h 1901"/>
                <a:gd name="T14" fmla="*/ 586 w 1693"/>
                <a:gd name="T15" fmla="*/ 10 h 1901"/>
                <a:gd name="T16" fmla="*/ 457 w 1693"/>
                <a:gd name="T17" fmla="*/ 25 h 1901"/>
                <a:gd name="T18" fmla="*/ 321 w 1693"/>
                <a:gd name="T19" fmla="*/ 74 h 1901"/>
                <a:gd name="T20" fmla="*/ 232 w 1693"/>
                <a:gd name="T21" fmla="*/ 109 h 1901"/>
                <a:gd name="T22" fmla="*/ 201 w 1693"/>
                <a:gd name="T23" fmla="*/ 142 h 1901"/>
                <a:gd name="T24" fmla="*/ 194 w 1693"/>
                <a:gd name="T25" fmla="*/ 182 h 1901"/>
                <a:gd name="T26" fmla="*/ 166 w 1693"/>
                <a:gd name="T27" fmla="*/ 210 h 1901"/>
                <a:gd name="T28" fmla="*/ 80 w 1693"/>
                <a:gd name="T29" fmla="*/ 269 h 1901"/>
                <a:gd name="T30" fmla="*/ 28 w 1693"/>
                <a:gd name="T31" fmla="*/ 333 h 1901"/>
                <a:gd name="T32" fmla="*/ 1 w 1693"/>
                <a:gd name="T33" fmla="*/ 482 h 1901"/>
                <a:gd name="T34" fmla="*/ 30 w 1693"/>
                <a:gd name="T35" fmla="*/ 576 h 1901"/>
                <a:gd name="T36" fmla="*/ 59 w 1693"/>
                <a:gd name="T37" fmla="*/ 698 h 1901"/>
                <a:gd name="T38" fmla="*/ 142 w 1693"/>
                <a:gd name="T39" fmla="*/ 804 h 1901"/>
                <a:gd name="T40" fmla="*/ 233 w 1693"/>
                <a:gd name="T41" fmla="*/ 864 h 1901"/>
                <a:gd name="T42" fmla="*/ 341 w 1693"/>
                <a:gd name="T43" fmla="*/ 872 h 1901"/>
                <a:gd name="T44" fmla="*/ 449 w 1693"/>
                <a:gd name="T45" fmla="*/ 822 h 1901"/>
                <a:gd name="T46" fmla="*/ 535 w 1693"/>
                <a:gd name="T47" fmla="*/ 864 h 1901"/>
                <a:gd name="T48" fmla="*/ 589 w 1693"/>
                <a:gd name="T49" fmla="*/ 902 h 1901"/>
                <a:gd name="T50" fmla="*/ 631 w 1693"/>
                <a:gd name="T51" fmla="*/ 918 h 1901"/>
                <a:gd name="T52" fmla="*/ 665 w 1693"/>
                <a:gd name="T53" fmla="*/ 976 h 1901"/>
                <a:gd name="T54" fmla="*/ 651 w 1693"/>
                <a:gd name="T55" fmla="*/ 1059 h 1901"/>
                <a:gd name="T56" fmla="*/ 703 w 1693"/>
                <a:gd name="T57" fmla="*/ 1119 h 1901"/>
                <a:gd name="T58" fmla="*/ 724 w 1693"/>
                <a:gd name="T59" fmla="*/ 1171 h 1901"/>
                <a:gd name="T60" fmla="*/ 761 w 1693"/>
                <a:gd name="T61" fmla="*/ 1253 h 1901"/>
                <a:gd name="T62" fmla="*/ 738 w 1693"/>
                <a:gd name="T63" fmla="*/ 1410 h 1901"/>
                <a:gd name="T64" fmla="*/ 786 w 1693"/>
                <a:gd name="T65" fmla="*/ 1556 h 1901"/>
                <a:gd name="T66" fmla="*/ 812 w 1693"/>
                <a:gd name="T67" fmla="*/ 1658 h 1901"/>
                <a:gd name="T68" fmla="*/ 832 w 1693"/>
                <a:gd name="T69" fmla="*/ 1750 h 1901"/>
                <a:gd name="T70" fmla="*/ 867 w 1693"/>
                <a:gd name="T71" fmla="*/ 1838 h 1901"/>
                <a:gd name="T72" fmla="*/ 911 w 1693"/>
                <a:gd name="T73" fmla="*/ 1898 h 1901"/>
                <a:gd name="T74" fmla="*/ 1001 w 1693"/>
                <a:gd name="T75" fmla="*/ 1887 h 1901"/>
                <a:gd name="T76" fmla="*/ 1097 w 1693"/>
                <a:gd name="T77" fmla="*/ 1876 h 1901"/>
                <a:gd name="T78" fmla="*/ 1151 w 1693"/>
                <a:gd name="T79" fmla="*/ 1840 h 1901"/>
                <a:gd name="T80" fmla="*/ 1200 w 1693"/>
                <a:gd name="T81" fmla="*/ 1801 h 1901"/>
                <a:gd name="T82" fmla="*/ 1244 w 1693"/>
                <a:gd name="T83" fmla="*/ 1712 h 1901"/>
                <a:gd name="T84" fmla="*/ 1311 w 1693"/>
                <a:gd name="T85" fmla="*/ 1634 h 1901"/>
                <a:gd name="T86" fmla="*/ 1329 w 1693"/>
                <a:gd name="T87" fmla="*/ 1517 h 1901"/>
                <a:gd name="T88" fmla="*/ 1377 w 1693"/>
                <a:gd name="T89" fmla="*/ 1452 h 1901"/>
                <a:gd name="T90" fmla="*/ 1393 w 1693"/>
                <a:gd name="T91" fmla="*/ 1370 h 1901"/>
                <a:gd name="T92" fmla="*/ 1430 w 1693"/>
                <a:gd name="T93" fmla="*/ 1235 h 1901"/>
                <a:gd name="T94" fmla="*/ 1397 w 1693"/>
                <a:gd name="T95" fmla="*/ 1121 h 1901"/>
                <a:gd name="T96" fmla="*/ 1502 w 1693"/>
                <a:gd name="T97" fmla="*/ 967 h 1901"/>
                <a:gd name="T98" fmla="*/ 1551 w 1693"/>
                <a:gd name="T99" fmla="*/ 913 h 1901"/>
                <a:gd name="T100" fmla="*/ 1670 w 1693"/>
                <a:gd name="T101" fmla="*/ 791 h 1901"/>
                <a:gd name="T102" fmla="*/ 1675 w 1693"/>
                <a:gd name="T103" fmla="*/ 741 h 1901"/>
                <a:gd name="T104" fmla="*/ 1693 w 1693"/>
                <a:gd name="T105" fmla="*/ 636 h 1901"/>
                <a:gd name="T106" fmla="*/ 1560 w 1693"/>
                <a:gd name="T107" fmla="*/ 677 h 1901"/>
                <a:gd name="T108" fmla="*/ 1476 w 1693"/>
                <a:gd name="T109" fmla="*/ 629 h 1901"/>
                <a:gd name="T110" fmla="*/ 1431 w 1693"/>
                <a:gd name="T111" fmla="*/ 575 h 1901"/>
                <a:gd name="T112" fmla="*/ 1403 w 1693"/>
                <a:gd name="T113" fmla="*/ 534 h 1901"/>
                <a:gd name="T114" fmla="*/ 1387 w 1693"/>
                <a:gd name="T115" fmla="*/ 480 h 1901"/>
                <a:gd name="T116" fmla="*/ 1327 w 1693"/>
                <a:gd name="T117" fmla="*/ 357 h 1901"/>
                <a:gd name="T118" fmla="*/ 1275 w 1693"/>
                <a:gd name="T119" fmla="*/ 246 h 1901"/>
                <a:gd name="T120" fmla="*/ 1226 w 1693"/>
                <a:gd name="T121" fmla="*/ 156 h 19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693" h="1901">
                  <a:moveTo>
                    <a:pt x="1206" y="156"/>
                  </a:moveTo>
                  <a:lnTo>
                    <a:pt x="1206" y="156"/>
                  </a:lnTo>
                  <a:lnTo>
                    <a:pt x="1191" y="163"/>
                  </a:lnTo>
                  <a:lnTo>
                    <a:pt x="1176" y="166"/>
                  </a:lnTo>
                  <a:lnTo>
                    <a:pt x="1162" y="167"/>
                  </a:lnTo>
                  <a:lnTo>
                    <a:pt x="1148" y="166"/>
                  </a:lnTo>
                  <a:lnTo>
                    <a:pt x="1134" y="163"/>
                  </a:lnTo>
                  <a:lnTo>
                    <a:pt x="1120" y="158"/>
                  </a:lnTo>
                  <a:lnTo>
                    <a:pt x="1107" y="151"/>
                  </a:lnTo>
                  <a:lnTo>
                    <a:pt x="1094" y="143"/>
                  </a:lnTo>
                  <a:lnTo>
                    <a:pt x="1094" y="143"/>
                  </a:lnTo>
                  <a:lnTo>
                    <a:pt x="1088" y="141"/>
                  </a:lnTo>
                  <a:lnTo>
                    <a:pt x="1082" y="139"/>
                  </a:lnTo>
                  <a:lnTo>
                    <a:pt x="1076" y="139"/>
                  </a:lnTo>
                  <a:lnTo>
                    <a:pt x="1069" y="139"/>
                  </a:lnTo>
                  <a:lnTo>
                    <a:pt x="1055" y="141"/>
                  </a:lnTo>
                  <a:lnTo>
                    <a:pt x="1049" y="141"/>
                  </a:lnTo>
                  <a:lnTo>
                    <a:pt x="1042" y="141"/>
                  </a:lnTo>
                  <a:lnTo>
                    <a:pt x="1042" y="141"/>
                  </a:lnTo>
                  <a:lnTo>
                    <a:pt x="1035" y="140"/>
                  </a:lnTo>
                  <a:lnTo>
                    <a:pt x="1028" y="136"/>
                  </a:lnTo>
                  <a:lnTo>
                    <a:pt x="1022" y="133"/>
                  </a:lnTo>
                  <a:lnTo>
                    <a:pt x="1019" y="130"/>
                  </a:lnTo>
                  <a:lnTo>
                    <a:pt x="1019" y="130"/>
                  </a:lnTo>
                  <a:lnTo>
                    <a:pt x="1011" y="120"/>
                  </a:lnTo>
                  <a:lnTo>
                    <a:pt x="1003" y="110"/>
                  </a:lnTo>
                  <a:lnTo>
                    <a:pt x="1000" y="106"/>
                  </a:lnTo>
                  <a:lnTo>
                    <a:pt x="996" y="102"/>
                  </a:lnTo>
                  <a:lnTo>
                    <a:pt x="992" y="100"/>
                  </a:lnTo>
                  <a:lnTo>
                    <a:pt x="988" y="100"/>
                  </a:lnTo>
                  <a:lnTo>
                    <a:pt x="988" y="100"/>
                  </a:lnTo>
                  <a:lnTo>
                    <a:pt x="981" y="102"/>
                  </a:lnTo>
                  <a:lnTo>
                    <a:pt x="975" y="106"/>
                  </a:lnTo>
                  <a:lnTo>
                    <a:pt x="969" y="111"/>
                  </a:lnTo>
                  <a:lnTo>
                    <a:pt x="963" y="117"/>
                  </a:lnTo>
                  <a:lnTo>
                    <a:pt x="953" y="128"/>
                  </a:lnTo>
                  <a:lnTo>
                    <a:pt x="947" y="133"/>
                  </a:lnTo>
                  <a:lnTo>
                    <a:pt x="942" y="136"/>
                  </a:lnTo>
                  <a:lnTo>
                    <a:pt x="942" y="136"/>
                  </a:lnTo>
                  <a:lnTo>
                    <a:pt x="921" y="145"/>
                  </a:lnTo>
                  <a:lnTo>
                    <a:pt x="911" y="149"/>
                  </a:lnTo>
                  <a:lnTo>
                    <a:pt x="900" y="151"/>
                  </a:lnTo>
                  <a:lnTo>
                    <a:pt x="889" y="153"/>
                  </a:lnTo>
                  <a:lnTo>
                    <a:pt x="878" y="153"/>
                  </a:lnTo>
                  <a:lnTo>
                    <a:pt x="867" y="152"/>
                  </a:lnTo>
                  <a:lnTo>
                    <a:pt x="855" y="150"/>
                  </a:lnTo>
                  <a:lnTo>
                    <a:pt x="855" y="150"/>
                  </a:lnTo>
                  <a:lnTo>
                    <a:pt x="844" y="144"/>
                  </a:lnTo>
                  <a:lnTo>
                    <a:pt x="834" y="137"/>
                  </a:lnTo>
                  <a:lnTo>
                    <a:pt x="823" y="128"/>
                  </a:lnTo>
                  <a:lnTo>
                    <a:pt x="814" y="117"/>
                  </a:lnTo>
                  <a:lnTo>
                    <a:pt x="814" y="117"/>
                  </a:lnTo>
                  <a:lnTo>
                    <a:pt x="812" y="116"/>
                  </a:lnTo>
                  <a:lnTo>
                    <a:pt x="810" y="116"/>
                  </a:lnTo>
                  <a:lnTo>
                    <a:pt x="804" y="115"/>
                  </a:lnTo>
                  <a:lnTo>
                    <a:pt x="797" y="117"/>
                  </a:lnTo>
                  <a:lnTo>
                    <a:pt x="792" y="122"/>
                  </a:lnTo>
                  <a:lnTo>
                    <a:pt x="792" y="122"/>
                  </a:lnTo>
                  <a:lnTo>
                    <a:pt x="792" y="116"/>
                  </a:lnTo>
                  <a:lnTo>
                    <a:pt x="790" y="111"/>
                  </a:lnTo>
                  <a:lnTo>
                    <a:pt x="788" y="108"/>
                  </a:lnTo>
                  <a:lnTo>
                    <a:pt x="785" y="105"/>
                  </a:lnTo>
                  <a:lnTo>
                    <a:pt x="782" y="100"/>
                  </a:lnTo>
                  <a:lnTo>
                    <a:pt x="780" y="95"/>
                  </a:lnTo>
                  <a:lnTo>
                    <a:pt x="780" y="91"/>
                  </a:lnTo>
                  <a:lnTo>
                    <a:pt x="781" y="86"/>
                  </a:lnTo>
                  <a:lnTo>
                    <a:pt x="781" y="86"/>
                  </a:lnTo>
                  <a:lnTo>
                    <a:pt x="770" y="92"/>
                  </a:lnTo>
                  <a:lnTo>
                    <a:pt x="759" y="97"/>
                  </a:lnTo>
                  <a:lnTo>
                    <a:pt x="747" y="99"/>
                  </a:lnTo>
                  <a:lnTo>
                    <a:pt x="735" y="99"/>
                  </a:lnTo>
                  <a:lnTo>
                    <a:pt x="723" y="98"/>
                  </a:lnTo>
                  <a:lnTo>
                    <a:pt x="712" y="93"/>
                  </a:lnTo>
                  <a:lnTo>
                    <a:pt x="699" y="87"/>
                  </a:lnTo>
                  <a:lnTo>
                    <a:pt x="688" y="81"/>
                  </a:lnTo>
                  <a:lnTo>
                    <a:pt x="688" y="81"/>
                  </a:lnTo>
                  <a:lnTo>
                    <a:pt x="682" y="75"/>
                  </a:lnTo>
                  <a:lnTo>
                    <a:pt x="678" y="68"/>
                  </a:lnTo>
                  <a:lnTo>
                    <a:pt x="674" y="61"/>
                  </a:lnTo>
                  <a:lnTo>
                    <a:pt x="673" y="53"/>
                  </a:lnTo>
                  <a:lnTo>
                    <a:pt x="673" y="45"/>
                  </a:lnTo>
                  <a:lnTo>
                    <a:pt x="674" y="37"/>
                  </a:lnTo>
                  <a:lnTo>
                    <a:pt x="679" y="31"/>
                  </a:lnTo>
                  <a:lnTo>
                    <a:pt x="684" y="25"/>
                  </a:lnTo>
                  <a:lnTo>
                    <a:pt x="684" y="25"/>
                  </a:lnTo>
                  <a:lnTo>
                    <a:pt x="674" y="18"/>
                  </a:lnTo>
                  <a:lnTo>
                    <a:pt x="664" y="12"/>
                  </a:lnTo>
                  <a:lnTo>
                    <a:pt x="653" y="7"/>
                  </a:lnTo>
                  <a:lnTo>
                    <a:pt x="643" y="3"/>
                  </a:lnTo>
                  <a:lnTo>
                    <a:pt x="631" y="1"/>
                  </a:lnTo>
                  <a:lnTo>
                    <a:pt x="619" y="1"/>
                  </a:lnTo>
                  <a:lnTo>
                    <a:pt x="607" y="3"/>
                  </a:lnTo>
                  <a:lnTo>
                    <a:pt x="595" y="8"/>
                  </a:lnTo>
                  <a:lnTo>
                    <a:pt x="595" y="8"/>
                  </a:lnTo>
                  <a:lnTo>
                    <a:pt x="590" y="9"/>
                  </a:lnTo>
                  <a:lnTo>
                    <a:pt x="586" y="10"/>
                  </a:lnTo>
                  <a:lnTo>
                    <a:pt x="577" y="10"/>
                  </a:lnTo>
                  <a:lnTo>
                    <a:pt x="568" y="9"/>
                  </a:lnTo>
                  <a:lnTo>
                    <a:pt x="558" y="7"/>
                  </a:lnTo>
                  <a:lnTo>
                    <a:pt x="540" y="1"/>
                  </a:lnTo>
                  <a:lnTo>
                    <a:pt x="531" y="0"/>
                  </a:lnTo>
                  <a:lnTo>
                    <a:pt x="523" y="0"/>
                  </a:lnTo>
                  <a:lnTo>
                    <a:pt x="523" y="0"/>
                  </a:lnTo>
                  <a:lnTo>
                    <a:pt x="512" y="2"/>
                  </a:lnTo>
                  <a:lnTo>
                    <a:pt x="500" y="6"/>
                  </a:lnTo>
                  <a:lnTo>
                    <a:pt x="489" y="9"/>
                  </a:lnTo>
                  <a:lnTo>
                    <a:pt x="478" y="15"/>
                  </a:lnTo>
                  <a:lnTo>
                    <a:pt x="457" y="25"/>
                  </a:lnTo>
                  <a:lnTo>
                    <a:pt x="437" y="35"/>
                  </a:lnTo>
                  <a:lnTo>
                    <a:pt x="437" y="35"/>
                  </a:lnTo>
                  <a:lnTo>
                    <a:pt x="430" y="39"/>
                  </a:lnTo>
                  <a:lnTo>
                    <a:pt x="422" y="41"/>
                  </a:lnTo>
                  <a:lnTo>
                    <a:pt x="407" y="45"/>
                  </a:lnTo>
                  <a:lnTo>
                    <a:pt x="375" y="50"/>
                  </a:lnTo>
                  <a:lnTo>
                    <a:pt x="359" y="53"/>
                  </a:lnTo>
                  <a:lnTo>
                    <a:pt x="345" y="58"/>
                  </a:lnTo>
                  <a:lnTo>
                    <a:pt x="338" y="60"/>
                  </a:lnTo>
                  <a:lnTo>
                    <a:pt x="332" y="65"/>
                  </a:lnTo>
                  <a:lnTo>
                    <a:pt x="325" y="69"/>
                  </a:lnTo>
                  <a:lnTo>
                    <a:pt x="321" y="74"/>
                  </a:lnTo>
                  <a:lnTo>
                    <a:pt x="321" y="74"/>
                  </a:lnTo>
                  <a:lnTo>
                    <a:pt x="314" y="83"/>
                  </a:lnTo>
                  <a:lnTo>
                    <a:pt x="307" y="89"/>
                  </a:lnTo>
                  <a:lnTo>
                    <a:pt x="300" y="94"/>
                  </a:lnTo>
                  <a:lnTo>
                    <a:pt x="291" y="98"/>
                  </a:lnTo>
                  <a:lnTo>
                    <a:pt x="291" y="98"/>
                  </a:lnTo>
                  <a:lnTo>
                    <a:pt x="283" y="100"/>
                  </a:lnTo>
                  <a:lnTo>
                    <a:pt x="274" y="101"/>
                  </a:lnTo>
                  <a:lnTo>
                    <a:pt x="257" y="103"/>
                  </a:lnTo>
                  <a:lnTo>
                    <a:pt x="249" y="105"/>
                  </a:lnTo>
                  <a:lnTo>
                    <a:pt x="240" y="107"/>
                  </a:lnTo>
                  <a:lnTo>
                    <a:pt x="232" y="109"/>
                  </a:lnTo>
                  <a:lnTo>
                    <a:pt x="225" y="114"/>
                  </a:lnTo>
                  <a:lnTo>
                    <a:pt x="225" y="114"/>
                  </a:lnTo>
                  <a:lnTo>
                    <a:pt x="219" y="118"/>
                  </a:lnTo>
                  <a:lnTo>
                    <a:pt x="215" y="124"/>
                  </a:lnTo>
                  <a:lnTo>
                    <a:pt x="213" y="127"/>
                  </a:lnTo>
                  <a:lnTo>
                    <a:pt x="212" y="132"/>
                  </a:lnTo>
                  <a:lnTo>
                    <a:pt x="213" y="136"/>
                  </a:lnTo>
                  <a:lnTo>
                    <a:pt x="214" y="141"/>
                  </a:lnTo>
                  <a:lnTo>
                    <a:pt x="214" y="141"/>
                  </a:lnTo>
                  <a:lnTo>
                    <a:pt x="209" y="141"/>
                  </a:lnTo>
                  <a:lnTo>
                    <a:pt x="205" y="141"/>
                  </a:lnTo>
                  <a:lnTo>
                    <a:pt x="201" y="142"/>
                  </a:lnTo>
                  <a:lnTo>
                    <a:pt x="197" y="143"/>
                  </a:lnTo>
                  <a:lnTo>
                    <a:pt x="191" y="148"/>
                  </a:lnTo>
                  <a:lnTo>
                    <a:pt x="187" y="153"/>
                  </a:lnTo>
                  <a:lnTo>
                    <a:pt x="187" y="153"/>
                  </a:lnTo>
                  <a:lnTo>
                    <a:pt x="184" y="156"/>
                  </a:lnTo>
                  <a:lnTo>
                    <a:pt x="183" y="159"/>
                  </a:lnTo>
                  <a:lnTo>
                    <a:pt x="183" y="164"/>
                  </a:lnTo>
                  <a:lnTo>
                    <a:pt x="183" y="167"/>
                  </a:lnTo>
                  <a:lnTo>
                    <a:pt x="185" y="172"/>
                  </a:lnTo>
                  <a:lnTo>
                    <a:pt x="188" y="175"/>
                  </a:lnTo>
                  <a:lnTo>
                    <a:pt x="190" y="178"/>
                  </a:lnTo>
                  <a:lnTo>
                    <a:pt x="194" y="182"/>
                  </a:lnTo>
                  <a:lnTo>
                    <a:pt x="194" y="182"/>
                  </a:lnTo>
                  <a:lnTo>
                    <a:pt x="191" y="182"/>
                  </a:lnTo>
                  <a:lnTo>
                    <a:pt x="189" y="183"/>
                  </a:lnTo>
                  <a:lnTo>
                    <a:pt x="184" y="186"/>
                  </a:lnTo>
                  <a:lnTo>
                    <a:pt x="180" y="190"/>
                  </a:lnTo>
                  <a:lnTo>
                    <a:pt x="177" y="191"/>
                  </a:lnTo>
                  <a:lnTo>
                    <a:pt x="174" y="192"/>
                  </a:lnTo>
                  <a:lnTo>
                    <a:pt x="174" y="192"/>
                  </a:lnTo>
                  <a:lnTo>
                    <a:pt x="174" y="195"/>
                  </a:lnTo>
                  <a:lnTo>
                    <a:pt x="173" y="200"/>
                  </a:lnTo>
                  <a:lnTo>
                    <a:pt x="169" y="207"/>
                  </a:lnTo>
                  <a:lnTo>
                    <a:pt x="166" y="210"/>
                  </a:lnTo>
                  <a:lnTo>
                    <a:pt x="165" y="214"/>
                  </a:lnTo>
                  <a:lnTo>
                    <a:pt x="164" y="217"/>
                  </a:lnTo>
                  <a:lnTo>
                    <a:pt x="165" y="222"/>
                  </a:lnTo>
                  <a:lnTo>
                    <a:pt x="165" y="222"/>
                  </a:lnTo>
                  <a:lnTo>
                    <a:pt x="157" y="223"/>
                  </a:lnTo>
                  <a:lnTo>
                    <a:pt x="150" y="224"/>
                  </a:lnTo>
                  <a:lnTo>
                    <a:pt x="136" y="228"/>
                  </a:lnTo>
                  <a:lnTo>
                    <a:pt x="124" y="234"/>
                  </a:lnTo>
                  <a:lnTo>
                    <a:pt x="113" y="242"/>
                  </a:lnTo>
                  <a:lnTo>
                    <a:pt x="102" y="250"/>
                  </a:lnTo>
                  <a:lnTo>
                    <a:pt x="91" y="259"/>
                  </a:lnTo>
                  <a:lnTo>
                    <a:pt x="80" y="269"/>
                  </a:lnTo>
                  <a:lnTo>
                    <a:pt x="67" y="279"/>
                  </a:lnTo>
                  <a:lnTo>
                    <a:pt x="67" y="279"/>
                  </a:lnTo>
                  <a:lnTo>
                    <a:pt x="66" y="281"/>
                  </a:lnTo>
                  <a:lnTo>
                    <a:pt x="67" y="285"/>
                  </a:lnTo>
                  <a:lnTo>
                    <a:pt x="67" y="289"/>
                  </a:lnTo>
                  <a:lnTo>
                    <a:pt x="66" y="291"/>
                  </a:lnTo>
                  <a:lnTo>
                    <a:pt x="66" y="291"/>
                  </a:lnTo>
                  <a:lnTo>
                    <a:pt x="56" y="298"/>
                  </a:lnTo>
                  <a:lnTo>
                    <a:pt x="48" y="306"/>
                  </a:lnTo>
                  <a:lnTo>
                    <a:pt x="40" y="314"/>
                  </a:lnTo>
                  <a:lnTo>
                    <a:pt x="33" y="324"/>
                  </a:lnTo>
                  <a:lnTo>
                    <a:pt x="28" y="333"/>
                  </a:lnTo>
                  <a:lnTo>
                    <a:pt x="25" y="343"/>
                  </a:lnTo>
                  <a:lnTo>
                    <a:pt x="22" y="354"/>
                  </a:lnTo>
                  <a:lnTo>
                    <a:pt x="20" y="364"/>
                  </a:lnTo>
                  <a:lnTo>
                    <a:pt x="20" y="364"/>
                  </a:lnTo>
                  <a:lnTo>
                    <a:pt x="20" y="373"/>
                  </a:lnTo>
                  <a:lnTo>
                    <a:pt x="18" y="383"/>
                  </a:lnTo>
                  <a:lnTo>
                    <a:pt x="14" y="404"/>
                  </a:lnTo>
                  <a:lnTo>
                    <a:pt x="8" y="424"/>
                  </a:lnTo>
                  <a:lnTo>
                    <a:pt x="3" y="445"/>
                  </a:lnTo>
                  <a:lnTo>
                    <a:pt x="0" y="464"/>
                  </a:lnTo>
                  <a:lnTo>
                    <a:pt x="0" y="473"/>
                  </a:lnTo>
                  <a:lnTo>
                    <a:pt x="1" y="482"/>
                  </a:lnTo>
                  <a:lnTo>
                    <a:pt x="2" y="491"/>
                  </a:lnTo>
                  <a:lnTo>
                    <a:pt x="6" y="499"/>
                  </a:lnTo>
                  <a:lnTo>
                    <a:pt x="10" y="508"/>
                  </a:lnTo>
                  <a:lnTo>
                    <a:pt x="16" y="516"/>
                  </a:lnTo>
                  <a:lnTo>
                    <a:pt x="16" y="516"/>
                  </a:lnTo>
                  <a:lnTo>
                    <a:pt x="20" y="521"/>
                  </a:lnTo>
                  <a:lnTo>
                    <a:pt x="24" y="528"/>
                  </a:lnTo>
                  <a:lnTo>
                    <a:pt x="26" y="534"/>
                  </a:lnTo>
                  <a:lnTo>
                    <a:pt x="28" y="540"/>
                  </a:lnTo>
                  <a:lnTo>
                    <a:pt x="28" y="540"/>
                  </a:lnTo>
                  <a:lnTo>
                    <a:pt x="30" y="558"/>
                  </a:lnTo>
                  <a:lnTo>
                    <a:pt x="30" y="576"/>
                  </a:lnTo>
                  <a:lnTo>
                    <a:pt x="30" y="613"/>
                  </a:lnTo>
                  <a:lnTo>
                    <a:pt x="31" y="649"/>
                  </a:lnTo>
                  <a:lnTo>
                    <a:pt x="32" y="667"/>
                  </a:lnTo>
                  <a:lnTo>
                    <a:pt x="34" y="686"/>
                  </a:lnTo>
                  <a:lnTo>
                    <a:pt x="34" y="686"/>
                  </a:lnTo>
                  <a:lnTo>
                    <a:pt x="35" y="689"/>
                  </a:lnTo>
                  <a:lnTo>
                    <a:pt x="39" y="693"/>
                  </a:lnTo>
                  <a:lnTo>
                    <a:pt x="42" y="694"/>
                  </a:lnTo>
                  <a:lnTo>
                    <a:pt x="45" y="695"/>
                  </a:lnTo>
                  <a:lnTo>
                    <a:pt x="53" y="696"/>
                  </a:lnTo>
                  <a:lnTo>
                    <a:pt x="57" y="697"/>
                  </a:lnTo>
                  <a:lnTo>
                    <a:pt x="59" y="698"/>
                  </a:lnTo>
                  <a:lnTo>
                    <a:pt x="59" y="698"/>
                  </a:lnTo>
                  <a:lnTo>
                    <a:pt x="71" y="715"/>
                  </a:lnTo>
                  <a:lnTo>
                    <a:pt x="82" y="733"/>
                  </a:lnTo>
                  <a:lnTo>
                    <a:pt x="102" y="771"/>
                  </a:lnTo>
                  <a:lnTo>
                    <a:pt x="102" y="771"/>
                  </a:lnTo>
                  <a:lnTo>
                    <a:pt x="105" y="774"/>
                  </a:lnTo>
                  <a:lnTo>
                    <a:pt x="108" y="777"/>
                  </a:lnTo>
                  <a:lnTo>
                    <a:pt x="115" y="781"/>
                  </a:lnTo>
                  <a:lnTo>
                    <a:pt x="122" y="785"/>
                  </a:lnTo>
                  <a:lnTo>
                    <a:pt x="127" y="789"/>
                  </a:lnTo>
                  <a:lnTo>
                    <a:pt x="127" y="789"/>
                  </a:lnTo>
                  <a:lnTo>
                    <a:pt x="142" y="804"/>
                  </a:lnTo>
                  <a:lnTo>
                    <a:pt x="156" y="818"/>
                  </a:lnTo>
                  <a:lnTo>
                    <a:pt x="185" y="846"/>
                  </a:lnTo>
                  <a:lnTo>
                    <a:pt x="185" y="846"/>
                  </a:lnTo>
                  <a:lnTo>
                    <a:pt x="190" y="851"/>
                  </a:lnTo>
                  <a:lnTo>
                    <a:pt x="196" y="855"/>
                  </a:lnTo>
                  <a:lnTo>
                    <a:pt x="201" y="859"/>
                  </a:lnTo>
                  <a:lnTo>
                    <a:pt x="208" y="861"/>
                  </a:lnTo>
                  <a:lnTo>
                    <a:pt x="214" y="863"/>
                  </a:lnTo>
                  <a:lnTo>
                    <a:pt x="221" y="864"/>
                  </a:lnTo>
                  <a:lnTo>
                    <a:pt x="226" y="865"/>
                  </a:lnTo>
                  <a:lnTo>
                    <a:pt x="233" y="864"/>
                  </a:lnTo>
                  <a:lnTo>
                    <a:pt x="233" y="864"/>
                  </a:lnTo>
                  <a:lnTo>
                    <a:pt x="246" y="864"/>
                  </a:lnTo>
                  <a:lnTo>
                    <a:pt x="257" y="864"/>
                  </a:lnTo>
                  <a:lnTo>
                    <a:pt x="266" y="865"/>
                  </a:lnTo>
                  <a:lnTo>
                    <a:pt x="274" y="868"/>
                  </a:lnTo>
                  <a:lnTo>
                    <a:pt x="289" y="872"/>
                  </a:lnTo>
                  <a:lnTo>
                    <a:pt x="300" y="877"/>
                  </a:lnTo>
                  <a:lnTo>
                    <a:pt x="306" y="878"/>
                  </a:lnTo>
                  <a:lnTo>
                    <a:pt x="312" y="879"/>
                  </a:lnTo>
                  <a:lnTo>
                    <a:pt x="318" y="879"/>
                  </a:lnTo>
                  <a:lnTo>
                    <a:pt x="325" y="879"/>
                  </a:lnTo>
                  <a:lnTo>
                    <a:pt x="332" y="877"/>
                  </a:lnTo>
                  <a:lnTo>
                    <a:pt x="341" y="872"/>
                  </a:lnTo>
                  <a:lnTo>
                    <a:pt x="350" y="867"/>
                  </a:lnTo>
                  <a:lnTo>
                    <a:pt x="362" y="860"/>
                  </a:lnTo>
                  <a:lnTo>
                    <a:pt x="362" y="860"/>
                  </a:lnTo>
                  <a:lnTo>
                    <a:pt x="370" y="856"/>
                  </a:lnTo>
                  <a:lnTo>
                    <a:pt x="386" y="851"/>
                  </a:lnTo>
                  <a:lnTo>
                    <a:pt x="423" y="838"/>
                  </a:lnTo>
                  <a:lnTo>
                    <a:pt x="441" y="832"/>
                  </a:lnTo>
                  <a:lnTo>
                    <a:pt x="453" y="827"/>
                  </a:lnTo>
                  <a:lnTo>
                    <a:pt x="456" y="824"/>
                  </a:lnTo>
                  <a:lnTo>
                    <a:pt x="456" y="823"/>
                  </a:lnTo>
                  <a:lnTo>
                    <a:pt x="454" y="822"/>
                  </a:lnTo>
                  <a:lnTo>
                    <a:pt x="449" y="822"/>
                  </a:lnTo>
                  <a:lnTo>
                    <a:pt x="488" y="816"/>
                  </a:lnTo>
                  <a:lnTo>
                    <a:pt x="488" y="816"/>
                  </a:lnTo>
                  <a:lnTo>
                    <a:pt x="490" y="830"/>
                  </a:lnTo>
                  <a:lnTo>
                    <a:pt x="492" y="840"/>
                  </a:lnTo>
                  <a:lnTo>
                    <a:pt x="496" y="847"/>
                  </a:lnTo>
                  <a:lnTo>
                    <a:pt x="500" y="852"/>
                  </a:lnTo>
                  <a:lnTo>
                    <a:pt x="505" y="854"/>
                  </a:lnTo>
                  <a:lnTo>
                    <a:pt x="512" y="856"/>
                  </a:lnTo>
                  <a:lnTo>
                    <a:pt x="531" y="861"/>
                  </a:lnTo>
                  <a:lnTo>
                    <a:pt x="531" y="861"/>
                  </a:lnTo>
                  <a:lnTo>
                    <a:pt x="532" y="862"/>
                  </a:lnTo>
                  <a:lnTo>
                    <a:pt x="535" y="864"/>
                  </a:lnTo>
                  <a:lnTo>
                    <a:pt x="537" y="871"/>
                  </a:lnTo>
                  <a:lnTo>
                    <a:pt x="539" y="880"/>
                  </a:lnTo>
                  <a:lnTo>
                    <a:pt x="541" y="884"/>
                  </a:lnTo>
                  <a:lnTo>
                    <a:pt x="544" y="886"/>
                  </a:lnTo>
                  <a:lnTo>
                    <a:pt x="544" y="886"/>
                  </a:lnTo>
                  <a:lnTo>
                    <a:pt x="547" y="889"/>
                  </a:lnTo>
                  <a:lnTo>
                    <a:pt x="552" y="893"/>
                  </a:lnTo>
                  <a:lnTo>
                    <a:pt x="563" y="896"/>
                  </a:lnTo>
                  <a:lnTo>
                    <a:pt x="573" y="898"/>
                  </a:lnTo>
                  <a:lnTo>
                    <a:pt x="586" y="899"/>
                  </a:lnTo>
                  <a:lnTo>
                    <a:pt x="586" y="899"/>
                  </a:lnTo>
                  <a:lnTo>
                    <a:pt x="589" y="902"/>
                  </a:lnTo>
                  <a:lnTo>
                    <a:pt x="593" y="904"/>
                  </a:lnTo>
                  <a:lnTo>
                    <a:pt x="597" y="912"/>
                  </a:lnTo>
                  <a:lnTo>
                    <a:pt x="603" y="921"/>
                  </a:lnTo>
                  <a:lnTo>
                    <a:pt x="606" y="925"/>
                  </a:lnTo>
                  <a:lnTo>
                    <a:pt x="611" y="928"/>
                  </a:lnTo>
                  <a:lnTo>
                    <a:pt x="611" y="928"/>
                  </a:lnTo>
                  <a:lnTo>
                    <a:pt x="614" y="929"/>
                  </a:lnTo>
                  <a:lnTo>
                    <a:pt x="618" y="929"/>
                  </a:lnTo>
                  <a:lnTo>
                    <a:pt x="621" y="927"/>
                  </a:lnTo>
                  <a:lnTo>
                    <a:pt x="623" y="925"/>
                  </a:lnTo>
                  <a:lnTo>
                    <a:pt x="629" y="919"/>
                  </a:lnTo>
                  <a:lnTo>
                    <a:pt x="631" y="918"/>
                  </a:lnTo>
                  <a:lnTo>
                    <a:pt x="635" y="919"/>
                  </a:lnTo>
                  <a:lnTo>
                    <a:pt x="635" y="919"/>
                  </a:lnTo>
                  <a:lnTo>
                    <a:pt x="641" y="923"/>
                  </a:lnTo>
                  <a:lnTo>
                    <a:pt x="647" y="928"/>
                  </a:lnTo>
                  <a:lnTo>
                    <a:pt x="653" y="934"/>
                  </a:lnTo>
                  <a:lnTo>
                    <a:pt x="657" y="940"/>
                  </a:lnTo>
                  <a:lnTo>
                    <a:pt x="661" y="947"/>
                  </a:lnTo>
                  <a:lnTo>
                    <a:pt x="664" y="954"/>
                  </a:lnTo>
                  <a:lnTo>
                    <a:pt x="665" y="961"/>
                  </a:lnTo>
                  <a:lnTo>
                    <a:pt x="666" y="968"/>
                  </a:lnTo>
                  <a:lnTo>
                    <a:pt x="666" y="968"/>
                  </a:lnTo>
                  <a:lnTo>
                    <a:pt x="665" y="976"/>
                  </a:lnTo>
                  <a:lnTo>
                    <a:pt x="662" y="983"/>
                  </a:lnTo>
                  <a:lnTo>
                    <a:pt x="658" y="988"/>
                  </a:lnTo>
                  <a:lnTo>
                    <a:pt x="654" y="995"/>
                  </a:lnTo>
                  <a:lnTo>
                    <a:pt x="644" y="1006"/>
                  </a:lnTo>
                  <a:lnTo>
                    <a:pt x="640" y="1013"/>
                  </a:lnTo>
                  <a:lnTo>
                    <a:pt x="639" y="1019"/>
                  </a:lnTo>
                  <a:lnTo>
                    <a:pt x="639" y="1019"/>
                  </a:lnTo>
                  <a:lnTo>
                    <a:pt x="638" y="1025"/>
                  </a:lnTo>
                  <a:lnTo>
                    <a:pt x="638" y="1029"/>
                  </a:lnTo>
                  <a:lnTo>
                    <a:pt x="640" y="1039"/>
                  </a:lnTo>
                  <a:lnTo>
                    <a:pt x="645" y="1048"/>
                  </a:lnTo>
                  <a:lnTo>
                    <a:pt x="651" y="1059"/>
                  </a:lnTo>
                  <a:lnTo>
                    <a:pt x="661" y="1077"/>
                  </a:lnTo>
                  <a:lnTo>
                    <a:pt x="665" y="1087"/>
                  </a:lnTo>
                  <a:lnTo>
                    <a:pt x="668" y="1099"/>
                  </a:lnTo>
                  <a:lnTo>
                    <a:pt x="668" y="1099"/>
                  </a:lnTo>
                  <a:lnTo>
                    <a:pt x="669" y="1103"/>
                  </a:lnTo>
                  <a:lnTo>
                    <a:pt x="672" y="1108"/>
                  </a:lnTo>
                  <a:lnTo>
                    <a:pt x="676" y="1112"/>
                  </a:lnTo>
                  <a:lnTo>
                    <a:pt x="680" y="1116"/>
                  </a:lnTo>
                  <a:lnTo>
                    <a:pt x="685" y="1118"/>
                  </a:lnTo>
                  <a:lnTo>
                    <a:pt x="690" y="1120"/>
                  </a:lnTo>
                  <a:lnTo>
                    <a:pt x="697" y="1120"/>
                  </a:lnTo>
                  <a:lnTo>
                    <a:pt x="703" y="1119"/>
                  </a:lnTo>
                  <a:lnTo>
                    <a:pt x="703" y="1119"/>
                  </a:lnTo>
                  <a:lnTo>
                    <a:pt x="705" y="1126"/>
                  </a:lnTo>
                  <a:lnTo>
                    <a:pt x="709" y="1133"/>
                  </a:lnTo>
                  <a:lnTo>
                    <a:pt x="718" y="1145"/>
                  </a:lnTo>
                  <a:lnTo>
                    <a:pt x="721" y="1151"/>
                  </a:lnTo>
                  <a:lnTo>
                    <a:pt x="723" y="1157"/>
                  </a:lnTo>
                  <a:lnTo>
                    <a:pt x="723" y="1160"/>
                  </a:lnTo>
                  <a:lnTo>
                    <a:pt x="722" y="1163"/>
                  </a:lnTo>
                  <a:lnTo>
                    <a:pt x="721" y="1167"/>
                  </a:lnTo>
                  <a:lnTo>
                    <a:pt x="718" y="1170"/>
                  </a:lnTo>
                  <a:lnTo>
                    <a:pt x="718" y="1170"/>
                  </a:lnTo>
                  <a:lnTo>
                    <a:pt x="724" y="1171"/>
                  </a:lnTo>
                  <a:lnTo>
                    <a:pt x="731" y="1174"/>
                  </a:lnTo>
                  <a:lnTo>
                    <a:pt x="736" y="1176"/>
                  </a:lnTo>
                  <a:lnTo>
                    <a:pt x="742" y="1178"/>
                  </a:lnTo>
                  <a:lnTo>
                    <a:pt x="749" y="1186"/>
                  </a:lnTo>
                  <a:lnTo>
                    <a:pt x="756" y="1195"/>
                  </a:lnTo>
                  <a:lnTo>
                    <a:pt x="761" y="1205"/>
                  </a:lnTo>
                  <a:lnTo>
                    <a:pt x="763" y="1217"/>
                  </a:lnTo>
                  <a:lnTo>
                    <a:pt x="764" y="1228"/>
                  </a:lnTo>
                  <a:lnTo>
                    <a:pt x="764" y="1241"/>
                  </a:lnTo>
                  <a:lnTo>
                    <a:pt x="764" y="1241"/>
                  </a:lnTo>
                  <a:lnTo>
                    <a:pt x="763" y="1246"/>
                  </a:lnTo>
                  <a:lnTo>
                    <a:pt x="761" y="1253"/>
                  </a:lnTo>
                  <a:lnTo>
                    <a:pt x="757" y="1260"/>
                  </a:lnTo>
                  <a:lnTo>
                    <a:pt x="756" y="1266"/>
                  </a:lnTo>
                  <a:lnTo>
                    <a:pt x="756" y="1266"/>
                  </a:lnTo>
                  <a:lnTo>
                    <a:pt x="753" y="1282"/>
                  </a:lnTo>
                  <a:lnTo>
                    <a:pt x="751" y="1296"/>
                  </a:lnTo>
                  <a:lnTo>
                    <a:pt x="743" y="1326"/>
                  </a:lnTo>
                  <a:lnTo>
                    <a:pt x="737" y="1354"/>
                  </a:lnTo>
                  <a:lnTo>
                    <a:pt x="736" y="1368"/>
                  </a:lnTo>
                  <a:lnTo>
                    <a:pt x="736" y="1382"/>
                  </a:lnTo>
                  <a:lnTo>
                    <a:pt x="736" y="1382"/>
                  </a:lnTo>
                  <a:lnTo>
                    <a:pt x="737" y="1395"/>
                  </a:lnTo>
                  <a:lnTo>
                    <a:pt x="738" y="1410"/>
                  </a:lnTo>
                  <a:lnTo>
                    <a:pt x="744" y="1440"/>
                  </a:lnTo>
                  <a:lnTo>
                    <a:pt x="751" y="1472"/>
                  </a:lnTo>
                  <a:lnTo>
                    <a:pt x="753" y="1487"/>
                  </a:lnTo>
                  <a:lnTo>
                    <a:pt x="754" y="1502"/>
                  </a:lnTo>
                  <a:lnTo>
                    <a:pt x="754" y="1502"/>
                  </a:lnTo>
                  <a:lnTo>
                    <a:pt x="755" y="1511"/>
                  </a:lnTo>
                  <a:lnTo>
                    <a:pt x="760" y="1519"/>
                  </a:lnTo>
                  <a:lnTo>
                    <a:pt x="764" y="1527"/>
                  </a:lnTo>
                  <a:lnTo>
                    <a:pt x="770" y="1534"/>
                  </a:lnTo>
                  <a:lnTo>
                    <a:pt x="777" y="1541"/>
                  </a:lnTo>
                  <a:lnTo>
                    <a:pt x="782" y="1548"/>
                  </a:lnTo>
                  <a:lnTo>
                    <a:pt x="786" y="1556"/>
                  </a:lnTo>
                  <a:lnTo>
                    <a:pt x="789" y="1564"/>
                  </a:lnTo>
                  <a:lnTo>
                    <a:pt x="789" y="1564"/>
                  </a:lnTo>
                  <a:lnTo>
                    <a:pt x="790" y="1574"/>
                  </a:lnTo>
                  <a:lnTo>
                    <a:pt x="790" y="1584"/>
                  </a:lnTo>
                  <a:lnTo>
                    <a:pt x="788" y="1606"/>
                  </a:lnTo>
                  <a:lnTo>
                    <a:pt x="788" y="1616"/>
                  </a:lnTo>
                  <a:lnTo>
                    <a:pt x="788" y="1625"/>
                  </a:lnTo>
                  <a:lnTo>
                    <a:pt x="790" y="1633"/>
                  </a:lnTo>
                  <a:lnTo>
                    <a:pt x="793" y="1636"/>
                  </a:lnTo>
                  <a:lnTo>
                    <a:pt x="795" y="1641"/>
                  </a:lnTo>
                  <a:lnTo>
                    <a:pt x="795" y="1641"/>
                  </a:lnTo>
                  <a:lnTo>
                    <a:pt x="812" y="1658"/>
                  </a:lnTo>
                  <a:lnTo>
                    <a:pt x="821" y="1667"/>
                  </a:lnTo>
                  <a:lnTo>
                    <a:pt x="829" y="1677"/>
                  </a:lnTo>
                  <a:lnTo>
                    <a:pt x="835" y="1687"/>
                  </a:lnTo>
                  <a:lnTo>
                    <a:pt x="839" y="1697"/>
                  </a:lnTo>
                  <a:lnTo>
                    <a:pt x="842" y="1702"/>
                  </a:lnTo>
                  <a:lnTo>
                    <a:pt x="842" y="1707"/>
                  </a:lnTo>
                  <a:lnTo>
                    <a:pt x="842" y="1713"/>
                  </a:lnTo>
                  <a:lnTo>
                    <a:pt x="840" y="1718"/>
                  </a:lnTo>
                  <a:lnTo>
                    <a:pt x="840" y="1718"/>
                  </a:lnTo>
                  <a:lnTo>
                    <a:pt x="837" y="1731"/>
                  </a:lnTo>
                  <a:lnTo>
                    <a:pt x="834" y="1745"/>
                  </a:lnTo>
                  <a:lnTo>
                    <a:pt x="832" y="1750"/>
                  </a:lnTo>
                  <a:lnTo>
                    <a:pt x="832" y="1757"/>
                  </a:lnTo>
                  <a:lnTo>
                    <a:pt x="835" y="1763"/>
                  </a:lnTo>
                  <a:lnTo>
                    <a:pt x="837" y="1768"/>
                  </a:lnTo>
                  <a:lnTo>
                    <a:pt x="837" y="1768"/>
                  </a:lnTo>
                  <a:lnTo>
                    <a:pt x="848" y="1784"/>
                  </a:lnTo>
                  <a:lnTo>
                    <a:pt x="858" y="1799"/>
                  </a:lnTo>
                  <a:lnTo>
                    <a:pt x="861" y="1808"/>
                  </a:lnTo>
                  <a:lnTo>
                    <a:pt x="864" y="1816"/>
                  </a:lnTo>
                  <a:lnTo>
                    <a:pt x="865" y="1825"/>
                  </a:lnTo>
                  <a:lnTo>
                    <a:pt x="867" y="1836"/>
                  </a:lnTo>
                  <a:lnTo>
                    <a:pt x="867" y="1836"/>
                  </a:lnTo>
                  <a:lnTo>
                    <a:pt x="867" y="1838"/>
                  </a:lnTo>
                  <a:lnTo>
                    <a:pt x="869" y="1840"/>
                  </a:lnTo>
                  <a:lnTo>
                    <a:pt x="875" y="1846"/>
                  </a:lnTo>
                  <a:lnTo>
                    <a:pt x="875" y="1846"/>
                  </a:lnTo>
                  <a:lnTo>
                    <a:pt x="872" y="1848"/>
                  </a:lnTo>
                  <a:lnTo>
                    <a:pt x="870" y="1850"/>
                  </a:lnTo>
                  <a:lnTo>
                    <a:pt x="869" y="1853"/>
                  </a:lnTo>
                  <a:lnTo>
                    <a:pt x="870" y="1855"/>
                  </a:lnTo>
                  <a:lnTo>
                    <a:pt x="870" y="1855"/>
                  </a:lnTo>
                  <a:lnTo>
                    <a:pt x="885" y="1875"/>
                  </a:lnTo>
                  <a:lnTo>
                    <a:pt x="893" y="1884"/>
                  </a:lnTo>
                  <a:lnTo>
                    <a:pt x="902" y="1892"/>
                  </a:lnTo>
                  <a:lnTo>
                    <a:pt x="911" y="1898"/>
                  </a:lnTo>
                  <a:lnTo>
                    <a:pt x="916" y="1900"/>
                  </a:lnTo>
                  <a:lnTo>
                    <a:pt x="920" y="1901"/>
                  </a:lnTo>
                  <a:lnTo>
                    <a:pt x="926" y="1901"/>
                  </a:lnTo>
                  <a:lnTo>
                    <a:pt x="930" y="1901"/>
                  </a:lnTo>
                  <a:lnTo>
                    <a:pt x="936" y="1900"/>
                  </a:lnTo>
                  <a:lnTo>
                    <a:pt x="942" y="1898"/>
                  </a:lnTo>
                  <a:lnTo>
                    <a:pt x="942" y="1898"/>
                  </a:lnTo>
                  <a:lnTo>
                    <a:pt x="950" y="1895"/>
                  </a:lnTo>
                  <a:lnTo>
                    <a:pt x="956" y="1892"/>
                  </a:lnTo>
                  <a:lnTo>
                    <a:pt x="971" y="1890"/>
                  </a:lnTo>
                  <a:lnTo>
                    <a:pt x="986" y="1888"/>
                  </a:lnTo>
                  <a:lnTo>
                    <a:pt x="1001" y="1887"/>
                  </a:lnTo>
                  <a:lnTo>
                    <a:pt x="1014" y="1886"/>
                  </a:lnTo>
                  <a:lnTo>
                    <a:pt x="1029" y="1883"/>
                  </a:lnTo>
                  <a:lnTo>
                    <a:pt x="1043" y="1879"/>
                  </a:lnTo>
                  <a:lnTo>
                    <a:pt x="1050" y="1875"/>
                  </a:lnTo>
                  <a:lnTo>
                    <a:pt x="1057" y="1871"/>
                  </a:lnTo>
                  <a:lnTo>
                    <a:pt x="1057" y="1871"/>
                  </a:lnTo>
                  <a:lnTo>
                    <a:pt x="1059" y="1870"/>
                  </a:lnTo>
                  <a:lnTo>
                    <a:pt x="1062" y="1868"/>
                  </a:lnTo>
                  <a:lnTo>
                    <a:pt x="1069" y="1870"/>
                  </a:lnTo>
                  <a:lnTo>
                    <a:pt x="1078" y="1871"/>
                  </a:lnTo>
                  <a:lnTo>
                    <a:pt x="1087" y="1874"/>
                  </a:lnTo>
                  <a:lnTo>
                    <a:pt x="1097" y="1876"/>
                  </a:lnTo>
                  <a:lnTo>
                    <a:pt x="1107" y="1879"/>
                  </a:lnTo>
                  <a:lnTo>
                    <a:pt x="1116" y="1880"/>
                  </a:lnTo>
                  <a:lnTo>
                    <a:pt x="1120" y="1879"/>
                  </a:lnTo>
                  <a:lnTo>
                    <a:pt x="1124" y="1878"/>
                  </a:lnTo>
                  <a:lnTo>
                    <a:pt x="1124" y="1878"/>
                  </a:lnTo>
                  <a:lnTo>
                    <a:pt x="1132" y="1873"/>
                  </a:lnTo>
                  <a:lnTo>
                    <a:pt x="1138" y="1866"/>
                  </a:lnTo>
                  <a:lnTo>
                    <a:pt x="1144" y="1857"/>
                  </a:lnTo>
                  <a:lnTo>
                    <a:pt x="1148" y="1847"/>
                  </a:lnTo>
                  <a:lnTo>
                    <a:pt x="1148" y="1847"/>
                  </a:lnTo>
                  <a:lnTo>
                    <a:pt x="1149" y="1842"/>
                  </a:lnTo>
                  <a:lnTo>
                    <a:pt x="1151" y="1840"/>
                  </a:lnTo>
                  <a:lnTo>
                    <a:pt x="1153" y="1838"/>
                  </a:lnTo>
                  <a:lnTo>
                    <a:pt x="1157" y="1836"/>
                  </a:lnTo>
                  <a:lnTo>
                    <a:pt x="1163" y="1833"/>
                  </a:lnTo>
                  <a:lnTo>
                    <a:pt x="1171" y="1831"/>
                  </a:lnTo>
                  <a:lnTo>
                    <a:pt x="1179" y="1828"/>
                  </a:lnTo>
                  <a:lnTo>
                    <a:pt x="1187" y="1824"/>
                  </a:lnTo>
                  <a:lnTo>
                    <a:pt x="1191" y="1822"/>
                  </a:lnTo>
                  <a:lnTo>
                    <a:pt x="1193" y="1818"/>
                  </a:lnTo>
                  <a:lnTo>
                    <a:pt x="1195" y="1815"/>
                  </a:lnTo>
                  <a:lnTo>
                    <a:pt x="1198" y="1810"/>
                  </a:lnTo>
                  <a:lnTo>
                    <a:pt x="1198" y="1810"/>
                  </a:lnTo>
                  <a:lnTo>
                    <a:pt x="1200" y="1801"/>
                  </a:lnTo>
                  <a:lnTo>
                    <a:pt x="1201" y="1792"/>
                  </a:lnTo>
                  <a:lnTo>
                    <a:pt x="1203" y="1783"/>
                  </a:lnTo>
                  <a:lnTo>
                    <a:pt x="1206" y="1776"/>
                  </a:lnTo>
                  <a:lnTo>
                    <a:pt x="1206" y="1776"/>
                  </a:lnTo>
                  <a:lnTo>
                    <a:pt x="1210" y="1768"/>
                  </a:lnTo>
                  <a:lnTo>
                    <a:pt x="1216" y="1760"/>
                  </a:lnTo>
                  <a:lnTo>
                    <a:pt x="1229" y="1746"/>
                  </a:lnTo>
                  <a:lnTo>
                    <a:pt x="1229" y="1746"/>
                  </a:lnTo>
                  <a:lnTo>
                    <a:pt x="1233" y="1741"/>
                  </a:lnTo>
                  <a:lnTo>
                    <a:pt x="1236" y="1737"/>
                  </a:lnTo>
                  <a:lnTo>
                    <a:pt x="1241" y="1724"/>
                  </a:lnTo>
                  <a:lnTo>
                    <a:pt x="1244" y="1712"/>
                  </a:lnTo>
                  <a:lnTo>
                    <a:pt x="1248" y="1698"/>
                  </a:lnTo>
                  <a:lnTo>
                    <a:pt x="1251" y="1684"/>
                  </a:lnTo>
                  <a:lnTo>
                    <a:pt x="1256" y="1672"/>
                  </a:lnTo>
                  <a:lnTo>
                    <a:pt x="1259" y="1666"/>
                  </a:lnTo>
                  <a:lnTo>
                    <a:pt x="1262" y="1660"/>
                  </a:lnTo>
                  <a:lnTo>
                    <a:pt x="1267" y="1656"/>
                  </a:lnTo>
                  <a:lnTo>
                    <a:pt x="1273" y="1651"/>
                  </a:lnTo>
                  <a:lnTo>
                    <a:pt x="1273" y="1651"/>
                  </a:lnTo>
                  <a:lnTo>
                    <a:pt x="1281" y="1647"/>
                  </a:lnTo>
                  <a:lnTo>
                    <a:pt x="1287" y="1643"/>
                  </a:lnTo>
                  <a:lnTo>
                    <a:pt x="1303" y="1638"/>
                  </a:lnTo>
                  <a:lnTo>
                    <a:pt x="1311" y="1634"/>
                  </a:lnTo>
                  <a:lnTo>
                    <a:pt x="1318" y="1630"/>
                  </a:lnTo>
                  <a:lnTo>
                    <a:pt x="1324" y="1624"/>
                  </a:lnTo>
                  <a:lnTo>
                    <a:pt x="1328" y="1617"/>
                  </a:lnTo>
                  <a:lnTo>
                    <a:pt x="1328" y="1617"/>
                  </a:lnTo>
                  <a:lnTo>
                    <a:pt x="1332" y="1610"/>
                  </a:lnTo>
                  <a:lnTo>
                    <a:pt x="1334" y="1604"/>
                  </a:lnTo>
                  <a:lnTo>
                    <a:pt x="1335" y="1597"/>
                  </a:lnTo>
                  <a:lnTo>
                    <a:pt x="1335" y="1590"/>
                  </a:lnTo>
                  <a:lnTo>
                    <a:pt x="1335" y="1576"/>
                  </a:lnTo>
                  <a:lnTo>
                    <a:pt x="1334" y="1561"/>
                  </a:lnTo>
                  <a:lnTo>
                    <a:pt x="1329" y="1532"/>
                  </a:lnTo>
                  <a:lnTo>
                    <a:pt x="1329" y="1517"/>
                  </a:lnTo>
                  <a:lnTo>
                    <a:pt x="1331" y="1502"/>
                  </a:lnTo>
                  <a:lnTo>
                    <a:pt x="1331" y="1502"/>
                  </a:lnTo>
                  <a:lnTo>
                    <a:pt x="1332" y="1495"/>
                  </a:lnTo>
                  <a:lnTo>
                    <a:pt x="1335" y="1490"/>
                  </a:lnTo>
                  <a:lnTo>
                    <a:pt x="1340" y="1484"/>
                  </a:lnTo>
                  <a:lnTo>
                    <a:pt x="1343" y="1478"/>
                  </a:lnTo>
                  <a:lnTo>
                    <a:pt x="1343" y="1478"/>
                  </a:lnTo>
                  <a:lnTo>
                    <a:pt x="1347" y="1473"/>
                  </a:lnTo>
                  <a:lnTo>
                    <a:pt x="1351" y="1468"/>
                  </a:lnTo>
                  <a:lnTo>
                    <a:pt x="1358" y="1465"/>
                  </a:lnTo>
                  <a:lnTo>
                    <a:pt x="1364" y="1460"/>
                  </a:lnTo>
                  <a:lnTo>
                    <a:pt x="1377" y="1452"/>
                  </a:lnTo>
                  <a:lnTo>
                    <a:pt x="1383" y="1448"/>
                  </a:lnTo>
                  <a:lnTo>
                    <a:pt x="1387" y="1441"/>
                  </a:lnTo>
                  <a:lnTo>
                    <a:pt x="1387" y="1441"/>
                  </a:lnTo>
                  <a:lnTo>
                    <a:pt x="1392" y="1434"/>
                  </a:lnTo>
                  <a:lnTo>
                    <a:pt x="1393" y="1426"/>
                  </a:lnTo>
                  <a:lnTo>
                    <a:pt x="1393" y="1417"/>
                  </a:lnTo>
                  <a:lnTo>
                    <a:pt x="1392" y="1409"/>
                  </a:lnTo>
                  <a:lnTo>
                    <a:pt x="1390" y="1393"/>
                  </a:lnTo>
                  <a:lnTo>
                    <a:pt x="1390" y="1385"/>
                  </a:lnTo>
                  <a:lnTo>
                    <a:pt x="1391" y="1377"/>
                  </a:lnTo>
                  <a:lnTo>
                    <a:pt x="1391" y="1377"/>
                  </a:lnTo>
                  <a:lnTo>
                    <a:pt x="1393" y="1370"/>
                  </a:lnTo>
                  <a:lnTo>
                    <a:pt x="1398" y="1365"/>
                  </a:lnTo>
                  <a:lnTo>
                    <a:pt x="1408" y="1356"/>
                  </a:lnTo>
                  <a:lnTo>
                    <a:pt x="1418" y="1345"/>
                  </a:lnTo>
                  <a:lnTo>
                    <a:pt x="1423" y="1341"/>
                  </a:lnTo>
                  <a:lnTo>
                    <a:pt x="1425" y="1335"/>
                  </a:lnTo>
                  <a:lnTo>
                    <a:pt x="1425" y="1335"/>
                  </a:lnTo>
                  <a:lnTo>
                    <a:pt x="1428" y="1319"/>
                  </a:lnTo>
                  <a:lnTo>
                    <a:pt x="1431" y="1302"/>
                  </a:lnTo>
                  <a:lnTo>
                    <a:pt x="1432" y="1285"/>
                  </a:lnTo>
                  <a:lnTo>
                    <a:pt x="1432" y="1269"/>
                  </a:lnTo>
                  <a:lnTo>
                    <a:pt x="1432" y="1252"/>
                  </a:lnTo>
                  <a:lnTo>
                    <a:pt x="1430" y="1235"/>
                  </a:lnTo>
                  <a:lnTo>
                    <a:pt x="1426" y="1201"/>
                  </a:lnTo>
                  <a:lnTo>
                    <a:pt x="1426" y="1201"/>
                  </a:lnTo>
                  <a:lnTo>
                    <a:pt x="1425" y="1193"/>
                  </a:lnTo>
                  <a:lnTo>
                    <a:pt x="1423" y="1185"/>
                  </a:lnTo>
                  <a:lnTo>
                    <a:pt x="1416" y="1171"/>
                  </a:lnTo>
                  <a:lnTo>
                    <a:pt x="1408" y="1158"/>
                  </a:lnTo>
                  <a:lnTo>
                    <a:pt x="1401" y="1144"/>
                  </a:lnTo>
                  <a:lnTo>
                    <a:pt x="1401" y="1144"/>
                  </a:lnTo>
                  <a:lnTo>
                    <a:pt x="1399" y="1138"/>
                  </a:lnTo>
                  <a:lnTo>
                    <a:pt x="1398" y="1132"/>
                  </a:lnTo>
                  <a:lnTo>
                    <a:pt x="1397" y="1127"/>
                  </a:lnTo>
                  <a:lnTo>
                    <a:pt x="1397" y="1121"/>
                  </a:lnTo>
                  <a:lnTo>
                    <a:pt x="1399" y="1110"/>
                  </a:lnTo>
                  <a:lnTo>
                    <a:pt x="1402" y="1100"/>
                  </a:lnTo>
                  <a:lnTo>
                    <a:pt x="1408" y="1089"/>
                  </a:lnTo>
                  <a:lnTo>
                    <a:pt x="1415" y="1079"/>
                  </a:lnTo>
                  <a:lnTo>
                    <a:pt x="1430" y="1060"/>
                  </a:lnTo>
                  <a:lnTo>
                    <a:pt x="1430" y="1060"/>
                  </a:lnTo>
                  <a:lnTo>
                    <a:pt x="1441" y="1046"/>
                  </a:lnTo>
                  <a:lnTo>
                    <a:pt x="1451" y="1030"/>
                  </a:lnTo>
                  <a:lnTo>
                    <a:pt x="1472" y="1000"/>
                  </a:lnTo>
                  <a:lnTo>
                    <a:pt x="1483" y="986"/>
                  </a:lnTo>
                  <a:lnTo>
                    <a:pt x="1496" y="973"/>
                  </a:lnTo>
                  <a:lnTo>
                    <a:pt x="1502" y="967"/>
                  </a:lnTo>
                  <a:lnTo>
                    <a:pt x="1509" y="962"/>
                  </a:lnTo>
                  <a:lnTo>
                    <a:pt x="1517" y="957"/>
                  </a:lnTo>
                  <a:lnTo>
                    <a:pt x="1526" y="953"/>
                  </a:lnTo>
                  <a:lnTo>
                    <a:pt x="1526" y="953"/>
                  </a:lnTo>
                  <a:lnTo>
                    <a:pt x="1525" y="948"/>
                  </a:lnTo>
                  <a:lnTo>
                    <a:pt x="1525" y="944"/>
                  </a:lnTo>
                  <a:lnTo>
                    <a:pt x="1526" y="940"/>
                  </a:lnTo>
                  <a:lnTo>
                    <a:pt x="1530" y="936"/>
                  </a:lnTo>
                  <a:lnTo>
                    <a:pt x="1535" y="930"/>
                  </a:lnTo>
                  <a:lnTo>
                    <a:pt x="1539" y="926"/>
                  </a:lnTo>
                  <a:lnTo>
                    <a:pt x="1539" y="926"/>
                  </a:lnTo>
                  <a:lnTo>
                    <a:pt x="1551" y="913"/>
                  </a:lnTo>
                  <a:lnTo>
                    <a:pt x="1565" y="902"/>
                  </a:lnTo>
                  <a:lnTo>
                    <a:pt x="1593" y="880"/>
                  </a:lnTo>
                  <a:lnTo>
                    <a:pt x="1607" y="869"/>
                  </a:lnTo>
                  <a:lnTo>
                    <a:pt x="1620" y="857"/>
                  </a:lnTo>
                  <a:lnTo>
                    <a:pt x="1631" y="845"/>
                  </a:lnTo>
                  <a:lnTo>
                    <a:pt x="1635" y="837"/>
                  </a:lnTo>
                  <a:lnTo>
                    <a:pt x="1639" y="830"/>
                  </a:lnTo>
                  <a:lnTo>
                    <a:pt x="1639" y="830"/>
                  </a:lnTo>
                  <a:lnTo>
                    <a:pt x="1645" y="821"/>
                  </a:lnTo>
                  <a:lnTo>
                    <a:pt x="1650" y="813"/>
                  </a:lnTo>
                  <a:lnTo>
                    <a:pt x="1663" y="798"/>
                  </a:lnTo>
                  <a:lnTo>
                    <a:pt x="1670" y="791"/>
                  </a:lnTo>
                  <a:lnTo>
                    <a:pt x="1675" y="783"/>
                  </a:lnTo>
                  <a:lnTo>
                    <a:pt x="1680" y="776"/>
                  </a:lnTo>
                  <a:lnTo>
                    <a:pt x="1683" y="766"/>
                  </a:lnTo>
                  <a:lnTo>
                    <a:pt x="1683" y="766"/>
                  </a:lnTo>
                  <a:lnTo>
                    <a:pt x="1680" y="766"/>
                  </a:lnTo>
                  <a:lnTo>
                    <a:pt x="1676" y="766"/>
                  </a:lnTo>
                  <a:lnTo>
                    <a:pt x="1675" y="764"/>
                  </a:lnTo>
                  <a:lnTo>
                    <a:pt x="1674" y="762"/>
                  </a:lnTo>
                  <a:lnTo>
                    <a:pt x="1674" y="762"/>
                  </a:lnTo>
                  <a:lnTo>
                    <a:pt x="1673" y="754"/>
                  </a:lnTo>
                  <a:lnTo>
                    <a:pt x="1673" y="747"/>
                  </a:lnTo>
                  <a:lnTo>
                    <a:pt x="1675" y="741"/>
                  </a:lnTo>
                  <a:lnTo>
                    <a:pt x="1679" y="735"/>
                  </a:lnTo>
                  <a:lnTo>
                    <a:pt x="1684" y="723"/>
                  </a:lnTo>
                  <a:lnTo>
                    <a:pt x="1688" y="716"/>
                  </a:lnTo>
                  <a:lnTo>
                    <a:pt x="1690" y="711"/>
                  </a:lnTo>
                  <a:lnTo>
                    <a:pt x="1690" y="711"/>
                  </a:lnTo>
                  <a:lnTo>
                    <a:pt x="1692" y="702"/>
                  </a:lnTo>
                  <a:lnTo>
                    <a:pt x="1693" y="693"/>
                  </a:lnTo>
                  <a:lnTo>
                    <a:pt x="1693" y="673"/>
                  </a:lnTo>
                  <a:lnTo>
                    <a:pt x="1693" y="655"/>
                  </a:lnTo>
                  <a:lnTo>
                    <a:pt x="1693" y="645"/>
                  </a:lnTo>
                  <a:lnTo>
                    <a:pt x="1693" y="636"/>
                  </a:lnTo>
                  <a:lnTo>
                    <a:pt x="1693" y="636"/>
                  </a:lnTo>
                  <a:lnTo>
                    <a:pt x="1674" y="637"/>
                  </a:lnTo>
                  <a:lnTo>
                    <a:pt x="1664" y="637"/>
                  </a:lnTo>
                  <a:lnTo>
                    <a:pt x="1654" y="639"/>
                  </a:lnTo>
                  <a:lnTo>
                    <a:pt x="1654" y="639"/>
                  </a:lnTo>
                  <a:lnTo>
                    <a:pt x="1640" y="644"/>
                  </a:lnTo>
                  <a:lnTo>
                    <a:pt x="1629" y="649"/>
                  </a:lnTo>
                  <a:lnTo>
                    <a:pt x="1606" y="663"/>
                  </a:lnTo>
                  <a:lnTo>
                    <a:pt x="1596" y="669"/>
                  </a:lnTo>
                  <a:lnTo>
                    <a:pt x="1584" y="673"/>
                  </a:lnTo>
                  <a:lnTo>
                    <a:pt x="1573" y="677"/>
                  </a:lnTo>
                  <a:lnTo>
                    <a:pt x="1567" y="678"/>
                  </a:lnTo>
                  <a:lnTo>
                    <a:pt x="1560" y="677"/>
                  </a:lnTo>
                  <a:lnTo>
                    <a:pt x="1560" y="677"/>
                  </a:lnTo>
                  <a:lnTo>
                    <a:pt x="1548" y="675"/>
                  </a:lnTo>
                  <a:lnTo>
                    <a:pt x="1533" y="673"/>
                  </a:lnTo>
                  <a:lnTo>
                    <a:pt x="1518" y="670"/>
                  </a:lnTo>
                  <a:lnTo>
                    <a:pt x="1505" y="665"/>
                  </a:lnTo>
                  <a:lnTo>
                    <a:pt x="1498" y="662"/>
                  </a:lnTo>
                  <a:lnTo>
                    <a:pt x="1492" y="658"/>
                  </a:lnTo>
                  <a:lnTo>
                    <a:pt x="1488" y="654"/>
                  </a:lnTo>
                  <a:lnTo>
                    <a:pt x="1483" y="648"/>
                  </a:lnTo>
                  <a:lnTo>
                    <a:pt x="1480" y="642"/>
                  </a:lnTo>
                  <a:lnTo>
                    <a:pt x="1477" y="636"/>
                  </a:lnTo>
                  <a:lnTo>
                    <a:pt x="1476" y="629"/>
                  </a:lnTo>
                  <a:lnTo>
                    <a:pt x="1477" y="621"/>
                  </a:lnTo>
                  <a:lnTo>
                    <a:pt x="1477" y="621"/>
                  </a:lnTo>
                  <a:lnTo>
                    <a:pt x="1473" y="621"/>
                  </a:lnTo>
                  <a:lnTo>
                    <a:pt x="1468" y="621"/>
                  </a:lnTo>
                  <a:lnTo>
                    <a:pt x="1464" y="620"/>
                  </a:lnTo>
                  <a:lnTo>
                    <a:pt x="1460" y="619"/>
                  </a:lnTo>
                  <a:lnTo>
                    <a:pt x="1453" y="614"/>
                  </a:lnTo>
                  <a:lnTo>
                    <a:pt x="1448" y="608"/>
                  </a:lnTo>
                  <a:lnTo>
                    <a:pt x="1442" y="600"/>
                  </a:lnTo>
                  <a:lnTo>
                    <a:pt x="1439" y="592"/>
                  </a:lnTo>
                  <a:lnTo>
                    <a:pt x="1431" y="575"/>
                  </a:lnTo>
                  <a:lnTo>
                    <a:pt x="1431" y="575"/>
                  </a:lnTo>
                  <a:lnTo>
                    <a:pt x="1428" y="571"/>
                  </a:lnTo>
                  <a:lnTo>
                    <a:pt x="1424" y="567"/>
                  </a:lnTo>
                  <a:lnTo>
                    <a:pt x="1415" y="559"/>
                  </a:lnTo>
                  <a:lnTo>
                    <a:pt x="1409" y="556"/>
                  </a:lnTo>
                  <a:lnTo>
                    <a:pt x="1405" y="551"/>
                  </a:lnTo>
                  <a:lnTo>
                    <a:pt x="1401" y="546"/>
                  </a:lnTo>
                  <a:lnTo>
                    <a:pt x="1399" y="540"/>
                  </a:lnTo>
                  <a:lnTo>
                    <a:pt x="1399" y="540"/>
                  </a:lnTo>
                  <a:lnTo>
                    <a:pt x="1405" y="540"/>
                  </a:lnTo>
                  <a:lnTo>
                    <a:pt x="1405" y="540"/>
                  </a:lnTo>
                  <a:lnTo>
                    <a:pt x="1403" y="538"/>
                  </a:lnTo>
                  <a:lnTo>
                    <a:pt x="1403" y="534"/>
                  </a:lnTo>
                  <a:lnTo>
                    <a:pt x="1403" y="534"/>
                  </a:lnTo>
                  <a:lnTo>
                    <a:pt x="1403" y="536"/>
                  </a:lnTo>
                  <a:lnTo>
                    <a:pt x="1402" y="536"/>
                  </a:lnTo>
                  <a:lnTo>
                    <a:pt x="1401" y="532"/>
                  </a:lnTo>
                  <a:lnTo>
                    <a:pt x="1397" y="520"/>
                  </a:lnTo>
                  <a:lnTo>
                    <a:pt x="1393" y="501"/>
                  </a:lnTo>
                  <a:lnTo>
                    <a:pt x="1392" y="492"/>
                  </a:lnTo>
                  <a:lnTo>
                    <a:pt x="1392" y="484"/>
                  </a:lnTo>
                  <a:lnTo>
                    <a:pt x="1392" y="484"/>
                  </a:lnTo>
                  <a:lnTo>
                    <a:pt x="1392" y="482"/>
                  </a:lnTo>
                  <a:lnTo>
                    <a:pt x="1391" y="481"/>
                  </a:lnTo>
                  <a:lnTo>
                    <a:pt x="1387" y="480"/>
                  </a:lnTo>
                  <a:lnTo>
                    <a:pt x="1383" y="479"/>
                  </a:lnTo>
                  <a:lnTo>
                    <a:pt x="1381" y="478"/>
                  </a:lnTo>
                  <a:lnTo>
                    <a:pt x="1381" y="478"/>
                  </a:lnTo>
                  <a:lnTo>
                    <a:pt x="1374" y="466"/>
                  </a:lnTo>
                  <a:lnTo>
                    <a:pt x="1367" y="453"/>
                  </a:lnTo>
                  <a:lnTo>
                    <a:pt x="1361" y="440"/>
                  </a:lnTo>
                  <a:lnTo>
                    <a:pt x="1357" y="426"/>
                  </a:lnTo>
                  <a:lnTo>
                    <a:pt x="1340" y="375"/>
                  </a:lnTo>
                  <a:lnTo>
                    <a:pt x="1340" y="375"/>
                  </a:lnTo>
                  <a:lnTo>
                    <a:pt x="1337" y="371"/>
                  </a:lnTo>
                  <a:lnTo>
                    <a:pt x="1335" y="366"/>
                  </a:lnTo>
                  <a:lnTo>
                    <a:pt x="1327" y="357"/>
                  </a:lnTo>
                  <a:lnTo>
                    <a:pt x="1318" y="349"/>
                  </a:lnTo>
                  <a:lnTo>
                    <a:pt x="1309" y="340"/>
                  </a:lnTo>
                  <a:lnTo>
                    <a:pt x="1299" y="332"/>
                  </a:lnTo>
                  <a:lnTo>
                    <a:pt x="1291" y="324"/>
                  </a:lnTo>
                  <a:lnTo>
                    <a:pt x="1285" y="316"/>
                  </a:lnTo>
                  <a:lnTo>
                    <a:pt x="1284" y="311"/>
                  </a:lnTo>
                  <a:lnTo>
                    <a:pt x="1283" y="307"/>
                  </a:lnTo>
                  <a:lnTo>
                    <a:pt x="1283" y="307"/>
                  </a:lnTo>
                  <a:lnTo>
                    <a:pt x="1282" y="291"/>
                  </a:lnTo>
                  <a:lnTo>
                    <a:pt x="1278" y="274"/>
                  </a:lnTo>
                  <a:lnTo>
                    <a:pt x="1276" y="255"/>
                  </a:lnTo>
                  <a:lnTo>
                    <a:pt x="1275" y="246"/>
                  </a:lnTo>
                  <a:lnTo>
                    <a:pt x="1276" y="238"/>
                  </a:lnTo>
                  <a:lnTo>
                    <a:pt x="1276" y="238"/>
                  </a:lnTo>
                  <a:lnTo>
                    <a:pt x="1278" y="233"/>
                  </a:lnTo>
                  <a:lnTo>
                    <a:pt x="1282" y="230"/>
                  </a:lnTo>
                  <a:lnTo>
                    <a:pt x="1286" y="227"/>
                  </a:lnTo>
                  <a:lnTo>
                    <a:pt x="1292" y="226"/>
                  </a:lnTo>
                  <a:lnTo>
                    <a:pt x="1292" y="226"/>
                  </a:lnTo>
                  <a:lnTo>
                    <a:pt x="1251" y="159"/>
                  </a:lnTo>
                  <a:lnTo>
                    <a:pt x="1251" y="159"/>
                  </a:lnTo>
                  <a:lnTo>
                    <a:pt x="1245" y="159"/>
                  </a:lnTo>
                  <a:lnTo>
                    <a:pt x="1239" y="159"/>
                  </a:lnTo>
                  <a:lnTo>
                    <a:pt x="1226" y="156"/>
                  </a:lnTo>
                  <a:lnTo>
                    <a:pt x="1215" y="155"/>
                  </a:lnTo>
                  <a:lnTo>
                    <a:pt x="1210" y="155"/>
                  </a:lnTo>
                  <a:lnTo>
                    <a:pt x="1206" y="156"/>
                  </a:lnTo>
                  <a:lnTo>
                    <a:pt x="1206" y="156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12" name="ïṩľïdè">
              <a:extLst>
                <a:ext uri="{FF2B5EF4-FFF2-40B4-BE49-F238E27FC236}">
                  <a16:creationId xmlns:a16="http://schemas.microsoft.com/office/drawing/2014/main" id="{6B09E67A-C206-4E26-848B-6EDB969F0C64}"/>
                </a:ext>
              </a:extLst>
            </p:cNvPr>
            <p:cNvSpPr/>
            <p:nvPr/>
          </p:nvSpPr>
          <p:spPr bwMode="auto">
            <a:xfrm>
              <a:off x="9083584" y="3201018"/>
              <a:ext cx="140295" cy="115954"/>
            </a:xfrm>
            <a:custGeom>
              <a:avLst/>
              <a:gdLst>
                <a:gd name="T0" fmla="*/ 2 w 134"/>
                <a:gd name="T1" fmla="*/ 67 h 115"/>
                <a:gd name="T2" fmla="*/ 2 w 134"/>
                <a:gd name="T3" fmla="*/ 67 h 115"/>
                <a:gd name="T4" fmla="*/ 7 w 134"/>
                <a:gd name="T5" fmla="*/ 79 h 115"/>
                <a:gd name="T6" fmla="*/ 11 w 134"/>
                <a:gd name="T7" fmla="*/ 91 h 115"/>
                <a:gd name="T8" fmla="*/ 12 w 134"/>
                <a:gd name="T9" fmla="*/ 102 h 115"/>
                <a:gd name="T10" fmla="*/ 12 w 134"/>
                <a:gd name="T11" fmla="*/ 115 h 115"/>
                <a:gd name="T12" fmla="*/ 12 w 134"/>
                <a:gd name="T13" fmla="*/ 115 h 115"/>
                <a:gd name="T14" fmla="*/ 18 w 134"/>
                <a:gd name="T15" fmla="*/ 113 h 115"/>
                <a:gd name="T16" fmla="*/ 23 w 134"/>
                <a:gd name="T17" fmla="*/ 112 h 115"/>
                <a:gd name="T18" fmla="*/ 26 w 134"/>
                <a:gd name="T19" fmla="*/ 110 h 115"/>
                <a:gd name="T20" fmla="*/ 28 w 134"/>
                <a:gd name="T21" fmla="*/ 107 h 115"/>
                <a:gd name="T22" fmla="*/ 33 w 134"/>
                <a:gd name="T23" fmla="*/ 101 h 115"/>
                <a:gd name="T24" fmla="*/ 35 w 134"/>
                <a:gd name="T25" fmla="*/ 94 h 115"/>
                <a:gd name="T26" fmla="*/ 37 w 134"/>
                <a:gd name="T27" fmla="*/ 77 h 115"/>
                <a:gd name="T28" fmla="*/ 39 w 134"/>
                <a:gd name="T29" fmla="*/ 68 h 115"/>
                <a:gd name="T30" fmla="*/ 42 w 134"/>
                <a:gd name="T31" fmla="*/ 59 h 115"/>
                <a:gd name="T32" fmla="*/ 42 w 134"/>
                <a:gd name="T33" fmla="*/ 59 h 115"/>
                <a:gd name="T34" fmla="*/ 57 w 134"/>
                <a:gd name="T35" fmla="*/ 70 h 115"/>
                <a:gd name="T36" fmla="*/ 65 w 134"/>
                <a:gd name="T37" fmla="*/ 75 h 115"/>
                <a:gd name="T38" fmla="*/ 72 w 134"/>
                <a:gd name="T39" fmla="*/ 79 h 115"/>
                <a:gd name="T40" fmla="*/ 80 w 134"/>
                <a:gd name="T41" fmla="*/ 84 h 115"/>
                <a:gd name="T42" fmla="*/ 88 w 134"/>
                <a:gd name="T43" fmla="*/ 85 h 115"/>
                <a:gd name="T44" fmla="*/ 97 w 134"/>
                <a:gd name="T45" fmla="*/ 85 h 115"/>
                <a:gd name="T46" fmla="*/ 105 w 134"/>
                <a:gd name="T47" fmla="*/ 83 h 115"/>
                <a:gd name="T48" fmla="*/ 105 w 134"/>
                <a:gd name="T49" fmla="*/ 83 h 115"/>
                <a:gd name="T50" fmla="*/ 113 w 134"/>
                <a:gd name="T51" fmla="*/ 78 h 115"/>
                <a:gd name="T52" fmla="*/ 121 w 134"/>
                <a:gd name="T53" fmla="*/ 71 h 115"/>
                <a:gd name="T54" fmla="*/ 126 w 134"/>
                <a:gd name="T55" fmla="*/ 65 h 115"/>
                <a:gd name="T56" fmla="*/ 131 w 134"/>
                <a:gd name="T57" fmla="*/ 57 h 115"/>
                <a:gd name="T58" fmla="*/ 134 w 134"/>
                <a:gd name="T59" fmla="*/ 48 h 115"/>
                <a:gd name="T60" fmla="*/ 134 w 134"/>
                <a:gd name="T61" fmla="*/ 38 h 115"/>
                <a:gd name="T62" fmla="*/ 133 w 134"/>
                <a:gd name="T63" fmla="*/ 34 h 115"/>
                <a:gd name="T64" fmla="*/ 132 w 134"/>
                <a:gd name="T65" fmla="*/ 29 h 115"/>
                <a:gd name="T66" fmla="*/ 130 w 134"/>
                <a:gd name="T67" fmla="*/ 25 h 115"/>
                <a:gd name="T68" fmla="*/ 127 w 134"/>
                <a:gd name="T69" fmla="*/ 21 h 115"/>
                <a:gd name="T70" fmla="*/ 127 w 134"/>
                <a:gd name="T71" fmla="*/ 21 h 115"/>
                <a:gd name="T72" fmla="*/ 122 w 134"/>
                <a:gd name="T73" fmla="*/ 17 h 115"/>
                <a:gd name="T74" fmla="*/ 116 w 134"/>
                <a:gd name="T75" fmla="*/ 13 h 115"/>
                <a:gd name="T76" fmla="*/ 108 w 134"/>
                <a:gd name="T77" fmla="*/ 12 h 115"/>
                <a:gd name="T78" fmla="*/ 100 w 134"/>
                <a:gd name="T79" fmla="*/ 11 h 115"/>
                <a:gd name="T80" fmla="*/ 92 w 134"/>
                <a:gd name="T81" fmla="*/ 10 h 115"/>
                <a:gd name="T82" fmla="*/ 84 w 134"/>
                <a:gd name="T83" fmla="*/ 9 h 115"/>
                <a:gd name="T84" fmla="*/ 77 w 134"/>
                <a:gd name="T85" fmla="*/ 5 h 115"/>
                <a:gd name="T86" fmla="*/ 70 w 134"/>
                <a:gd name="T87" fmla="*/ 0 h 115"/>
                <a:gd name="T88" fmla="*/ 70 w 134"/>
                <a:gd name="T89" fmla="*/ 0 h 115"/>
                <a:gd name="T90" fmla="*/ 68 w 134"/>
                <a:gd name="T91" fmla="*/ 0 h 115"/>
                <a:gd name="T92" fmla="*/ 65 w 134"/>
                <a:gd name="T93" fmla="*/ 1 h 115"/>
                <a:gd name="T94" fmla="*/ 57 w 134"/>
                <a:gd name="T95" fmla="*/ 4 h 115"/>
                <a:gd name="T96" fmla="*/ 57 w 134"/>
                <a:gd name="T97" fmla="*/ 4 h 115"/>
                <a:gd name="T98" fmla="*/ 36 w 134"/>
                <a:gd name="T99" fmla="*/ 18 h 115"/>
                <a:gd name="T100" fmla="*/ 26 w 134"/>
                <a:gd name="T101" fmla="*/ 26 h 115"/>
                <a:gd name="T102" fmla="*/ 16 w 134"/>
                <a:gd name="T103" fmla="*/ 34 h 115"/>
                <a:gd name="T104" fmla="*/ 8 w 134"/>
                <a:gd name="T105" fmla="*/ 42 h 115"/>
                <a:gd name="T106" fmla="*/ 2 w 134"/>
                <a:gd name="T107" fmla="*/ 50 h 115"/>
                <a:gd name="T108" fmla="*/ 1 w 134"/>
                <a:gd name="T109" fmla="*/ 54 h 115"/>
                <a:gd name="T110" fmla="*/ 0 w 134"/>
                <a:gd name="T111" fmla="*/ 59 h 115"/>
                <a:gd name="T112" fmla="*/ 0 w 134"/>
                <a:gd name="T113" fmla="*/ 63 h 115"/>
                <a:gd name="T114" fmla="*/ 2 w 134"/>
                <a:gd name="T115" fmla="*/ 67 h 115"/>
                <a:gd name="T116" fmla="*/ 2 w 134"/>
                <a:gd name="T117" fmla="*/ 67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34" h="115">
                  <a:moveTo>
                    <a:pt x="2" y="67"/>
                  </a:moveTo>
                  <a:lnTo>
                    <a:pt x="2" y="67"/>
                  </a:lnTo>
                  <a:lnTo>
                    <a:pt x="7" y="79"/>
                  </a:lnTo>
                  <a:lnTo>
                    <a:pt x="11" y="91"/>
                  </a:lnTo>
                  <a:lnTo>
                    <a:pt x="12" y="102"/>
                  </a:lnTo>
                  <a:lnTo>
                    <a:pt x="12" y="115"/>
                  </a:lnTo>
                  <a:lnTo>
                    <a:pt x="12" y="115"/>
                  </a:lnTo>
                  <a:lnTo>
                    <a:pt x="18" y="113"/>
                  </a:lnTo>
                  <a:lnTo>
                    <a:pt x="23" y="112"/>
                  </a:lnTo>
                  <a:lnTo>
                    <a:pt x="26" y="110"/>
                  </a:lnTo>
                  <a:lnTo>
                    <a:pt x="28" y="107"/>
                  </a:lnTo>
                  <a:lnTo>
                    <a:pt x="33" y="101"/>
                  </a:lnTo>
                  <a:lnTo>
                    <a:pt x="35" y="94"/>
                  </a:lnTo>
                  <a:lnTo>
                    <a:pt x="37" y="77"/>
                  </a:lnTo>
                  <a:lnTo>
                    <a:pt x="39" y="68"/>
                  </a:lnTo>
                  <a:lnTo>
                    <a:pt x="42" y="59"/>
                  </a:lnTo>
                  <a:lnTo>
                    <a:pt x="42" y="59"/>
                  </a:lnTo>
                  <a:lnTo>
                    <a:pt x="57" y="70"/>
                  </a:lnTo>
                  <a:lnTo>
                    <a:pt x="65" y="75"/>
                  </a:lnTo>
                  <a:lnTo>
                    <a:pt x="72" y="79"/>
                  </a:lnTo>
                  <a:lnTo>
                    <a:pt x="80" y="84"/>
                  </a:lnTo>
                  <a:lnTo>
                    <a:pt x="88" y="85"/>
                  </a:lnTo>
                  <a:lnTo>
                    <a:pt x="97" y="85"/>
                  </a:lnTo>
                  <a:lnTo>
                    <a:pt x="105" y="83"/>
                  </a:lnTo>
                  <a:lnTo>
                    <a:pt x="105" y="83"/>
                  </a:lnTo>
                  <a:lnTo>
                    <a:pt x="113" y="78"/>
                  </a:lnTo>
                  <a:lnTo>
                    <a:pt x="121" y="71"/>
                  </a:lnTo>
                  <a:lnTo>
                    <a:pt x="126" y="65"/>
                  </a:lnTo>
                  <a:lnTo>
                    <a:pt x="131" y="57"/>
                  </a:lnTo>
                  <a:lnTo>
                    <a:pt x="134" y="48"/>
                  </a:lnTo>
                  <a:lnTo>
                    <a:pt x="134" y="38"/>
                  </a:lnTo>
                  <a:lnTo>
                    <a:pt x="133" y="34"/>
                  </a:lnTo>
                  <a:lnTo>
                    <a:pt x="132" y="29"/>
                  </a:lnTo>
                  <a:lnTo>
                    <a:pt x="130" y="25"/>
                  </a:lnTo>
                  <a:lnTo>
                    <a:pt x="127" y="21"/>
                  </a:lnTo>
                  <a:lnTo>
                    <a:pt x="127" y="21"/>
                  </a:lnTo>
                  <a:lnTo>
                    <a:pt x="122" y="17"/>
                  </a:lnTo>
                  <a:lnTo>
                    <a:pt x="116" y="13"/>
                  </a:lnTo>
                  <a:lnTo>
                    <a:pt x="108" y="12"/>
                  </a:lnTo>
                  <a:lnTo>
                    <a:pt x="100" y="11"/>
                  </a:lnTo>
                  <a:lnTo>
                    <a:pt x="92" y="10"/>
                  </a:lnTo>
                  <a:lnTo>
                    <a:pt x="84" y="9"/>
                  </a:lnTo>
                  <a:lnTo>
                    <a:pt x="77" y="5"/>
                  </a:lnTo>
                  <a:lnTo>
                    <a:pt x="70" y="0"/>
                  </a:lnTo>
                  <a:lnTo>
                    <a:pt x="70" y="0"/>
                  </a:lnTo>
                  <a:lnTo>
                    <a:pt x="68" y="0"/>
                  </a:lnTo>
                  <a:lnTo>
                    <a:pt x="65" y="1"/>
                  </a:lnTo>
                  <a:lnTo>
                    <a:pt x="57" y="4"/>
                  </a:lnTo>
                  <a:lnTo>
                    <a:pt x="57" y="4"/>
                  </a:lnTo>
                  <a:lnTo>
                    <a:pt x="36" y="18"/>
                  </a:lnTo>
                  <a:lnTo>
                    <a:pt x="26" y="26"/>
                  </a:lnTo>
                  <a:lnTo>
                    <a:pt x="16" y="34"/>
                  </a:lnTo>
                  <a:lnTo>
                    <a:pt x="8" y="42"/>
                  </a:lnTo>
                  <a:lnTo>
                    <a:pt x="2" y="50"/>
                  </a:lnTo>
                  <a:lnTo>
                    <a:pt x="1" y="54"/>
                  </a:lnTo>
                  <a:lnTo>
                    <a:pt x="0" y="59"/>
                  </a:lnTo>
                  <a:lnTo>
                    <a:pt x="0" y="63"/>
                  </a:lnTo>
                  <a:lnTo>
                    <a:pt x="2" y="67"/>
                  </a:lnTo>
                  <a:lnTo>
                    <a:pt x="2" y="67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13" name="îSļîďè">
              <a:extLst>
                <a:ext uri="{FF2B5EF4-FFF2-40B4-BE49-F238E27FC236}">
                  <a16:creationId xmlns:a16="http://schemas.microsoft.com/office/drawing/2014/main" id="{CAADB9DA-B4C7-460D-A376-65E8206E9E16}"/>
                </a:ext>
              </a:extLst>
            </p:cNvPr>
            <p:cNvSpPr/>
            <p:nvPr/>
          </p:nvSpPr>
          <p:spPr bwMode="auto">
            <a:xfrm>
              <a:off x="8853248" y="3338965"/>
              <a:ext cx="295248" cy="241904"/>
            </a:xfrm>
            <a:custGeom>
              <a:avLst/>
              <a:gdLst>
                <a:gd name="T0" fmla="*/ 102 w 284"/>
                <a:gd name="T1" fmla="*/ 137 h 242"/>
                <a:gd name="T2" fmla="*/ 73 w 284"/>
                <a:gd name="T3" fmla="*/ 133 h 242"/>
                <a:gd name="T4" fmla="*/ 47 w 284"/>
                <a:gd name="T5" fmla="*/ 138 h 242"/>
                <a:gd name="T6" fmla="*/ 33 w 284"/>
                <a:gd name="T7" fmla="*/ 147 h 242"/>
                <a:gd name="T8" fmla="*/ 20 w 284"/>
                <a:gd name="T9" fmla="*/ 167 h 242"/>
                <a:gd name="T10" fmla="*/ 4 w 284"/>
                <a:gd name="T11" fmla="*/ 203 h 242"/>
                <a:gd name="T12" fmla="*/ 0 w 284"/>
                <a:gd name="T13" fmla="*/ 224 h 242"/>
                <a:gd name="T14" fmla="*/ 7 w 284"/>
                <a:gd name="T15" fmla="*/ 241 h 242"/>
                <a:gd name="T16" fmla="*/ 13 w 284"/>
                <a:gd name="T17" fmla="*/ 242 h 242"/>
                <a:gd name="T18" fmla="*/ 31 w 284"/>
                <a:gd name="T19" fmla="*/ 239 h 242"/>
                <a:gd name="T20" fmla="*/ 40 w 284"/>
                <a:gd name="T21" fmla="*/ 225 h 242"/>
                <a:gd name="T22" fmla="*/ 38 w 284"/>
                <a:gd name="T23" fmla="*/ 211 h 242"/>
                <a:gd name="T24" fmla="*/ 73 w 284"/>
                <a:gd name="T25" fmla="*/ 195 h 242"/>
                <a:gd name="T26" fmla="*/ 100 w 284"/>
                <a:gd name="T27" fmla="*/ 186 h 242"/>
                <a:gd name="T28" fmla="*/ 111 w 284"/>
                <a:gd name="T29" fmla="*/ 191 h 242"/>
                <a:gd name="T30" fmla="*/ 115 w 284"/>
                <a:gd name="T31" fmla="*/ 204 h 242"/>
                <a:gd name="T32" fmla="*/ 127 w 284"/>
                <a:gd name="T33" fmla="*/ 213 h 242"/>
                <a:gd name="T34" fmla="*/ 145 w 284"/>
                <a:gd name="T35" fmla="*/ 214 h 242"/>
                <a:gd name="T36" fmla="*/ 158 w 284"/>
                <a:gd name="T37" fmla="*/ 206 h 242"/>
                <a:gd name="T38" fmla="*/ 181 w 284"/>
                <a:gd name="T39" fmla="*/ 178 h 242"/>
                <a:gd name="T40" fmla="*/ 196 w 284"/>
                <a:gd name="T41" fmla="*/ 158 h 242"/>
                <a:gd name="T42" fmla="*/ 226 w 284"/>
                <a:gd name="T43" fmla="*/ 144 h 242"/>
                <a:gd name="T44" fmla="*/ 240 w 284"/>
                <a:gd name="T45" fmla="*/ 144 h 242"/>
                <a:gd name="T46" fmla="*/ 248 w 284"/>
                <a:gd name="T47" fmla="*/ 136 h 242"/>
                <a:gd name="T48" fmla="*/ 253 w 284"/>
                <a:gd name="T49" fmla="*/ 136 h 242"/>
                <a:gd name="T50" fmla="*/ 258 w 284"/>
                <a:gd name="T51" fmla="*/ 106 h 242"/>
                <a:gd name="T52" fmla="*/ 277 w 284"/>
                <a:gd name="T53" fmla="*/ 73 h 242"/>
                <a:gd name="T54" fmla="*/ 282 w 284"/>
                <a:gd name="T55" fmla="*/ 57 h 242"/>
                <a:gd name="T56" fmla="*/ 282 w 284"/>
                <a:gd name="T57" fmla="*/ 9 h 242"/>
                <a:gd name="T58" fmla="*/ 274 w 284"/>
                <a:gd name="T59" fmla="*/ 8 h 242"/>
                <a:gd name="T60" fmla="*/ 249 w 284"/>
                <a:gd name="T61" fmla="*/ 0 h 242"/>
                <a:gd name="T62" fmla="*/ 241 w 284"/>
                <a:gd name="T63" fmla="*/ 4 h 242"/>
                <a:gd name="T64" fmla="*/ 236 w 284"/>
                <a:gd name="T65" fmla="*/ 13 h 242"/>
                <a:gd name="T66" fmla="*/ 230 w 284"/>
                <a:gd name="T67" fmla="*/ 21 h 242"/>
                <a:gd name="T68" fmla="*/ 224 w 284"/>
                <a:gd name="T69" fmla="*/ 32 h 242"/>
                <a:gd name="T70" fmla="*/ 230 w 284"/>
                <a:gd name="T71" fmla="*/ 50 h 242"/>
                <a:gd name="T72" fmla="*/ 227 w 284"/>
                <a:gd name="T73" fmla="*/ 72 h 242"/>
                <a:gd name="T74" fmla="*/ 211 w 284"/>
                <a:gd name="T75" fmla="*/ 91 h 242"/>
                <a:gd name="T76" fmla="*/ 198 w 284"/>
                <a:gd name="T77" fmla="*/ 96 h 242"/>
                <a:gd name="T78" fmla="*/ 165 w 284"/>
                <a:gd name="T79" fmla="*/ 100 h 242"/>
                <a:gd name="T80" fmla="*/ 150 w 284"/>
                <a:gd name="T81" fmla="*/ 111 h 242"/>
                <a:gd name="T82" fmla="*/ 149 w 284"/>
                <a:gd name="T83" fmla="*/ 117 h 242"/>
                <a:gd name="T84" fmla="*/ 145 w 284"/>
                <a:gd name="T85" fmla="*/ 125 h 242"/>
                <a:gd name="T86" fmla="*/ 130 w 284"/>
                <a:gd name="T87" fmla="*/ 133 h 242"/>
                <a:gd name="T88" fmla="*/ 116 w 284"/>
                <a:gd name="T89" fmla="*/ 140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84" h="242">
                  <a:moveTo>
                    <a:pt x="111" y="139"/>
                  </a:moveTo>
                  <a:lnTo>
                    <a:pt x="111" y="139"/>
                  </a:lnTo>
                  <a:lnTo>
                    <a:pt x="102" y="137"/>
                  </a:lnTo>
                  <a:lnTo>
                    <a:pt x="92" y="134"/>
                  </a:lnTo>
                  <a:lnTo>
                    <a:pt x="82" y="133"/>
                  </a:lnTo>
                  <a:lnTo>
                    <a:pt x="73" y="133"/>
                  </a:lnTo>
                  <a:lnTo>
                    <a:pt x="64" y="133"/>
                  </a:lnTo>
                  <a:lnTo>
                    <a:pt x="55" y="136"/>
                  </a:lnTo>
                  <a:lnTo>
                    <a:pt x="47" y="138"/>
                  </a:lnTo>
                  <a:lnTo>
                    <a:pt x="39" y="142"/>
                  </a:lnTo>
                  <a:lnTo>
                    <a:pt x="39" y="142"/>
                  </a:lnTo>
                  <a:lnTo>
                    <a:pt x="33" y="147"/>
                  </a:lnTo>
                  <a:lnTo>
                    <a:pt x="28" y="153"/>
                  </a:lnTo>
                  <a:lnTo>
                    <a:pt x="23" y="159"/>
                  </a:lnTo>
                  <a:lnTo>
                    <a:pt x="20" y="167"/>
                  </a:lnTo>
                  <a:lnTo>
                    <a:pt x="6" y="197"/>
                  </a:lnTo>
                  <a:lnTo>
                    <a:pt x="6" y="197"/>
                  </a:lnTo>
                  <a:lnTo>
                    <a:pt x="4" y="203"/>
                  </a:lnTo>
                  <a:lnTo>
                    <a:pt x="3" y="209"/>
                  </a:lnTo>
                  <a:lnTo>
                    <a:pt x="1" y="217"/>
                  </a:lnTo>
                  <a:lnTo>
                    <a:pt x="0" y="224"/>
                  </a:lnTo>
                  <a:lnTo>
                    <a:pt x="1" y="231"/>
                  </a:lnTo>
                  <a:lnTo>
                    <a:pt x="4" y="237"/>
                  </a:lnTo>
                  <a:lnTo>
                    <a:pt x="7" y="241"/>
                  </a:lnTo>
                  <a:lnTo>
                    <a:pt x="11" y="242"/>
                  </a:lnTo>
                  <a:lnTo>
                    <a:pt x="13" y="242"/>
                  </a:lnTo>
                  <a:lnTo>
                    <a:pt x="13" y="242"/>
                  </a:lnTo>
                  <a:lnTo>
                    <a:pt x="20" y="242"/>
                  </a:lnTo>
                  <a:lnTo>
                    <a:pt x="25" y="241"/>
                  </a:lnTo>
                  <a:lnTo>
                    <a:pt x="31" y="239"/>
                  </a:lnTo>
                  <a:lnTo>
                    <a:pt x="36" y="236"/>
                  </a:lnTo>
                  <a:lnTo>
                    <a:pt x="39" y="231"/>
                  </a:lnTo>
                  <a:lnTo>
                    <a:pt x="40" y="225"/>
                  </a:lnTo>
                  <a:lnTo>
                    <a:pt x="40" y="219"/>
                  </a:lnTo>
                  <a:lnTo>
                    <a:pt x="38" y="211"/>
                  </a:lnTo>
                  <a:lnTo>
                    <a:pt x="38" y="211"/>
                  </a:lnTo>
                  <a:lnTo>
                    <a:pt x="47" y="207"/>
                  </a:lnTo>
                  <a:lnTo>
                    <a:pt x="56" y="204"/>
                  </a:lnTo>
                  <a:lnTo>
                    <a:pt x="73" y="195"/>
                  </a:lnTo>
                  <a:lnTo>
                    <a:pt x="82" y="191"/>
                  </a:lnTo>
                  <a:lnTo>
                    <a:pt x="91" y="188"/>
                  </a:lnTo>
                  <a:lnTo>
                    <a:pt x="100" y="186"/>
                  </a:lnTo>
                  <a:lnTo>
                    <a:pt x="111" y="186"/>
                  </a:lnTo>
                  <a:lnTo>
                    <a:pt x="111" y="186"/>
                  </a:lnTo>
                  <a:lnTo>
                    <a:pt x="111" y="191"/>
                  </a:lnTo>
                  <a:lnTo>
                    <a:pt x="111" y="196"/>
                  </a:lnTo>
                  <a:lnTo>
                    <a:pt x="113" y="200"/>
                  </a:lnTo>
                  <a:lnTo>
                    <a:pt x="115" y="204"/>
                  </a:lnTo>
                  <a:lnTo>
                    <a:pt x="121" y="209"/>
                  </a:lnTo>
                  <a:lnTo>
                    <a:pt x="127" y="213"/>
                  </a:lnTo>
                  <a:lnTo>
                    <a:pt x="127" y="213"/>
                  </a:lnTo>
                  <a:lnTo>
                    <a:pt x="133" y="214"/>
                  </a:lnTo>
                  <a:lnTo>
                    <a:pt x="139" y="214"/>
                  </a:lnTo>
                  <a:lnTo>
                    <a:pt x="145" y="214"/>
                  </a:lnTo>
                  <a:lnTo>
                    <a:pt x="149" y="212"/>
                  </a:lnTo>
                  <a:lnTo>
                    <a:pt x="155" y="209"/>
                  </a:lnTo>
                  <a:lnTo>
                    <a:pt x="158" y="206"/>
                  </a:lnTo>
                  <a:lnTo>
                    <a:pt x="168" y="198"/>
                  </a:lnTo>
                  <a:lnTo>
                    <a:pt x="174" y="188"/>
                  </a:lnTo>
                  <a:lnTo>
                    <a:pt x="181" y="178"/>
                  </a:lnTo>
                  <a:lnTo>
                    <a:pt x="189" y="167"/>
                  </a:lnTo>
                  <a:lnTo>
                    <a:pt x="196" y="158"/>
                  </a:lnTo>
                  <a:lnTo>
                    <a:pt x="196" y="158"/>
                  </a:lnTo>
                  <a:lnTo>
                    <a:pt x="205" y="151"/>
                  </a:lnTo>
                  <a:lnTo>
                    <a:pt x="214" y="147"/>
                  </a:lnTo>
                  <a:lnTo>
                    <a:pt x="226" y="144"/>
                  </a:lnTo>
                  <a:lnTo>
                    <a:pt x="238" y="145"/>
                  </a:lnTo>
                  <a:lnTo>
                    <a:pt x="238" y="145"/>
                  </a:lnTo>
                  <a:lnTo>
                    <a:pt x="240" y="144"/>
                  </a:lnTo>
                  <a:lnTo>
                    <a:pt x="241" y="142"/>
                  </a:lnTo>
                  <a:lnTo>
                    <a:pt x="245" y="139"/>
                  </a:lnTo>
                  <a:lnTo>
                    <a:pt x="248" y="136"/>
                  </a:lnTo>
                  <a:lnTo>
                    <a:pt x="251" y="136"/>
                  </a:lnTo>
                  <a:lnTo>
                    <a:pt x="253" y="136"/>
                  </a:lnTo>
                  <a:lnTo>
                    <a:pt x="253" y="136"/>
                  </a:lnTo>
                  <a:lnTo>
                    <a:pt x="253" y="124"/>
                  </a:lnTo>
                  <a:lnTo>
                    <a:pt x="255" y="115"/>
                  </a:lnTo>
                  <a:lnTo>
                    <a:pt x="258" y="106"/>
                  </a:lnTo>
                  <a:lnTo>
                    <a:pt x="262" y="98"/>
                  </a:lnTo>
                  <a:lnTo>
                    <a:pt x="272" y="81"/>
                  </a:lnTo>
                  <a:lnTo>
                    <a:pt x="277" y="73"/>
                  </a:lnTo>
                  <a:lnTo>
                    <a:pt x="280" y="64"/>
                  </a:lnTo>
                  <a:lnTo>
                    <a:pt x="280" y="64"/>
                  </a:lnTo>
                  <a:lnTo>
                    <a:pt x="282" y="57"/>
                  </a:lnTo>
                  <a:lnTo>
                    <a:pt x="284" y="51"/>
                  </a:lnTo>
                  <a:lnTo>
                    <a:pt x="284" y="37"/>
                  </a:lnTo>
                  <a:lnTo>
                    <a:pt x="282" y="9"/>
                  </a:lnTo>
                  <a:lnTo>
                    <a:pt x="282" y="9"/>
                  </a:lnTo>
                  <a:lnTo>
                    <a:pt x="279" y="9"/>
                  </a:lnTo>
                  <a:lnTo>
                    <a:pt x="274" y="8"/>
                  </a:lnTo>
                  <a:lnTo>
                    <a:pt x="262" y="4"/>
                  </a:lnTo>
                  <a:lnTo>
                    <a:pt x="255" y="1"/>
                  </a:lnTo>
                  <a:lnTo>
                    <a:pt x="249" y="0"/>
                  </a:lnTo>
                  <a:lnTo>
                    <a:pt x="245" y="1"/>
                  </a:lnTo>
                  <a:lnTo>
                    <a:pt x="243" y="2"/>
                  </a:lnTo>
                  <a:lnTo>
                    <a:pt x="241" y="4"/>
                  </a:lnTo>
                  <a:lnTo>
                    <a:pt x="241" y="4"/>
                  </a:lnTo>
                  <a:lnTo>
                    <a:pt x="239" y="8"/>
                  </a:lnTo>
                  <a:lnTo>
                    <a:pt x="236" y="13"/>
                  </a:lnTo>
                  <a:lnTo>
                    <a:pt x="231" y="17"/>
                  </a:lnTo>
                  <a:lnTo>
                    <a:pt x="230" y="18"/>
                  </a:lnTo>
                  <a:lnTo>
                    <a:pt x="230" y="21"/>
                  </a:lnTo>
                  <a:lnTo>
                    <a:pt x="230" y="21"/>
                  </a:lnTo>
                  <a:lnTo>
                    <a:pt x="228" y="26"/>
                  </a:lnTo>
                  <a:lnTo>
                    <a:pt x="224" y="32"/>
                  </a:lnTo>
                  <a:lnTo>
                    <a:pt x="224" y="32"/>
                  </a:lnTo>
                  <a:lnTo>
                    <a:pt x="229" y="42"/>
                  </a:lnTo>
                  <a:lnTo>
                    <a:pt x="230" y="50"/>
                  </a:lnTo>
                  <a:lnTo>
                    <a:pt x="231" y="58"/>
                  </a:lnTo>
                  <a:lnTo>
                    <a:pt x="230" y="66"/>
                  </a:lnTo>
                  <a:lnTo>
                    <a:pt x="227" y="72"/>
                  </a:lnTo>
                  <a:lnTo>
                    <a:pt x="223" y="79"/>
                  </a:lnTo>
                  <a:lnTo>
                    <a:pt x="218" y="84"/>
                  </a:lnTo>
                  <a:lnTo>
                    <a:pt x="211" y="91"/>
                  </a:lnTo>
                  <a:lnTo>
                    <a:pt x="211" y="91"/>
                  </a:lnTo>
                  <a:lnTo>
                    <a:pt x="205" y="95"/>
                  </a:lnTo>
                  <a:lnTo>
                    <a:pt x="198" y="96"/>
                  </a:lnTo>
                  <a:lnTo>
                    <a:pt x="181" y="97"/>
                  </a:lnTo>
                  <a:lnTo>
                    <a:pt x="173" y="98"/>
                  </a:lnTo>
                  <a:lnTo>
                    <a:pt x="165" y="100"/>
                  </a:lnTo>
                  <a:lnTo>
                    <a:pt x="157" y="104"/>
                  </a:lnTo>
                  <a:lnTo>
                    <a:pt x="154" y="107"/>
                  </a:lnTo>
                  <a:lnTo>
                    <a:pt x="150" y="111"/>
                  </a:lnTo>
                  <a:lnTo>
                    <a:pt x="150" y="111"/>
                  </a:lnTo>
                  <a:lnTo>
                    <a:pt x="149" y="114"/>
                  </a:lnTo>
                  <a:lnTo>
                    <a:pt x="149" y="117"/>
                  </a:lnTo>
                  <a:lnTo>
                    <a:pt x="150" y="125"/>
                  </a:lnTo>
                  <a:lnTo>
                    <a:pt x="150" y="125"/>
                  </a:lnTo>
                  <a:lnTo>
                    <a:pt x="145" y="125"/>
                  </a:lnTo>
                  <a:lnTo>
                    <a:pt x="139" y="126"/>
                  </a:lnTo>
                  <a:lnTo>
                    <a:pt x="135" y="130"/>
                  </a:lnTo>
                  <a:lnTo>
                    <a:pt x="130" y="133"/>
                  </a:lnTo>
                  <a:lnTo>
                    <a:pt x="127" y="137"/>
                  </a:lnTo>
                  <a:lnTo>
                    <a:pt x="122" y="139"/>
                  </a:lnTo>
                  <a:lnTo>
                    <a:pt x="116" y="140"/>
                  </a:lnTo>
                  <a:lnTo>
                    <a:pt x="111" y="139"/>
                  </a:lnTo>
                  <a:lnTo>
                    <a:pt x="111" y="139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14" name="îṡ1ïḓe">
              <a:extLst>
                <a:ext uri="{FF2B5EF4-FFF2-40B4-BE49-F238E27FC236}">
                  <a16:creationId xmlns:a16="http://schemas.microsoft.com/office/drawing/2014/main" id="{BD040F6A-B7A3-4181-9849-D2950FFED5C2}"/>
                </a:ext>
              </a:extLst>
            </p:cNvPr>
            <p:cNvSpPr/>
            <p:nvPr/>
          </p:nvSpPr>
          <p:spPr bwMode="auto">
            <a:xfrm>
              <a:off x="8551719" y="3942724"/>
              <a:ext cx="196831" cy="197920"/>
            </a:xfrm>
            <a:custGeom>
              <a:avLst/>
              <a:gdLst>
                <a:gd name="T0" fmla="*/ 67 w 186"/>
                <a:gd name="T1" fmla="*/ 2 h 198"/>
                <a:gd name="T2" fmla="*/ 60 w 186"/>
                <a:gd name="T3" fmla="*/ 0 h 198"/>
                <a:gd name="T4" fmla="*/ 55 w 186"/>
                <a:gd name="T5" fmla="*/ 0 h 198"/>
                <a:gd name="T6" fmla="*/ 47 w 186"/>
                <a:gd name="T7" fmla="*/ 9 h 198"/>
                <a:gd name="T8" fmla="*/ 37 w 186"/>
                <a:gd name="T9" fmla="*/ 29 h 198"/>
                <a:gd name="T10" fmla="*/ 33 w 186"/>
                <a:gd name="T11" fmla="*/ 32 h 198"/>
                <a:gd name="T12" fmla="*/ 20 w 186"/>
                <a:gd name="T13" fmla="*/ 37 h 198"/>
                <a:gd name="T14" fmla="*/ 3 w 186"/>
                <a:gd name="T15" fmla="*/ 42 h 198"/>
                <a:gd name="T16" fmla="*/ 0 w 186"/>
                <a:gd name="T17" fmla="*/ 49 h 198"/>
                <a:gd name="T18" fmla="*/ 2 w 186"/>
                <a:gd name="T19" fmla="*/ 60 h 198"/>
                <a:gd name="T20" fmla="*/ 7 w 186"/>
                <a:gd name="T21" fmla="*/ 70 h 198"/>
                <a:gd name="T22" fmla="*/ 27 w 186"/>
                <a:gd name="T23" fmla="*/ 92 h 198"/>
                <a:gd name="T24" fmla="*/ 38 w 186"/>
                <a:gd name="T25" fmla="*/ 109 h 198"/>
                <a:gd name="T26" fmla="*/ 41 w 186"/>
                <a:gd name="T27" fmla="*/ 120 h 198"/>
                <a:gd name="T28" fmla="*/ 40 w 186"/>
                <a:gd name="T29" fmla="*/ 131 h 198"/>
                <a:gd name="T30" fmla="*/ 47 w 186"/>
                <a:gd name="T31" fmla="*/ 129 h 198"/>
                <a:gd name="T32" fmla="*/ 63 w 186"/>
                <a:gd name="T33" fmla="*/ 128 h 198"/>
                <a:gd name="T34" fmla="*/ 77 w 186"/>
                <a:gd name="T35" fmla="*/ 131 h 198"/>
                <a:gd name="T36" fmla="*/ 90 w 186"/>
                <a:gd name="T37" fmla="*/ 138 h 198"/>
                <a:gd name="T38" fmla="*/ 107 w 186"/>
                <a:gd name="T39" fmla="*/ 154 h 198"/>
                <a:gd name="T40" fmla="*/ 127 w 186"/>
                <a:gd name="T41" fmla="*/ 179 h 198"/>
                <a:gd name="T42" fmla="*/ 138 w 186"/>
                <a:gd name="T43" fmla="*/ 190 h 198"/>
                <a:gd name="T44" fmla="*/ 148 w 186"/>
                <a:gd name="T45" fmla="*/ 196 h 198"/>
                <a:gd name="T46" fmla="*/ 158 w 186"/>
                <a:gd name="T47" fmla="*/ 198 h 198"/>
                <a:gd name="T48" fmla="*/ 182 w 186"/>
                <a:gd name="T49" fmla="*/ 197 h 198"/>
                <a:gd name="T50" fmla="*/ 181 w 186"/>
                <a:gd name="T51" fmla="*/ 190 h 198"/>
                <a:gd name="T52" fmla="*/ 171 w 186"/>
                <a:gd name="T53" fmla="*/ 170 h 198"/>
                <a:gd name="T54" fmla="*/ 167 w 186"/>
                <a:gd name="T55" fmla="*/ 156 h 198"/>
                <a:gd name="T56" fmla="*/ 167 w 186"/>
                <a:gd name="T57" fmla="*/ 141 h 198"/>
                <a:gd name="T58" fmla="*/ 169 w 186"/>
                <a:gd name="T59" fmla="*/ 137 h 198"/>
                <a:gd name="T60" fmla="*/ 177 w 186"/>
                <a:gd name="T61" fmla="*/ 124 h 198"/>
                <a:gd name="T62" fmla="*/ 185 w 186"/>
                <a:gd name="T63" fmla="*/ 112 h 198"/>
                <a:gd name="T64" fmla="*/ 186 w 186"/>
                <a:gd name="T65" fmla="*/ 106 h 198"/>
                <a:gd name="T66" fmla="*/ 170 w 186"/>
                <a:gd name="T67" fmla="*/ 107 h 198"/>
                <a:gd name="T68" fmla="*/ 153 w 186"/>
                <a:gd name="T69" fmla="*/ 104 h 198"/>
                <a:gd name="T70" fmla="*/ 124 w 186"/>
                <a:gd name="T71" fmla="*/ 93 h 198"/>
                <a:gd name="T72" fmla="*/ 109 w 186"/>
                <a:gd name="T73" fmla="*/ 87 h 198"/>
                <a:gd name="T74" fmla="*/ 83 w 186"/>
                <a:gd name="T75" fmla="*/ 68 h 198"/>
                <a:gd name="T76" fmla="*/ 71 w 186"/>
                <a:gd name="T77" fmla="*/ 58 h 198"/>
                <a:gd name="T78" fmla="*/ 68 w 186"/>
                <a:gd name="T79" fmla="*/ 52 h 198"/>
                <a:gd name="T80" fmla="*/ 69 w 186"/>
                <a:gd name="T81" fmla="*/ 39 h 198"/>
                <a:gd name="T82" fmla="*/ 73 w 186"/>
                <a:gd name="T83" fmla="*/ 23 h 198"/>
                <a:gd name="T84" fmla="*/ 74 w 186"/>
                <a:gd name="T85" fmla="*/ 12 h 198"/>
                <a:gd name="T86" fmla="*/ 70 w 186"/>
                <a:gd name="T87" fmla="*/ 6 h 198"/>
                <a:gd name="T88" fmla="*/ 67 w 186"/>
                <a:gd name="T89" fmla="*/ 2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86" h="198">
                  <a:moveTo>
                    <a:pt x="67" y="2"/>
                  </a:moveTo>
                  <a:lnTo>
                    <a:pt x="67" y="2"/>
                  </a:lnTo>
                  <a:lnTo>
                    <a:pt x="63" y="1"/>
                  </a:lnTo>
                  <a:lnTo>
                    <a:pt x="60" y="0"/>
                  </a:lnTo>
                  <a:lnTo>
                    <a:pt x="58" y="0"/>
                  </a:lnTo>
                  <a:lnTo>
                    <a:pt x="55" y="0"/>
                  </a:lnTo>
                  <a:lnTo>
                    <a:pt x="51" y="5"/>
                  </a:lnTo>
                  <a:lnTo>
                    <a:pt x="47" y="9"/>
                  </a:lnTo>
                  <a:lnTo>
                    <a:pt x="41" y="23"/>
                  </a:lnTo>
                  <a:lnTo>
                    <a:pt x="37" y="29"/>
                  </a:lnTo>
                  <a:lnTo>
                    <a:pt x="33" y="32"/>
                  </a:lnTo>
                  <a:lnTo>
                    <a:pt x="33" y="32"/>
                  </a:lnTo>
                  <a:lnTo>
                    <a:pt x="27" y="34"/>
                  </a:lnTo>
                  <a:lnTo>
                    <a:pt x="20" y="37"/>
                  </a:lnTo>
                  <a:lnTo>
                    <a:pt x="8" y="40"/>
                  </a:lnTo>
                  <a:lnTo>
                    <a:pt x="3" y="42"/>
                  </a:lnTo>
                  <a:lnTo>
                    <a:pt x="0" y="47"/>
                  </a:lnTo>
                  <a:lnTo>
                    <a:pt x="0" y="49"/>
                  </a:lnTo>
                  <a:lnTo>
                    <a:pt x="0" y="52"/>
                  </a:lnTo>
                  <a:lnTo>
                    <a:pt x="2" y="60"/>
                  </a:lnTo>
                  <a:lnTo>
                    <a:pt x="2" y="60"/>
                  </a:lnTo>
                  <a:lnTo>
                    <a:pt x="7" y="70"/>
                  </a:lnTo>
                  <a:lnTo>
                    <a:pt x="13" y="77"/>
                  </a:lnTo>
                  <a:lnTo>
                    <a:pt x="27" y="92"/>
                  </a:lnTo>
                  <a:lnTo>
                    <a:pt x="34" y="100"/>
                  </a:lnTo>
                  <a:lnTo>
                    <a:pt x="38" y="109"/>
                  </a:lnTo>
                  <a:lnTo>
                    <a:pt x="40" y="114"/>
                  </a:lnTo>
                  <a:lnTo>
                    <a:pt x="41" y="120"/>
                  </a:lnTo>
                  <a:lnTo>
                    <a:pt x="41" y="125"/>
                  </a:lnTo>
                  <a:lnTo>
                    <a:pt x="40" y="131"/>
                  </a:lnTo>
                  <a:lnTo>
                    <a:pt x="40" y="131"/>
                  </a:lnTo>
                  <a:lnTo>
                    <a:pt x="47" y="129"/>
                  </a:lnTo>
                  <a:lnTo>
                    <a:pt x="57" y="128"/>
                  </a:lnTo>
                  <a:lnTo>
                    <a:pt x="63" y="128"/>
                  </a:lnTo>
                  <a:lnTo>
                    <a:pt x="70" y="129"/>
                  </a:lnTo>
                  <a:lnTo>
                    <a:pt x="77" y="131"/>
                  </a:lnTo>
                  <a:lnTo>
                    <a:pt x="84" y="134"/>
                  </a:lnTo>
                  <a:lnTo>
                    <a:pt x="90" y="138"/>
                  </a:lnTo>
                  <a:lnTo>
                    <a:pt x="95" y="142"/>
                  </a:lnTo>
                  <a:lnTo>
                    <a:pt x="107" y="154"/>
                  </a:lnTo>
                  <a:lnTo>
                    <a:pt x="117" y="166"/>
                  </a:lnTo>
                  <a:lnTo>
                    <a:pt x="127" y="179"/>
                  </a:lnTo>
                  <a:lnTo>
                    <a:pt x="138" y="190"/>
                  </a:lnTo>
                  <a:lnTo>
                    <a:pt x="138" y="190"/>
                  </a:lnTo>
                  <a:lnTo>
                    <a:pt x="143" y="193"/>
                  </a:lnTo>
                  <a:lnTo>
                    <a:pt x="148" y="196"/>
                  </a:lnTo>
                  <a:lnTo>
                    <a:pt x="153" y="197"/>
                  </a:lnTo>
                  <a:lnTo>
                    <a:pt x="158" y="198"/>
                  </a:lnTo>
                  <a:lnTo>
                    <a:pt x="170" y="197"/>
                  </a:lnTo>
                  <a:lnTo>
                    <a:pt x="182" y="197"/>
                  </a:lnTo>
                  <a:lnTo>
                    <a:pt x="182" y="197"/>
                  </a:lnTo>
                  <a:lnTo>
                    <a:pt x="181" y="190"/>
                  </a:lnTo>
                  <a:lnTo>
                    <a:pt x="178" y="183"/>
                  </a:lnTo>
                  <a:lnTo>
                    <a:pt x="171" y="170"/>
                  </a:lnTo>
                  <a:lnTo>
                    <a:pt x="169" y="163"/>
                  </a:lnTo>
                  <a:lnTo>
                    <a:pt x="167" y="156"/>
                  </a:lnTo>
                  <a:lnTo>
                    <a:pt x="166" y="149"/>
                  </a:lnTo>
                  <a:lnTo>
                    <a:pt x="167" y="141"/>
                  </a:lnTo>
                  <a:lnTo>
                    <a:pt x="167" y="141"/>
                  </a:lnTo>
                  <a:lnTo>
                    <a:pt x="169" y="137"/>
                  </a:lnTo>
                  <a:lnTo>
                    <a:pt x="171" y="132"/>
                  </a:lnTo>
                  <a:lnTo>
                    <a:pt x="177" y="124"/>
                  </a:lnTo>
                  <a:lnTo>
                    <a:pt x="183" y="116"/>
                  </a:lnTo>
                  <a:lnTo>
                    <a:pt x="185" y="112"/>
                  </a:lnTo>
                  <a:lnTo>
                    <a:pt x="186" y="106"/>
                  </a:lnTo>
                  <a:lnTo>
                    <a:pt x="186" y="106"/>
                  </a:lnTo>
                  <a:lnTo>
                    <a:pt x="178" y="107"/>
                  </a:lnTo>
                  <a:lnTo>
                    <a:pt x="170" y="107"/>
                  </a:lnTo>
                  <a:lnTo>
                    <a:pt x="161" y="106"/>
                  </a:lnTo>
                  <a:lnTo>
                    <a:pt x="153" y="104"/>
                  </a:lnTo>
                  <a:lnTo>
                    <a:pt x="138" y="99"/>
                  </a:lnTo>
                  <a:lnTo>
                    <a:pt x="124" y="93"/>
                  </a:lnTo>
                  <a:lnTo>
                    <a:pt x="124" y="93"/>
                  </a:lnTo>
                  <a:lnTo>
                    <a:pt x="109" y="87"/>
                  </a:lnTo>
                  <a:lnTo>
                    <a:pt x="95" y="79"/>
                  </a:lnTo>
                  <a:lnTo>
                    <a:pt x="83" y="68"/>
                  </a:lnTo>
                  <a:lnTo>
                    <a:pt x="71" y="58"/>
                  </a:lnTo>
                  <a:lnTo>
                    <a:pt x="71" y="58"/>
                  </a:lnTo>
                  <a:lnTo>
                    <a:pt x="69" y="56"/>
                  </a:lnTo>
                  <a:lnTo>
                    <a:pt x="68" y="52"/>
                  </a:lnTo>
                  <a:lnTo>
                    <a:pt x="67" y="46"/>
                  </a:lnTo>
                  <a:lnTo>
                    <a:pt x="69" y="39"/>
                  </a:lnTo>
                  <a:lnTo>
                    <a:pt x="71" y="31"/>
                  </a:lnTo>
                  <a:lnTo>
                    <a:pt x="73" y="23"/>
                  </a:lnTo>
                  <a:lnTo>
                    <a:pt x="74" y="15"/>
                  </a:lnTo>
                  <a:lnTo>
                    <a:pt x="74" y="12"/>
                  </a:lnTo>
                  <a:lnTo>
                    <a:pt x="71" y="8"/>
                  </a:lnTo>
                  <a:lnTo>
                    <a:pt x="70" y="6"/>
                  </a:lnTo>
                  <a:lnTo>
                    <a:pt x="67" y="2"/>
                  </a:lnTo>
                  <a:lnTo>
                    <a:pt x="67" y="2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15" name="ïṥľïďé">
              <a:extLst>
                <a:ext uri="{FF2B5EF4-FFF2-40B4-BE49-F238E27FC236}">
                  <a16:creationId xmlns:a16="http://schemas.microsoft.com/office/drawing/2014/main" id="{EADDFF99-8628-4AE1-B1D7-17B289F7239D}"/>
                </a:ext>
              </a:extLst>
            </p:cNvPr>
            <p:cNvSpPr/>
            <p:nvPr/>
          </p:nvSpPr>
          <p:spPr bwMode="auto">
            <a:xfrm>
              <a:off x="8310914" y="4248601"/>
              <a:ext cx="265932" cy="271892"/>
            </a:xfrm>
            <a:custGeom>
              <a:avLst/>
              <a:gdLst>
                <a:gd name="T0" fmla="*/ 188 w 255"/>
                <a:gd name="T1" fmla="*/ 7 h 273"/>
                <a:gd name="T2" fmla="*/ 173 w 255"/>
                <a:gd name="T3" fmla="*/ 2 h 273"/>
                <a:gd name="T4" fmla="*/ 159 w 255"/>
                <a:gd name="T5" fmla="*/ 6 h 273"/>
                <a:gd name="T6" fmla="*/ 148 w 255"/>
                <a:gd name="T7" fmla="*/ 13 h 273"/>
                <a:gd name="T8" fmla="*/ 142 w 255"/>
                <a:gd name="T9" fmla="*/ 23 h 273"/>
                <a:gd name="T10" fmla="*/ 137 w 255"/>
                <a:gd name="T11" fmla="*/ 33 h 273"/>
                <a:gd name="T12" fmla="*/ 125 w 255"/>
                <a:gd name="T13" fmla="*/ 52 h 273"/>
                <a:gd name="T14" fmla="*/ 109 w 255"/>
                <a:gd name="T15" fmla="*/ 68 h 273"/>
                <a:gd name="T16" fmla="*/ 82 w 255"/>
                <a:gd name="T17" fmla="*/ 90 h 273"/>
                <a:gd name="T18" fmla="*/ 77 w 255"/>
                <a:gd name="T19" fmla="*/ 92 h 273"/>
                <a:gd name="T20" fmla="*/ 60 w 255"/>
                <a:gd name="T21" fmla="*/ 93 h 273"/>
                <a:gd name="T22" fmla="*/ 42 w 255"/>
                <a:gd name="T23" fmla="*/ 93 h 273"/>
                <a:gd name="T24" fmla="*/ 36 w 255"/>
                <a:gd name="T25" fmla="*/ 94 h 273"/>
                <a:gd name="T26" fmla="*/ 20 w 255"/>
                <a:gd name="T27" fmla="*/ 104 h 273"/>
                <a:gd name="T28" fmla="*/ 7 w 255"/>
                <a:gd name="T29" fmla="*/ 117 h 273"/>
                <a:gd name="T30" fmla="*/ 0 w 255"/>
                <a:gd name="T31" fmla="*/ 133 h 273"/>
                <a:gd name="T32" fmla="*/ 1 w 255"/>
                <a:gd name="T33" fmla="*/ 147 h 273"/>
                <a:gd name="T34" fmla="*/ 2 w 255"/>
                <a:gd name="T35" fmla="*/ 152 h 273"/>
                <a:gd name="T36" fmla="*/ 9 w 255"/>
                <a:gd name="T37" fmla="*/ 162 h 273"/>
                <a:gd name="T38" fmla="*/ 24 w 255"/>
                <a:gd name="T39" fmla="*/ 179 h 273"/>
                <a:gd name="T40" fmla="*/ 29 w 255"/>
                <a:gd name="T41" fmla="*/ 189 h 273"/>
                <a:gd name="T42" fmla="*/ 31 w 255"/>
                <a:gd name="T43" fmla="*/ 193 h 273"/>
                <a:gd name="T44" fmla="*/ 31 w 255"/>
                <a:gd name="T45" fmla="*/ 204 h 273"/>
                <a:gd name="T46" fmla="*/ 32 w 255"/>
                <a:gd name="T47" fmla="*/ 208 h 273"/>
                <a:gd name="T48" fmla="*/ 35 w 255"/>
                <a:gd name="T49" fmla="*/ 208 h 273"/>
                <a:gd name="T50" fmla="*/ 40 w 255"/>
                <a:gd name="T51" fmla="*/ 209 h 273"/>
                <a:gd name="T52" fmla="*/ 43 w 255"/>
                <a:gd name="T53" fmla="*/ 215 h 273"/>
                <a:gd name="T54" fmla="*/ 49 w 255"/>
                <a:gd name="T55" fmla="*/ 236 h 273"/>
                <a:gd name="T56" fmla="*/ 53 w 255"/>
                <a:gd name="T57" fmla="*/ 251 h 273"/>
                <a:gd name="T58" fmla="*/ 57 w 255"/>
                <a:gd name="T59" fmla="*/ 255 h 273"/>
                <a:gd name="T60" fmla="*/ 108 w 255"/>
                <a:gd name="T61" fmla="*/ 270 h 273"/>
                <a:gd name="T62" fmla="*/ 143 w 255"/>
                <a:gd name="T63" fmla="*/ 273 h 273"/>
                <a:gd name="T64" fmla="*/ 159 w 255"/>
                <a:gd name="T65" fmla="*/ 271 h 273"/>
                <a:gd name="T66" fmla="*/ 174 w 255"/>
                <a:gd name="T67" fmla="*/ 264 h 273"/>
                <a:gd name="T68" fmla="*/ 188 w 255"/>
                <a:gd name="T69" fmla="*/ 254 h 273"/>
                <a:gd name="T70" fmla="*/ 194 w 255"/>
                <a:gd name="T71" fmla="*/ 245 h 273"/>
                <a:gd name="T72" fmla="*/ 205 w 255"/>
                <a:gd name="T73" fmla="*/ 224 h 273"/>
                <a:gd name="T74" fmla="*/ 219 w 255"/>
                <a:gd name="T75" fmla="*/ 189 h 273"/>
                <a:gd name="T76" fmla="*/ 233 w 255"/>
                <a:gd name="T77" fmla="*/ 165 h 273"/>
                <a:gd name="T78" fmla="*/ 234 w 255"/>
                <a:gd name="T79" fmla="*/ 162 h 273"/>
                <a:gd name="T80" fmla="*/ 235 w 255"/>
                <a:gd name="T81" fmla="*/ 155 h 273"/>
                <a:gd name="T82" fmla="*/ 230 w 255"/>
                <a:gd name="T83" fmla="*/ 143 h 273"/>
                <a:gd name="T84" fmla="*/ 220 w 255"/>
                <a:gd name="T85" fmla="*/ 127 h 273"/>
                <a:gd name="T86" fmla="*/ 216 w 255"/>
                <a:gd name="T87" fmla="*/ 116 h 273"/>
                <a:gd name="T88" fmla="*/ 217 w 255"/>
                <a:gd name="T89" fmla="*/ 109 h 273"/>
                <a:gd name="T90" fmla="*/ 219 w 255"/>
                <a:gd name="T91" fmla="*/ 106 h 273"/>
                <a:gd name="T92" fmla="*/ 228 w 255"/>
                <a:gd name="T93" fmla="*/ 92 h 273"/>
                <a:gd name="T94" fmla="*/ 233 w 255"/>
                <a:gd name="T95" fmla="*/ 77 h 273"/>
                <a:gd name="T96" fmla="*/ 238 w 255"/>
                <a:gd name="T97" fmla="*/ 47 h 273"/>
                <a:gd name="T98" fmla="*/ 239 w 255"/>
                <a:gd name="T99" fmla="*/ 44 h 273"/>
                <a:gd name="T100" fmla="*/ 246 w 255"/>
                <a:gd name="T101" fmla="*/ 40 h 273"/>
                <a:gd name="T102" fmla="*/ 253 w 255"/>
                <a:gd name="T103" fmla="*/ 34 h 273"/>
                <a:gd name="T104" fmla="*/ 255 w 255"/>
                <a:gd name="T105" fmla="*/ 32 h 273"/>
                <a:gd name="T106" fmla="*/ 253 w 255"/>
                <a:gd name="T107" fmla="*/ 18 h 273"/>
                <a:gd name="T108" fmla="*/ 248 w 255"/>
                <a:gd name="T109" fmla="*/ 8 h 273"/>
                <a:gd name="T110" fmla="*/ 239 w 255"/>
                <a:gd name="T111" fmla="*/ 1 h 273"/>
                <a:gd name="T112" fmla="*/ 226 w 255"/>
                <a:gd name="T113" fmla="*/ 1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55" h="273">
                  <a:moveTo>
                    <a:pt x="188" y="7"/>
                  </a:moveTo>
                  <a:lnTo>
                    <a:pt x="188" y="7"/>
                  </a:lnTo>
                  <a:lnTo>
                    <a:pt x="181" y="3"/>
                  </a:lnTo>
                  <a:lnTo>
                    <a:pt x="173" y="2"/>
                  </a:lnTo>
                  <a:lnTo>
                    <a:pt x="166" y="3"/>
                  </a:lnTo>
                  <a:lnTo>
                    <a:pt x="159" y="6"/>
                  </a:lnTo>
                  <a:lnTo>
                    <a:pt x="153" y="9"/>
                  </a:lnTo>
                  <a:lnTo>
                    <a:pt x="148" y="13"/>
                  </a:lnTo>
                  <a:lnTo>
                    <a:pt x="144" y="18"/>
                  </a:lnTo>
                  <a:lnTo>
                    <a:pt x="142" y="23"/>
                  </a:lnTo>
                  <a:lnTo>
                    <a:pt x="142" y="23"/>
                  </a:lnTo>
                  <a:lnTo>
                    <a:pt x="137" y="33"/>
                  </a:lnTo>
                  <a:lnTo>
                    <a:pt x="132" y="43"/>
                  </a:lnTo>
                  <a:lnTo>
                    <a:pt x="125" y="52"/>
                  </a:lnTo>
                  <a:lnTo>
                    <a:pt x="117" y="60"/>
                  </a:lnTo>
                  <a:lnTo>
                    <a:pt x="109" y="68"/>
                  </a:lnTo>
                  <a:lnTo>
                    <a:pt x="100" y="76"/>
                  </a:lnTo>
                  <a:lnTo>
                    <a:pt x="82" y="90"/>
                  </a:lnTo>
                  <a:lnTo>
                    <a:pt x="82" y="90"/>
                  </a:lnTo>
                  <a:lnTo>
                    <a:pt x="77" y="92"/>
                  </a:lnTo>
                  <a:lnTo>
                    <a:pt x="73" y="93"/>
                  </a:lnTo>
                  <a:lnTo>
                    <a:pt x="60" y="93"/>
                  </a:lnTo>
                  <a:lnTo>
                    <a:pt x="48" y="92"/>
                  </a:lnTo>
                  <a:lnTo>
                    <a:pt x="42" y="93"/>
                  </a:lnTo>
                  <a:lnTo>
                    <a:pt x="36" y="94"/>
                  </a:lnTo>
                  <a:lnTo>
                    <a:pt x="36" y="94"/>
                  </a:lnTo>
                  <a:lnTo>
                    <a:pt x="28" y="98"/>
                  </a:lnTo>
                  <a:lnTo>
                    <a:pt x="20" y="104"/>
                  </a:lnTo>
                  <a:lnTo>
                    <a:pt x="12" y="109"/>
                  </a:lnTo>
                  <a:lnTo>
                    <a:pt x="7" y="117"/>
                  </a:lnTo>
                  <a:lnTo>
                    <a:pt x="2" y="125"/>
                  </a:lnTo>
                  <a:lnTo>
                    <a:pt x="0" y="133"/>
                  </a:lnTo>
                  <a:lnTo>
                    <a:pt x="0" y="142"/>
                  </a:lnTo>
                  <a:lnTo>
                    <a:pt x="1" y="147"/>
                  </a:lnTo>
                  <a:lnTo>
                    <a:pt x="2" y="152"/>
                  </a:lnTo>
                  <a:lnTo>
                    <a:pt x="2" y="152"/>
                  </a:lnTo>
                  <a:lnTo>
                    <a:pt x="6" y="157"/>
                  </a:lnTo>
                  <a:lnTo>
                    <a:pt x="9" y="162"/>
                  </a:lnTo>
                  <a:lnTo>
                    <a:pt x="17" y="170"/>
                  </a:lnTo>
                  <a:lnTo>
                    <a:pt x="24" y="179"/>
                  </a:lnTo>
                  <a:lnTo>
                    <a:pt x="27" y="183"/>
                  </a:lnTo>
                  <a:lnTo>
                    <a:pt x="29" y="189"/>
                  </a:lnTo>
                  <a:lnTo>
                    <a:pt x="29" y="189"/>
                  </a:lnTo>
                  <a:lnTo>
                    <a:pt x="31" y="193"/>
                  </a:lnTo>
                  <a:lnTo>
                    <a:pt x="31" y="198"/>
                  </a:lnTo>
                  <a:lnTo>
                    <a:pt x="31" y="204"/>
                  </a:lnTo>
                  <a:lnTo>
                    <a:pt x="32" y="208"/>
                  </a:lnTo>
                  <a:lnTo>
                    <a:pt x="32" y="208"/>
                  </a:lnTo>
                  <a:lnTo>
                    <a:pt x="33" y="208"/>
                  </a:lnTo>
                  <a:lnTo>
                    <a:pt x="35" y="208"/>
                  </a:lnTo>
                  <a:lnTo>
                    <a:pt x="37" y="208"/>
                  </a:lnTo>
                  <a:lnTo>
                    <a:pt x="40" y="209"/>
                  </a:lnTo>
                  <a:lnTo>
                    <a:pt x="40" y="209"/>
                  </a:lnTo>
                  <a:lnTo>
                    <a:pt x="43" y="215"/>
                  </a:lnTo>
                  <a:lnTo>
                    <a:pt x="45" y="222"/>
                  </a:lnTo>
                  <a:lnTo>
                    <a:pt x="49" y="236"/>
                  </a:lnTo>
                  <a:lnTo>
                    <a:pt x="51" y="248"/>
                  </a:lnTo>
                  <a:lnTo>
                    <a:pt x="53" y="251"/>
                  </a:lnTo>
                  <a:lnTo>
                    <a:pt x="57" y="255"/>
                  </a:lnTo>
                  <a:lnTo>
                    <a:pt x="57" y="255"/>
                  </a:lnTo>
                  <a:lnTo>
                    <a:pt x="90" y="265"/>
                  </a:lnTo>
                  <a:lnTo>
                    <a:pt x="108" y="270"/>
                  </a:lnTo>
                  <a:lnTo>
                    <a:pt x="126" y="272"/>
                  </a:lnTo>
                  <a:lnTo>
                    <a:pt x="143" y="273"/>
                  </a:lnTo>
                  <a:lnTo>
                    <a:pt x="151" y="272"/>
                  </a:lnTo>
                  <a:lnTo>
                    <a:pt x="159" y="271"/>
                  </a:lnTo>
                  <a:lnTo>
                    <a:pt x="167" y="268"/>
                  </a:lnTo>
                  <a:lnTo>
                    <a:pt x="174" y="264"/>
                  </a:lnTo>
                  <a:lnTo>
                    <a:pt x="181" y="259"/>
                  </a:lnTo>
                  <a:lnTo>
                    <a:pt x="188" y="254"/>
                  </a:lnTo>
                  <a:lnTo>
                    <a:pt x="188" y="254"/>
                  </a:lnTo>
                  <a:lnTo>
                    <a:pt x="194" y="245"/>
                  </a:lnTo>
                  <a:lnTo>
                    <a:pt x="200" y="236"/>
                  </a:lnTo>
                  <a:lnTo>
                    <a:pt x="205" y="224"/>
                  </a:lnTo>
                  <a:lnTo>
                    <a:pt x="209" y="213"/>
                  </a:lnTo>
                  <a:lnTo>
                    <a:pt x="219" y="189"/>
                  </a:lnTo>
                  <a:lnTo>
                    <a:pt x="225" y="176"/>
                  </a:lnTo>
                  <a:lnTo>
                    <a:pt x="233" y="165"/>
                  </a:lnTo>
                  <a:lnTo>
                    <a:pt x="233" y="165"/>
                  </a:lnTo>
                  <a:lnTo>
                    <a:pt x="234" y="162"/>
                  </a:lnTo>
                  <a:lnTo>
                    <a:pt x="235" y="158"/>
                  </a:lnTo>
                  <a:lnTo>
                    <a:pt x="235" y="155"/>
                  </a:lnTo>
                  <a:lnTo>
                    <a:pt x="234" y="151"/>
                  </a:lnTo>
                  <a:lnTo>
                    <a:pt x="230" y="143"/>
                  </a:lnTo>
                  <a:lnTo>
                    <a:pt x="225" y="135"/>
                  </a:lnTo>
                  <a:lnTo>
                    <a:pt x="220" y="127"/>
                  </a:lnTo>
                  <a:lnTo>
                    <a:pt x="217" y="119"/>
                  </a:lnTo>
                  <a:lnTo>
                    <a:pt x="216" y="116"/>
                  </a:lnTo>
                  <a:lnTo>
                    <a:pt x="216" y="113"/>
                  </a:lnTo>
                  <a:lnTo>
                    <a:pt x="217" y="109"/>
                  </a:lnTo>
                  <a:lnTo>
                    <a:pt x="219" y="106"/>
                  </a:lnTo>
                  <a:lnTo>
                    <a:pt x="219" y="106"/>
                  </a:lnTo>
                  <a:lnTo>
                    <a:pt x="225" y="99"/>
                  </a:lnTo>
                  <a:lnTo>
                    <a:pt x="228" y="92"/>
                  </a:lnTo>
                  <a:lnTo>
                    <a:pt x="231" y="84"/>
                  </a:lnTo>
                  <a:lnTo>
                    <a:pt x="233" y="77"/>
                  </a:lnTo>
                  <a:lnTo>
                    <a:pt x="235" y="63"/>
                  </a:lnTo>
                  <a:lnTo>
                    <a:pt x="238" y="47"/>
                  </a:lnTo>
                  <a:lnTo>
                    <a:pt x="238" y="47"/>
                  </a:lnTo>
                  <a:lnTo>
                    <a:pt x="239" y="44"/>
                  </a:lnTo>
                  <a:lnTo>
                    <a:pt x="240" y="42"/>
                  </a:lnTo>
                  <a:lnTo>
                    <a:pt x="246" y="40"/>
                  </a:lnTo>
                  <a:lnTo>
                    <a:pt x="251" y="36"/>
                  </a:lnTo>
                  <a:lnTo>
                    <a:pt x="253" y="34"/>
                  </a:lnTo>
                  <a:lnTo>
                    <a:pt x="255" y="32"/>
                  </a:lnTo>
                  <a:lnTo>
                    <a:pt x="255" y="32"/>
                  </a:lnTo>
                  <a:lnTo>
                    <a:pt x="255" y="25"/>
                  </a:lnTo>
                  <a:lnTo>
                    <a:pt x="253" y="18"/>
                  </a:lnTo>
                  <a:lnTo>
                    <a:pt x="251" y="13"/>
                  </a:lnTo>
                  <a:lnTo>
                    <a:pt x="248" y="8"/>
                  </a:lnTo>
                  <a:lnTo>
                    <a:pt x="244" y="3"/>
                  </a:lnTo>
                  <a:lnTo>
                    <a:pt x="239" y="1"/>
                  </a:lnTo>
                  <a:lnTo>
                    <a:pt x="233" y="0"/>
                  </a:lnTo>
                  <a:lnTo>
                    <a:pt x="226" y="1"/>
                  </a:lnTo>
                  <a:lnTo>
                    <a:pt x="188" y="7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16" name="ï$ḻîḋê">
              <a:extLst>
                <a:ext uri="{FF2B5EF4-FFF2-40B4-BE49-F238E27FC236}">
                  <a16:creationId xmlns:a16="http://schemas.microsoft.com/office/drawing/2014/main" id="{C7BCD68E-D3DC-4C97-B231-D0334A0F9DB6}"/>
                </a:ext>
              </a:extLst>
            </p:cNvPr>
            <p:cNvSpPr/>
            <p:nvPr/>
          </p:nvSpPr>
          <p:spPr bwMode="auto">
            <a:xfrm>
              <a:off x="8558003" y="4426531"/>
              <a:ext cx="125637" cy="165932"/>
            </a:xfrm>
            <a:custGeom>
              <a:avLst/>
              <a:gdLst>
                <a:gd name="T0" fmla="*/ 120 w 120"/>
                <a:gd name="T1" fmla="*/ 25 h 167"/>
                <a:gd name="T2" fmla="*/ 118 w 120"/>
                <a:gd name="T3" fmla="*/ 16 h 167"/>
                <a:gd name="T4" fmla="*/ 111 w 120"/>
                <a:gd name="T5" fmla="*/ 12 h 167"/>
                <a:gd name="T6" fmla="*/ 91 w 120"/>
                <a:gd name="T7" fmla="*/ 13 h 167"/>
                <a:gd name="T8" fmla="*/ 79 w 120"/>
                <a:gd name="T9" fmla="*/ 13 h 167"/>
                <a:gd name="T10" fmla="*/ 78 w 120"/>
                <a:gd name="T11" fmla="*/ 10 h 167"/>
                <a:gd name="T12" fmla="*/ 79 w 120"/>
                <a:gd name="T13" fmla="*/ 4 h 167"/>
                <a:gd name="T14" fmla="*/ 73 w 120"/>
                <a:gd name="T15" fmla="*/ 5 h 167"/>
                <a:gd name="T16" fmla="*/ 70 w 120"/>
                <a:gd name="T17" fmla="*/ 2 h 167"/>
                <a:gd name="T18" fmla="*/ 66 w 120"/>
                <a:gd name="T19" fmla="*/ 0 h 167"/>
                <a:gd name="T20" fmla="*/ 58 w 120"/>
                <a:gd name="T21" fmla="*/ 4 h 167"/>
                <a:gd name="T22" fmla="*/ 48 w 120"/>
                <a:gd name="T23" fmla="*/ 14 h 167"/>
                <a:gd name="T24" fmla="*/ 28 w 120"/>
                <a:gd name="T25" fmla="*/ 33 h 167"/>
                <a:gd name="T26" fmla="*/ 15 w 120"/>
                <a:gd name="T27" fmla="*/ 41 h 167"/>
                <a:gd name="T28" fmla="*/ 8 w 120"/>
                <a:gd name="T29" fmla="*/ 50 h 167"/>
                <a:gd name="T30" fmla="*/ 8 w 120"/>
                <a:gd name="T31" fmla="*/ 61 h 167"/>
                <a:gd name="T32" fmla="*/ 10 w 120"/>
                <a:gd name="T33" fmla="*/ 75 h 167"/>
                <a:gd name="T34" fmla="*/ 4 w 120"/>
                <a:gd name="T35" fmla="*/ 87 h 167"/>
                <a:gd name="T36" fmla="*/ 2 w 120"/>
                <a:gd name="T37" fmla="*/ 91 h 167"/>
                <a:gd name="T38" fmla="*/ 0 w 120"/>
                <a:gd name="T39" fmla="*/ 94 h 167"/>
                <a:gd name="T40" fmla="*/ 5 w 120"/>
                <a:gd name="T41" fmla="*/ 99 h 167"/>
                <a:gd name="T42" fmla="*/ 16 w 120"/>
                <a:gd name="T43" fmla="*/ 103 h 167"/>
                <a:gd name="T44" fmla="*/ 27 w 120"/>
                <a:gd name="T45" fmla="*/ 110 h 167"/>
                <a:gd name="T46" fmla="*/ 29 w 120"/>
                <a:gd name="T47" fmla="*/ 116 h 167"/>
                <a:gd name="T48" fmla="*/ 30 w 120"/>
                <a:gd name="T49" fmla="*/ 127 h 167"/>
                <a:gd name="T50" fmla="*/ 30 w 120"/>
                <a:gd name="T51" fmla="*/ 160 h 167"/>
                <a:gd name="T52" fmla="*/ 33 w 120"/>
                <a:gd name="T53" fmla="*/ 160 h 167"/>
                <a:gd name="T54" fmla="*/ 47 w 120"/>
                <a:gd name="T55" fmla="*/ 165 h 167"/>
                <a:gd name="T56" fmla="*/ 55 w 120"/>
                <a:gd name="T57" fmla="*/ 167 h 167"/>
                <a:gd name="T58" fmla="*/ 63 w 120"/>
                <a:gd name="T59" fmla="*/ 165 h 167"/>
                <a:gd name="T60" fmla="*/ 66 w 120"/>
                <a:gd name="T61" fmla="*/ 162 h 167"/>
                <a:gd name="T62" fmla="*/ 69 w 120"/>
                <a:gd name="T63" fmla="*/ 154 h 167"/>
                <a:gd name="T64" fmla="*/ 68 w 120"/>
                <a:gd name="T65" fmla="*/ 151 h 167"/>
                <a:gd name="T66" fmla="*/ 64 w 120"/>
                <a:gd name="T67" fmla="*/ 147 h 167"/>
                <a:gd name="T68" fmla="*/ 60 w 120"/>
                <a:gd name="T69" fmla="*/ 145 h 167"/>
                <a:gd name="T70" fmla="*/ 58 w 120"/>
                <a:gd name="T71" fmla="*/ 141 h 167"/>
                <a:gd name="T72" fmla="*/ 58 w 120"/>
                <a:gd name="T73" fmla="*/ 130 h 167"/>
                <a:gd name="T74" fmla="*/ 60 w 120"/>
                <a:gd name="T75" fmla="*/ 126 h 167"/>
                <a:gd name="T76" fmla="*/ 69 w 120"/>
                <a:gd name="T77" fmla="*/ 115 h 167"/>
                <a:gd name="T78" fmla="*/ 81 w 120"/>
                <a:gd name="T79" fmla="*/ 107 h 167"/>
                <a:gd name="T80" fmla="*/ 94 w 120"/>
                <a:gd name="T81" fmla="*/ 100 h 167"/>
                <a:gd name="T82" fmla="*/ 100 w 120"/>
                <a:gd name="T83" fmla="*/ 89 h 167"/>
                <a:gd name="T84" fmla="*/ 102 w 120"/>
                <a:gd name="T85" fmla="*/ 84 h 167"/>
                <a:gd name="T86" fmla="*/ 100 w 120"/>
                <a:gd name="T87" fmla="*/ 68 h 167"/>
                <a:gd name="T88" fmla="*/ 98 w 120"/>
                <a:gd name="T89" fmla="*/ 51 h 167"/>
                <a:gd name="T90" fmla="*/ 98 w 120"/>
                <a:gd name="T91" fmla="*/ 44 h 167"/>
                <a:gd name="T92" fmla="*/ 108 w 120"/>
                <a:gd name="T93" fmla="*/ 44 h 167"/>
                <a:gd name="T94" fmla="*/ 115 w 120"/>
                <a:gd name="T95" fmla="*/ 39 h 167"/>
                <a:gd name="T96" fmla="*/ 120 w 120"/>
                <a:gd name="T97" fmla="*/ 31 h 167"/>
                <a:gd name="T98" fmla="*/ 120 w 120"/>
                <a:gd name="T99" fmla="*/ 25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0" h="167">
                  <a:moveTo>
                    <a:pt x="120" y="25"/>
                  </a:moveTo>
                  <a:lnTo>
                    <a:pt x="120" y="25"/>
                  </a:lnTo>
                  <a:lnTo>
                    <a:pt x="119" y="18"/>
                  </a:lnTo>
                  <a:lnTo>
                    <a:pt x="118" y="16"/>
                  </a:lnTo>
                  <a:lnTo>
                    <a:pt x="115" y="13"/>
                  </a:lnTo>
                  <a:lnTo>
                    <a:pt x="111" y="12"/>
                  </a:lnTo>
                  <a:lnTo>
                    <a:pt x="105" y="12"/>
                  </a:lnTo>
                  <a:lnTo>
                    <a:pt x="91" y="13"/>
                  </a:lnTo>
                  <a:lnTo>
                    <a:pt x="85" y="14"/>
                  </a:lnTo>
                  <a:lnTo>
                    <a:pt x="79" y="13"/>
                  </a:lnTo>
                  <a:lnTo>
                    <a:pt x="79" y="13"/>
                  </a:lnTo>
                  <a:lnTo>
                    <a:pt x="78" y="10"/>
                  </a:lnTo>
                  <a:lnTo>
                    <a:pt x="79" y="4"/>
                  </a:lnTo>
                  <a:lnTo>
                    <a:pt x="79" y="4"/>
                  </a:lnTo>
                  <a:lnTo>
                    <a:pt x="75" y="6"/>
                  </a:lnTo>
                  <a:lnTo>
                    <a:pt x="73" y="5"/>
                  </a:lnTo>
                  <a:lnTo>
                    <a:pt x="71" y="4"/>
                  </a:lnTo>
                  <a:lnTo>
                    <a:pt x="70" y="2"/>
                  </a:lnTo>
                  <a:lnTo>
                    <a:pt x="68" y="1"/>
                  </a:lnTo>
                  <a:lnTo>
                    <a:pt x="66" y="0"/>
                  </a:lnTo>
                  <a:lnTo>
                    <a:pt x="63" y="1"/>
                  </a:lnTo>
                  <a:lnTo>
                    <a:pt x="58" y="4"/>
                  </a:lnTo>
                  <a:lnTo>
                    <a:pt x="58" y="4"/>
                  </a:lnTo>
                  <a:lnTo>
                    <a:pt x="48" y="14"/>
                  </a:lnTo>
                  <a:lnTo>
                    <a:pt x="38" y="24"/>
                  </a:lnTo>
                  <a:lnTo>
                    <a:pt x="28" y="33"/>
                  </a:lnTo>
                  <a:lnTo>
                    <a:pt x="15" y="41"/>
                  </a:lnTo>
                  <a:lnTo>
                    <a:pt x="15" y="41"/>
                  </a:lnTo>
                  <a:lnTo>
                    <a:pt x="11" y="44"/>
                  </a:lnTo>
                  <a:lnTo>
                    <a:pt x="8" y="50"/>
                  </a:lnTo>
                  <a:lnTo>
                    <a:pt x="8" y="55"/>
                  </a:lnTo>
                  <a:lnTo>
                    <a:pt x="8" y="61"/>
                  </a:lnTo>
                  <a:lnTo>
                    <a:pt x="10" y="68"/>
                  </a:lnTo>
                  <a:lnTo>
                    <a:pt x="10" y="75"/>
                  </a:lnTo>
                  <a:lnTo>
                    <a:pt x="7" y="82"/>
                  </a:lnTo>
                  <a:lnTo>
                    <a:pt x="4" y="87"/>
                  </a:lnTo>
                  <a:lnTo>
                    <a:pt x="4" y="87"/>
                  </a:lnTo>
                  <a:lnTo>
                    <a:pt x="2" y="91"/>
                  </a:lnTo>
                  <a:lnTo>
                    <a:pt x="0" y="93"/>
                  </a:lnTo>
                  <a:lnTo>
                    <a:pt x="0" y="94"/>
                  </a:lnTo>
                  <a:lnTo>
                    <a:pt x="2" y="96"/>
                  </a:lnTo>
                  <a:lnTo>
                    <a:pt x="5" y="99"/>
                  </a:lnTo>
                  <a:lnTo>
                    <a:pt x="11" y="101"/>
                  </a:lnTo>
                  <a:lnTo>
                    <a:pt x="16" y="103"/>
                  </a:lnTo>
                  <a:lnTo>
                    <a:pt x="22" y="107"/>
                  </a:lnTo>
                  <a:lnTo>
                    <a:pt x="27" y="110"/>
                  </a:lnTo>
                  <a:lnTo>
                    <a:pt x="28" y="112"/>
                  </a:lnTo>
                  <a:lnTo>
                    <a:pt x="29" y="116"/>
                  </a:lnTo>
                  <a:lnTo>
                    <a:pt x="29" y="116"/>
                  </a:lnTo>
                  <a:lnTo>
                    <a:pt x="30" y="127"/>
                  </a:lnTo>
                  <a:lnTo>
                    <a:pt x="30" y="138"/>
                  </a:lnTo>
                  <a:lnTo>
                    <a:pt x="30" y="160"/>
                  </a:lnTo>
                  <a:lnTo>
                    <a:pt x="30" y="160"/>
                  </a:lnTo>
                  <a:lnTo>
                    <a:pt x="33" y="160"/>
                  </a:lnTo>
                  <a:lnTo>
                    <a:pt x="38" y="161"/>
                  </a:lnTo>
                  <a:lnTo>
                    <a:pt x="47" y="165"/>
                  </a:lnTo>
                  <a:lnTo>
                    <a:pt x="50" y="166"/>
                  </a:lnTo>
                  <a:lnTo>
                    <a:pt x="55" y="167"/>
                  </a:lnTo>
                  <a:lnTo>
                    <a:pt x="58" y="167"/>
                  </a:lnTo>
                  <a:lnTo>
                    <a:pt x="63" y="165"/>
                  </a:lnTo>
                  <a:lnTo>
                    <a:pt x="63" y="165"/>
                  </a:lnTo>
                  <a:lnTo>
                    <a:pt x="66" y="162"/>
                  </a:lnTo>
                  <a:lnTo>
                    <a:pt x="69" y="159"/>
                  </a:lnTo>
                  <a:lnTo>
                    <a:pt x="69" y="154"/>
                  </a:lnTo>
                  <a:lnTo>
                    <a:pt x="68" y="151"/>
                  </a:lnTo>
                  <a:lnTo>
                    <a:pt x="68" y="151"/>
                  </a:lnTo>
                  <a:lnTo>
                    <a:pt x="66" y="149"/>
                  </a:lnTo>
                  <a:lnTo>
                    <a:pt x="64" y="147"/>
                  </a:lnTo>
                  <a:lnTo>
                    <a:pt x="61" y="146"/>
                  </a:lnTo>
                  <a:lnTo>
                    <a:pt x="60" y="145"/>
                  </a:lnTo>
                  <a:lnTo>
                    <a:pt x="60" y="145"/>
                  </a:lnTo>
                  <a:lnTo>
                    <a:pt x="58" y="141"/>
                  </a:lnTo>
                  <a:lnTo>
                    <a:pt x="58" y="135"/>
                  </a:lnTo>
                  <a:lnTo>
                    <a:pt x="58" y="130"/>
                  </a:lnTo>
                  <a:lnTo>
                    <a:pt x="60" y="126"/>
                  </a:lnTo>
                  <a:lnTo>
                    <a:pt x="60" y="126"/>
                  </a:lnTo>
                  <a:lnTo>
                    <a:pt x="63" y="119"/>
                  </a:lnTo>
                  <a:lnTo>
                    <a:pt x="69" y="115"/>
                  </a:lnTo>
                  <a:lnTo>
                    <a:pt x="74" y="110"/>
                  </a:lnTo>
                  <a:lnTo>
                    <a:pt x="81" y="107"/>
                  </a:lnTo>
                  <a:lnTo>
                    <a:pt x="88" y="103"/>
                  </a:lnTo>
                  <a:lnTo>
                    <a:pt x="94" y="100"/>
                  </a:lnTo>
                  <a:lnTo>
                    <a:pt x="98" y="95"/>
                  </a:lnTo>
                  <a:lnTo>
                    <a:pt x="100" y="89"/>
                  </a:lnTo>
                  <a:lnTo>
                    <a:pt x="100" y="89"/>
                  </a:lnTo>
                  <a:lnTo>
                    <a:pt x="102" y="84"/>
                  </a:lnTo>
                  <a:lnTo>
                    <a:pt x="102" y="79"/>
                  </a:lnTo>
                  <a:lnTo>
                    <a:pt x="100" y="68"/>
                  </a:lnTo>
                  <a:lnTo>
                    <a:pt x="98" y="57"/>
                  </a:lnTo>
                  <a:lnTo>
                    <a:pt x="98" y="51"/>
                  </a:lnTo>
                  <a:lnTo>
                    <a:pt x="98" y="44"/>
                  </a:lnTo>
                  <a:lnTo>
                    <a:pt x="98" y="44"/>
                  </a:lnTo>
                  <a:lnTo>
                    <a:pt x="104" y="45"/>
                  </a:lnTo>
                  <a:lnTo>
                    <a:pt x="108" y="44"/>
                  </a:lnTo>
                  <a:lnTo>
                    <a:pt x="112" y="42"/>
                  </a:lnTo>
                  <a:lnTo>
                    <a:pt x="115" y="39"/>
                  </a:lnTo>
                  <a:lnTo>
                    <a:pt x="118" y="36"/>
                  </a:lnTo>
                  <a:lnTo>
                    <a:pt x="120" y="31"/>
                  </a:lnTo>
                  <a:lnTo>
                    <a:pt x="120" y="28"/>
                  </a:lnTo>
                  <a:lnTo>
                    <a:pt x="120" y="25"/>
                  </a:lnTo>
                  <a:lnTo>
                    <a:pt x="120" y="25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17" name="ïşļiďê">
              <a:extLst>
                <a:ext uri="{FF2B5EF4-FFF2-40B4-BE49-F238E27FC236}">
                  <a16:creationId xmlns:a16="http://schemas.microsoft.com/office/drawing/2014/main" id="{02E9F629-FD1D-4810-AD2D-CBBF3C10354D}"/>
                </a:ext>
              </a:extLst>
            </p:cNvPr>
            <p:cNvSpPr/>
            <p:nvPr/>
          </p:nvSpPr>
          <p:spPr bwMode="auto">
            <a:xfrm>
              <a:off x="7952848" y="4268593"/>
              <a:ext cx="79571" cy="57977"/>
            </a:xfrm>
            <a:custGeom>
              <a:avLst/>
              <a:gdLst>
                <a:gd name="T0" fmla="*/ 71 w 76"/>
                <a:gd name="T1" fmla="*/ 19 h 58"/>
                <a:gd name="T2" fmla="*/ 71 w 76"/>
                <a:gd name="T3" fmla="*/ 19 h 58"/>
                <a:gd name="T4" fmla="*/ 65 w 76"/>
                <a:gd name="T5" fmla="*/ 14 h 58"/>
                <a:gd name="T6" fmla="*/ 58 w 76"/>
                <a:gd name="T7" fmla="*/ 9 h 58"/>
                <a:gd name="T8" fmla="*/ 48 w 76"/>
                <a:gd name="T9" fmla="*/ 4 h 58"/>
                <a:gd name="T10" fmla="*/ 39 w 76"/>
                <a:gd name="T11" fmla="*/ 1 h 58"/>
                <a:gd name="T12" fmla="*/ 29 w 76"/>
                <a:gd name="T13" fmla="*/ 0 h 58"/>
                <a:gd name="T14" fmla="*/ 25 w 76"/>
                <a:gd name="T15" fmla="*/ 0 h 58"/>
                <a:gd name="T16" fmla="*/ 20 w 76"/>
                <a:gd name="T17" fmla="*/ 2 h 58"/>
                <a:gd name="T18" fmla="*/ 15 w 76"/>
                <a:gd name="T19" fmla="*/ 3 h 58"/>
                <a:gd name="T20" fmla="*/ 12 w 76"/>
                <a:gd name="T21" fmla="*/ 6 h 58"/>
                <a:gd name="T22" fmla="*/ 9 w 76"/>
                <a:gd name="T23" fmla="*/ 11 h 58"/>
                <a:gd name="T24" fmla="*/ 5 w 76"/>
                <a:gd name="T25" fmla="*/ 15 h 58"/>
                <a:gd name="T26" fmla="*/ 5 w 76"/>
                <a:gd name="T27" fmla="*/ 15 h 58"/>
                <a:gd name="T28" fmla="*/ 5 w 76"/>
                <a:gd name="T29" fmla="*/ 11 h 58"/>
                <a:gd name="T30" fmla="*/ 5 w 76"/>
                <a:gd name="T31" fmla="*/ 11 h 58"/>
                <a:gd name="T32" fmla="*/ 1 w 76"/>
                <a:gd name="T33" fmla="*/ 17 h 58"/>
                <a:gd name="T34" fmla="*/ 0 w 76"/>
                <a:gd name="T35" fmla="*/ 23 h 58"/>
                <a:gd name="T36" fmla="*/ 0 w 76"/>
                <a:gd name="T37" fmla="*/ 29 h 58"/>
                <a:gd name="T38" fmla="*/ 2 w 76"/>
                <a:gd name="T39" fmla="*/ 34 h 58"/>
                <a:gd name="T40" fmla="*/ 6 w 76"/>
                <a:gd name="T41" fmla="*/ 39 h 58"/>
                <a:gd name="T42" fmla="*/ 11 w 76"/>
                <a:gd name="T43" fmla="*/ 43 h 58"/>
                <a:gd name="T44" fmla="*/ 20 w 76"/>
                <a:gd name="T45" fmla="*/ 51 h 58"/>
                <a:gd name="T46" fmla="*/ 20 w 76"/>
                <a:gd name="T47" fmla="*/ 51 h 58"/>
                <a:gd name="T48" fmla="*/ 30 w 76"/>
                <a:gd name="T49" fmla="*/ 55 h 58"/>
                <a:gd name="T50" fmla="*/ 42 w 76"/>
                <a:gd name="T51" fmla="*/ 58 h 58"/>
                <a:gd name="T52" fmla="*/ 47 w 76"/>
                <a:gd name="T53" fmla="*/ 58 h 58"/>
                <a:gd name="T54" fmla="*/ 53 w 76"/>
                <a:gd name="T55" fmla="*/ 58 h 58"/>
                <a:gd name="T56" fmla="*/ 58 w 76"/>
                <a:gd name="T57" fmla="*/ 56 h 58"/>
                <a:gd name="T58" fmla="*/ 63 w 76"/>
                <a:gd name="T59" fmla="*/ 54 h 58"/>
                <a:gd name="T60" fmla="*/ 63 w 76"/>
                <a:gd name="T61" fmla="*/ 54 h 58"/>
                <a:gd name="T62" fmla="*/ 68 w 76"/>
                <a:gd name="T63" fmla="*/ 52 h 58"/>
                <a:gd name="T64" fmla="*/ 71 w 76"/>
                <a:gd name="T65" fmla="*/ 47 h 58"/>
                <a:gd name="T66" fmla="*/ 73 w 76"/>
                <a:gd name="T67" fmla="*/ 43 h 58"/>
                <a:gd name="T68" fmla="*/ 75 w 76"/>
                <a:gd name="T69" fmla="*/ 37 h 58"/>
                <a:gd name="T70" fmla="*/ 76 w 76"/>
                <a:gd name="T71" fmla="*/ 31 h 58"/>
                <a:gd name="T72" fmla="*/ 75 w 76"/>
                <a:gd name="T73" fmla="*/ 27 h 58"/>
                <a:gd name="T74" fmla="*/ 73 w 76"/>
                <a:gd name="T75" fmla="*/ 22 h 58"/>
                <a:gd name="T76" fmla="*/ 71 w 76"/>
                <a:gd name="T77" fmla="*/ 19 h 58"/>
                <a:gd name="T78" fmla="*/ 71 w 76"/>
                <a:gd name="T79" fmla="*/ 19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76" h="58">
                  <a:moveTo>
                    <a:pt x="71" y="19"/>
                  </a:moveTo>
                  <a:lnTo>
                    <a:pt x="71" y="19"/>
                  </a:lnTo>
                  <a:lnTo>
                    <a:pt x="65" y="14"/>
                  </a:lnTo>
                  <a:lnTo>
                    <a:pt x="58" y="9"/>
                  </a:lnTo>
                  <a:lnTo>
                    <a:pt x="48" y="4"/>
                  </a:lnTo>
                  <a:lnTo>
                    <a:pt x="39" y="1"/>
                  </a:lnTo>
                  <a:lnTo>
                    <a:pt x="29" y="0"/>
                  </a:lnTo>
                  <a:lnTo>
                    <a:pt x="25" y="0"/>
                  </a:lnTo>
                  <a:lnTo>
                    <a:pt x="20" y="2"/>
                  </a:lnTo>
                  <a:lnTo>
                    <a:pt x="15" y="3"/>
                  </a:lnTo>
                  <a:lnTo>
                    <a:pt x="12" y="6"/>
                  </a:lnTo>
                  <a:lnTo>
                    <a:pt x="9" y="11"/>
                  </a:lnTo>
                  <a:lnTo>
                    <a:pt x="5" y="15"/>
                  </a:lnTo>
                  <a:lnTo>
                    <a:pt x="5" y="15"/>
                  </a:lnTo>
                  <a:lnTo>
                    <a:pt x="5" y="11"/>
                  </a:lnTo>
                  <a:lnTo>
                    <a:pt x="5" y="11"/>
                  </a:lnTo>
                  <a:lnTo>
                    <a:pt x="1" y="17"/>
                  </a:lnTo>
                  <a:lnTo>
                    <a:pt x="0" y="23"/>
                  </a:lnTo>
                  <a:lnTo>
                    <a:pt x="0" y="29"/>
                  </a:lnTo>
                  <a:lnTo>
                    <a:pt x="2" y="34"/>
                  </a:lnTo>
                  <a:lnTo>
                    <a:pt x="6" y="39"/>
                  </a:lnTo>
                  <a:lnTo>
                    <a:pt x="11" y="43"/>
                  </a:lnTo>
                  <a:lnTo>
                    <a:pt x="20" y="51"/>
                  </a:lnTo>
                  <a:lnTo>
                    <a:pt x="20" y="51"/>
                  </a:lnTo>
                  <a:lnTo>
                    <a:pt x="30" y="55"/>
                  </a:lnTo>
                  <a:lnTo>
                    <a:pt x="42" y="58"/>
                  </a:lnTo>
                  <a:lnTo>
                    <a:pt x="47" y="58"/>
                  </a:lnTo>
                  <a:lnTo>
                    <a:pt x="53" y="58"/>
                  </a:lnTo>
                  <a:lnTo>
                    <a:pt x="58" y="56"/>
                  </a:lnTo>
                  <a:lnTo>
                    <a:pt x="63" y="54"/>
                  </a:lnTo>
                  <a:lnTo>
                    <a:pt x="63" y="54"/>
                  </a:lnTo>
                  <a:lnTo>
                    <a:pt x="68" y="52"/>
                  </a:lnTo>
                  <a:lnTo>
                    <a:pt x="71" y="47"/>
                  </a:lnTo>
                  <a:lnTo>
                    <a:pt x="73" y="43"/>
                  </a:lnTo>
                  <a:lnTo>
                    <a:pt x="75" y="37"/>
                  </a:lnTo>
                  <a:lnTo>
                    <a:pt x="76" y="31"/>
                  </a:lnTo>
                  <a:lnTo>
                    <a:pt x="75" y="27"/>
                  </a:lnTo>
                  <a:lnTo>
                    <a:pt x="73" y="22"/>
                  </a:lnTo>
                  <a:lnTo>
                    <a:pt x="71" y="19"/>
                  </a:lnTo>
                  <a:lnTo>
                    <a:pt x="71" y="19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18" name="ís1ïḍe">
              <a:extLst>
                <a:ext uri="{FF2B5EF4-FFF2-40B4-BE49-F238E27FC236}">
                  <a16:creationId xmlns:a16="http://schemas.microsoft.com/office/drawing/2014/main" id="{62A4C102-C994-46DC-BF5C-736194BFFA2E}"/>
                </a:ext>
              </a:extLst>
            </p:cNvPr>
            <p:cNvSpPr/>
            <p:nvPr/>
          </p:nvSpPr>
          <p:spPr bwMode="auto">
            <a:xfrm>
              <a:off x="8021949" y="4348561"/>
              <a:ext cx="217771" cy="215914"/>
            </a:xfrm>
            <a:custGeom>
              <a:avLst/>
              <a:gdLst>
                <a:gd name="T0" fmla="*/ 207 w 208"/>
                <a:gd name="T1" fmla="*/ 194 h 216"/>
                <a:gd name="T2" fmla="*/ 207 w 208"/>
                <a:gd name="T3" fmla="*/ 194 h 216"/>
                <a:gd name="T4" fmla="*/ 193 w 208"/>
                <a:gd name="T5" fmla="*/ 172 h 216"/>
                <a:gd name="T6" fmla="*/ 178 w 208"/>
                <a:gd name="T7" fmla="*/ 152 h 216"/>
                <a:gd name="T8" fmla="*/ 161 w 208"/>
                <a:gd name="T9" fmla="*/ 133 h 216"/>
                <a:gd name="T10" fmla="*/ 145 w 208"/>
                <a:gd name="T11" fmla="*/ 115 h 216"/>
                <a:gd name="T12" fmla="*/ 111 w 208"/>
                <a:gd name="T13" fmla="*/ 78 h 216"/>
                <a:gd name="T14" fmla="*/ 95 w 208"/>
                <a:gd name="T15" fmla="*/ 58 h 216"/>
                <a:gd name="T16" fmla="*/ 79 w 208"/>
                <a:gd name="T17" fmla="*/ 37 h 216"/>
                <a:gd name="T18" fmla="*/ 79 w 208"/>
                <a:gd name="T19" fmla="*/ 37 h 216"/>
                <a:gd name="T20" fmla="*/ 75 w 208"/>
                <a:gd name="T21" fmla="*/ 31 h 216"/>
                <a:gd name="T22" fmla="*/ 70 w 208"/>
                <a:gd name="T23" fmla="*/ 26 h 216"/>
                <a:gd name="T24" fmla="*/ 59 w 208"/>
                <a:gd name="T25" fmla="*/ 17 h 216"/>
                <a:gd name="T26" fmla="*/ 35 w 208"/>
                <a:gd name="T27" fmla="*/ 3 h 216"/>
                <a:gd name="T28" fmla="*/ 35 w 208"/>
                <a:gd name="T29" fmla="*/ 3 h 216"/>
                <a:gd name="T30" fmla="*/ 30 w 208"/>
                <a:gd name="T31" fmla="*/ 0 h 216"/>
                <a:gd name="T32" fmla="*/ 26 w 208"/>
                <a:gd name="T33" fmla="*/ 0 h 216"/>
                <a:gd name="T34" fmla="*/ 21 w 208"/>
                <a:gd name="T35" fmla="*/ 0 h 216"/>
                <a:gd name="T36" fmla="*/ 17 w 208"/>
                <a:gd name="T37" fmla="*/ 3 h 216"/>
                <a:gd name="T38" fmla="*/ 13 w 208"/>
                <a:gd name="T39" fmla="*/ 5 h 216"/>
                <a:gd name="T40" fmla="*/ 10 w 208"/>
                <a:gd name="T41" fmla="*/ 8 h 216"/>
                <a:gd name="T42" fmla="*/ 3 w 208"/>
                <a:gd name="T43" fmla="*/ 17 h 216"/>
                <a:gd name="T44" fmla="*/ 3 w 208"/>
                <a:gd name="T45" fmla="*/ 17 h 216"/>
                <a:gd name="T46" fmla="*/ 1 w 208"/>
                <a:gd name="T47" fmla="*/ 24 h 216"/>
                <a:gd name="T48" fmla="*/ 0 w 208"/>
                <a:gd name="T49" fmla="*/ 32 h 216"/>
                <a:gd name="T50" fmla="*/ 1 w 208"/>
                <a:gd name="T51" fmla="*/ 39 h 216"/>
                <a:gd name="T52" fmla="*/ 3 w 208"/>
                <a:gd name="T53" fmla="*/ 46 h 216"/>
                <a:gd name="T54" fmla="*/ 3 w 208"/>
                <a:gd name="T55" fmla="*/ 46 h 216"/>
                <a:gd name="T56" fmla="*/ 17 w 208"/>
                <a:gd name="T57" fmla="*/ 64 h 216"/>
                <a:gd name="T58" fmla="*/ 29 w 208"/>
                <a:gd name="T59" fmla="*/ 81 h 216"/>
                <a:gd name="T60" fmla="*/ 58 w 208"/>
                <a:gd name="T61" fmla="*/ 114 h 216"/>
                <a:gd name="T62" fmla="*/ 86 w 208"/>
                <a:gd name="T63" fmla="*/ 145 h 216"/>
                <a:gd name="T64" fmla="*/ 116 w 208"/>
                <a:gd name="T65" fmla="*/ 177 h 216"/>
                <a:gd name="T66" fmla="*/ 116 w 208"/>
                <a:gd name="T67" fmla="*/ 177 h 216"/>
                <a:gd name="T68" fmla="*/ 126 w 208"/>
                <a:gd name="T69" fmla="*/ 187 h 216"/>
                <a:gd name="T70" fmla="*/ 135 w 208"/>
                <a:gd name="T71" fmla="*/ 197 h 216"/>
                <a:gd name="T72" fmla="*/ 141 w 208"/>
                <a:gd name="T73" fmla="*/ 202 h 216"/>
                <a:gd name="T74" fmla="*/ 146 w 208"/>
                <a:gd name="T75" fmla="*/ 206 h 216"/>
                <a:gd name="T76" fmla="*/ 152 w 208"/>
                <a:gd name="T77" fmla="*/ 210 h 216"/>
                <a:gd name="T78" fmla="*/ 159 w 208"/>
                <a:gd name="T79" fmla="*/ 212 h 216"/>
                <a:gd name="T80" fmla="*/ 159 w 208"/>
                <a:gd name="T81" fmla="*/ 212 h 216"/>
                <a:gd name="T82" fmla="*/ 169 w 208"/>
                <a:gd name="T83" fmla="*/ 215 h 216"/>
                <a:gd name="T84" fmla="*/ 180 w 208"/>
                <a:gd name="T85" fmla="*/ 216 h 216"/>
                <a:gd name="T86" fmla="*/ 186 w 208"/>
                <a:gd name="T87" fmla="*/ 216 h 216"/>
                <a:gd name="T88" fmla="*/ 192 w 208"/>
                <a:gd name="T89" fmla="*/ 216 h 216"/>
                <a:gd name="T90" fmla="*/ 196 w 208"/>
                <a:gd name="T91" fmla="*/ 215 h 216"/>
                <a:gd name="T92" fmla="*/ 202 w 208"/>
                <a:gd name="T93" fmla="*/ 213 h 216"/>
                <a:gd name="T94" fmla="*/ 202 w 208"/>
                <a:gd name="T95" fmla="*/ 213 h 216"/>
                <a:gd name="T96" fmla="*/ 204 w 208"/>
                <a:gd name="T97" fmla="*/ 211 h 216"/>
                <a:gd name="T98" fmla="*/ 205 w 208"/>
                <a:gd name="T99" fmla="*/ 208 h 216"/>
                <a:gd name="T100" fmla="*/ 208 w 208"/>
                <a:gd name="T101" fmla="*/ 204 h 216"/>
                <a:gd name="T102" fmla="*/ 208 w 208"/>
                <a:gd name="T103" fmla="*/ 198 h 216"/>
                <a:gd name="T104" fmla="*/ 207 w 208"/>
                <a:gd name="T105" fmla="*/ 194 h 216"/>
                <a:gd name="T106" fmla="*/ 207 w 208"/>
                <a:gd name="T107" fmla="*/ 194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08" h="216">
                  <a:moveTo>
                    <a:pt x="207" y="194"/>
                  </a:moveTo>
                  <a:lnTo>
                    <a:pt x="207" y="194"/>
                  </a:lnTo>
                  <a:lnTo>
                    <a:pt x="193" y="172"/>
                  </a:lnTo>
                  <a:lnTo>
                    <a:pt x="178" y="152"/>
                  </a:lnTo>
                  <a:lnTo>
                    <a:pt x="161" y="133"/>
                  </a:lnTo>
                  <a:lnTo>
                    <a:pt x="145" y="115"/>
                  </a:lnTo>
                  <a:lnTo>
                    <a:pt x="111" y="78"/>
                  </a:lnTo>
                  <a:lnTo>
                    <a:pt x="95" y="58"/>
                  </a:lnTo>
                  <a:lnTo>
                    <a:pt x="79" y="37"/>
                  </a:lnTo>
                  <a:lnTo>
                    <a:pt x="79" y="37"/>
                  </a:lnTo>
                  <a:lnTo>
                    <a:pt x="75" y="31"/>
                  </a:lnTo>
                  <a:lnTo>
                    <a:pt x="70" y="26"/>
                  </a:lnTo>
                  <a:lnTo>
                    <a:pt x="59" y="17"/>
                  </a:lnTo>
                  <a:lnTo>
                    <a:pt x="35" y="3"/>
                  </a:lnTo>
                  <a:lnTo>
                    <a:pt x="35" y="3"/>
                  </a:lnTo>
                  <a:lnTo>
                    <a:pt x="30" y="0"/>
                  </a:lnTo>
                  <a:lnTo>
                    <a:pt x="26" y="0"/>
                  </a:lnTo>
                  <a:lnTo>
                    <a:pt x="21" y="0"/>
                  </a:lnTo>
                  <a:lnTo>
                    <a:pt x="17" y="3"/>
                  </a:lnTo>
                  <a:lnTo>
                    <a:pt x="13" y="5"/>
                  </a:lnTo>
                  <a:lnTo>
                    <a:pt x="10" y="8"/>
                  </a:lnTo>
                  <a:lnTo>
                    <a:pt x="3" y="17"/>
                  </a:lnTo>
                  <a:lnTo>
                    <a:pt x="3" y="17"/>
                  </a:lnTo>
                  <a:lnTo>
                    <a:pt x="1" y="24"/>
                  </a:lnTo>
                  <a:lnTo>
                    <a:pt x="0" y="32"/>
                  </a:lnTo>
                  <a:lnTo>
                    <a:pt x="1" y="39"/>
                  </a:lnTo>
                  <a:lnTo>
                    <a:pt x="3" y="46"/>
                  </a:lnTo>
                  <a:lnTo>
                    <a:pt x="3" y="46"/>
                  </a:lnTo>
                  <a:lnTo>
                    <a:pt x="17" y="64"/>
                  </a:lnTo>
                  <a:lnTo>
                    <a:pt x="29" y="81"/>
                  </a:lnTo>
                  <a:lnTo>
                    <a:pt x="58" y="114"/>
                  </a:lnTo>
                  <a:lnTo>
                    <a:pt x="86" y="145"/>
                  </a:lnTo>
                  <a:lnTo>
                    <a:pt x="116" y="177"/>
                  </a:lnTo>
                  <a:lnTo>
                    <a:pt x="116" y="177"/>
                  </a:lnTo>
                  <a:lnTo>
                    <a:pt x="126" y="187"/>
                  </a:lnTo>
                  <a:lnTo>
                    <a:pt x="135" y="197"/>
                  </a:lnTo>
                  <a:lnTo>
                    <a:pt x="141" y="202"/>
                  </a:lnTo>
                  <a:lnTo>
                    <a:pt x="146" y="206"/>
                  </a:lnTo>
                  <a:lnTo>
                    <a:pt x="152" y="210"/>
                  </a:lnTo>
                  <a:lnTo>
                    <a:pt x="159" y="212"/>
                  </a:lnTo>
                  <a:lnTo>
                    <a:pt x="159" y="212"/>
                  </a:lnTo>
                  <a:lnTo>
                    <a:pt x="169" y="215"/>
                  </a:lnTo>
                  <a:lnTo>
                    <a:pt x="180" y="216"/>
                  </a:lnTo>
                  <a:lnTo>
                    <a:pt x="186" y="216"/>
                  </a:lnTo>
                  <a:lnTo>
                    <a:pt x="192" y="216"/>
                  </a:lnTo>
                  <a:lnTo>
                    <a:pt x="196" y="215"/>
                  </a:lnTo>
                  <a:lnTo>
                    <a:pt x="202" y="213"/>
                  </a:lnTo>
                  <a:lnTo>
                    <a:pt x="202" y="213"/>
                  </a:lnTo>
                  <a:lnTo>
                    <a:pt x="204" y="211"/>
                  </a:lnTo>
                  <a:lnTo>
                    <a:pt x="205" y="208"/>
                  </a:lnTo>
                  <a:lnTo>
                    <a:pt x="208" y="204"/>
                  </a:lnTo>
                  <a:lnTo>
                    <a:pt x="208" y="198"/>
                  </a:lnTo>
                  <a:lnTo>
                    <a:pt x="207" y="194"/>
                  </a:lnTo>
                  <a:lnTo>
                    <a:pt x="207" y="194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19" name="î$1iḍe">
              <a:extLst>
                <a:ext uri="{FF2B5EF4-FFF2-40B4-BE49-F238E27FC236}">
                  <a16:creationId xmlns:a16="http://schemas.microsoft.com/office/drawing/2014/main" id="{2F0ED348-BD30-4457-B830-A3A6CB172F8A}"/>
                </a:ext>
              </a:extLst>
            </p:cNvPr>
            <p:cNvSpPr/>
            <p:nvPr/>
          </p:nvSpPr>
          <p:spPr bwMode="auto">
            <a:xfrm>
              <a:off x="8233438" y="4564471"/>
              <a:ext cx="215678" cy="75970"/>
            </a:xfrm>
            <a:custGeom>
              <a:avLst/>
              <a:gdLst>
                <a:gd name="T0" fmla="*/ 206 w 207"/>
                <a:gd name="T1" fmla="*/ 54 h 75"/>
                <a:gd name="T2" fmla="*/ 206 w 207"/>
                <a:gd name="T3" fmla="*/ 54 h 75"/>
                <a:gd name="T4" fmla="*/ 197 w 207"/>
                <a:gd name="T5" fmla="*/ 44 h 75"/>
                <a:gd name="T6" fmla="*/ 188 w 207"/>
                <a:gd name="T7" fmla="*/ 35 h 75"/>
                <a:gd name="T8" fmla="*/ 176 w 207"/>
                <a:gd name="T9" fmla="*/ 28 h 75"/>
                <a:gd name="T10" fmla="*/ 165 w 207"/>
                <a:gd name="T11" fmla="*/ 22 h 75"/>
                <a:gd name="T12" fmla="*/ 140 w 207"/>
                <a:gd name="T13" fmla="*/ 13 h 75"/>
                <a:gd name="T14" fmla="*/ 116 w 207"/>
                <a:gd name="T15" fmla="*/ 4 h 75"/>
                <a:gd name="T16" fmla="*/ 116 w 207"/>
                <a:gd name="T17" fmla="*/ 4 h 75"/>
                <a:gd name="T18" fmla="*/ 111 w 207"/>
                <a:gd name="T19" fmla="*/ 2 h 75"/>
                <a:gd name="T20" fmla="*/ 106 w 207"/>
                <a:gd name="T21" fmla="*/ 0 h 75"/>
                <a:gd name="T22" fmla="*/ 94 w 207"/>
                <a:gd name="T23" fmla="*/ 0 h 75"/>
                <a:gd name="T24" fmla="*/ 83 w 207"/>
                <a:gd name="T25" fmla="*/ 2 h 75"/>
                <a:gd name="T26" fmla="*/ 70 w 207"/>
                <a:gd name="T27" fmla="*/ 6 h 75"/>
                <a:gd name="T28" fmla="*/ 58 w 207"/>
                <a:gd name="T29" fmla="*/ 12 h 75"/>
                <a:gd name="T30" fmla="*/ 45 w 207"/>
                <a:gd name="T31" fmla="*/ 17 h 75"/>
                <a:gd name="T32" fmla="*/ 20 w 207"/>
                <a:gd name="T33" fmla="*/ 32 h 75"/>
                <a:gd name="T34" fmla="*/ 20 w 207"/>
                <a:gd name="T35" fmla="*/ 32 h 75"/>
                <a:gd name="T36" fmla="*/ 16 w 207"/>
                <a:gd name="T37" fmla="*/ 35 h 75"/>
                <a:gd name="T38" fmla="*/ 10 w 207"/>
                <a:gd name="T39" fmla="*/ 36 h 75"/>
                <a:gd name="T40" fmla="*/ 6 w 207"/>
                <a:gd name="T41" fmla="*/ 38 h 75"/>
                <a:gd name="T42" fmla="*/ 3 w 207"/>
                <a:gd name="T43" fmla="*/ 40 h 75"/>
                <a:gd name="T44" fmla="*/ 2 w 207"/>
                <a:gd name="T45" fmla="*/ 42 h 75"/>
                <a:gd name="T46" fmla="*/ 2 w 207"/>
                <a:gd name="T47" fmla="*/ 42 h 75"/>
                <a:gd name="T48" fmla="*/ 1 w 207"/>
                <a:gd name="T49" fmla="*/ 47 h 75"/>
                <a:gd name="T50" fmla="*/ 0 w 207"/>
                <a:gd name="T51" fmla="*/ 50 h 75"/>
                <a:gd name="T52" fmla="*/ 1 w 207"/>
                <a:gd name="T53" fmla="*/ 54 h 75"/>
                <a:gd name="T54" fmla="*/ 2 w 207"/>
                <a:gd name="T55" fmla="*/ 57 h 75"/>
                <a:gd name="T56" fmla="*/ 7 w 207"/>
                <a:gd name="T57" fmla="*/ 62 h 75"/>
                <a:gd name="T58" fmla="*/ 12 w 207"/>
                <a:gd name="T59" fmla="*/ 66 h 75"/>
                <a:gd name="T60" fmla="*/ 12 w 207"/>
                <a:gd name="T61" fmla="*/ 66 h 75"/>
                <a:gd name="T62" fmla="*/ 19 w 207"/>
                <a:gd name="T63" fmla="*/ 69 h 75"/>
                <a:gd name="T64" fmla="*/ 25 w 207"/>
                <a:gd name="T65" fmla="*/ 69 h 75"/>
                <a:gd name="T66" fmla="*/ 32 w 207"/>
                <a:gd name="T67" fmla="*/ 66 h 75"/>
                <a:gd name="T68" fmla="*/ 39 w 207"/>
                <a:gd name="T69" fmla="*/ 64 h 75"/>
                <a:gd name="T70" fmla="*/ 51 w 207"/>
                <a:gd name="T71" fmla="*/ 57 h 75"/>
                <a:gd name="T72" fmla="*/ 58 w 207"/>
                <a:gd name="T73" fmla="*/ 56 h 75"/>
                <a:gd name="T74" fmla="*/ 65 w 207"/>
                <a:gd name="T75" fmla="*/ 55 h 75"/>
                <a:gd name="T76" fmla="*/ 65 w 207"/>
                <a:gd name="T77" fmla="*/ 55 h 75"/>
                <a:gd name="T78" fmla="*/ 81 w 207"/>
                <a:gd name="T79" fmla="*/ 56 h 75"/>
                <a:gd name="T80" fmla="*/ 95 w 207"/>
                <a:gd name="T81" fmla="*/ 60 h 75"/>
                <a:gd name="T82" fmla="*/ 126 w 207"/>
                <a:gd name="T83" fmla="*/ 67 h 75"/>
                <a:gd name="T84" fmla="*/ 141 w 207"/>
                <a:gd name="T85" fmla="*/ 71 h 75"/>
                <a:gd name="T86" fmla="*/ 157 w 207"/>
                <a:gd name="T87" fmla="*/ 74 h 75"/>
                <a:gd name="T88" fmla="*/ 172 w 207"/>
                <a:gd name="T89" fmla="*/ 75 h 75"/>
                <a:gd name="T90" fmla="*/ 188 w 207"/>
                <a:gd name="T91" fmla="*/ 75 h 75"/>
                <a:gd name="T92" fmla="*/ 188 w 207"/>
                <a:gd name="T93" fmla="*/ 75 h 75"/>
                <a:gd name="T94" fmla="*/ 194 w 207"/>
                <a:gd name="T95" fmla="*/ 73 h 75"/>
                <a:gd name="T96" fmla="*/ 198 w 207"/>
                <a:gd name="T97" fmla="*/ 72 h 75"/>
                <a:gd name="T98" fmla="*/ 202 w 207"/>
                <a:gd name="T99" fmla="*/ 69 h 75"/>
                <a:gd name="T100" fmla="*/ 205 w 207"/>
                <a:gd name="T101" fmla="*/ 66 h 75"/>
                <a:gd name="T102" fmla="*/ 207 w 207"/>
                <a:gd name="T103" fmla="*/ 63 h 75"/>
                <a:gd name="T104" fmla="*/ 207 w 207"/>
                <a:gd name="T105" fmla="*/ 58 h 75"/>
                <a:gd name="T106" fmla="*/ 206 w 207"/>
                <a:gd name="T107" fmla="*/ 54 h 75"/>
                <a:gd name="T108" fmla="*/ 206 w 207"/>
                <a:gd name="T109" fmla="*/ 54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07" h="75">
                  <a:moveTo>
                    <a:pt x="206" y="54"/>
                  </a:moveTo>
                  <a:lnTo>
                    <a:pt x="206" y="54"/>
                  </a:lnTo>
                  <a:lnTo>
                    <a:pt x="197" y="44"/>
                  </a:lnTo>
                  <a:lnTo>
                    <a:pt x="188" y="35"/>
                  </a:lnTo>
                  <a:lnTo>
                    <a:pt x="176" y="28"/>
                  </a:lnTo>
                  <a:lnTo>
                    <a:pt x="165" y="22"/>
                  </a:lnTo>
                  <a:lnTo>
                    <a:pt x="140" y="13"/>
                  </a:lnTo>
                  <a:lnTo>
                    <a:pt x="116" y="4"/>
                  </a:lnTo>
                  <a:lnTo>
                    <a:pt x="116" y="4"/>
                  </a:lnTo>
                  <a:lnTo>
                    <a:pt x="111" y="2"/>
                  </a:lnTo>
                  <a:lnTo>
                    <a:pt x="106" y="0"/>
                  </a:lnTo>
                  <a:lnTo>
                    <a:pt x="94" y="0"/>
                  </a:lnTo>
                  <a:lnTo>
                    <a:pt x="83" y="2"/>
                  </a:lnTo>
                  <a:lnTo>
                    <a:pt x="70" y="6"/>
                  </a:lnTo>
                  <a:lnTo>
                    <a:pt x="58" y="12"/>
                  </a:lnTo>
                  <a:lnTo>
                    <a:pt x="45" y="17"/>
                  </a:lnTo>
                  <a:lnTo>
                    <a:pt x="20" y="32"/>
                  </a:lnTo>
                  <a:lnTo>
                    <a:pt x="20" y="32"/>
                  </a:lnTo>
                  <a:lnTo>
                    <a:pt x="16" y="35"/>
                  </a:lnTo>
                  <a:lnTo>
                    <a:pt x="10" y="36"/>
                  </a:lnTo>
                  <a:lnTo>
                    <a:pt x="6" y="38"/>
                  </a:lnTo>
                  <a:lnTo>
                    <a:pt x="3" y="40"/>
                  </a:lnTo>
                  <a:lnTo>
                    <a:pt x="2" y="42"/>
                  </a:lnTo>
                  <a:lnTo>
                    <a:pt x="2" y="42"/>
                  </a:lnTo>
                  <a:lnTo>
                    <a:pt x="1" y="47"/>
                  </a:lnTo>
                  <a:lnTo>
                    <a:pt x="0" y="50"/>
                  </a:lnTo>
                  <a:lnTo>
                    <a:pt x="1" y="54"/>
                  </a:lnTo>
                  <a:lnTo>
                    <a:pt x="2" y="57"/>
                  </a:lnTo>
                  <a:lnTo>
                    <a:pt x="7" y="62"/>
                  </a:lnTo>
                  <a:lnTo>
                    <a:pt x="12" y="66"/>
                  </a:lnTo>
                  <a:lnTo>
                    <a:pt x="12" y="66"/>
                  </a:lnTo>
                  <a:lnTo>
                    <a:pt x="19" y="69"/>
                  </a:lnTo>
                  <a:lnTo>
                    <a:pt x="25" y="69"/>
                  </a:lnTo>
                  <a:lnTo>
                    <a:pt x="32" y="66"/>
                  </a:lnTo>
                  <a:lnTo>
                    <a:pt x="39" y="64"/>
                  </a:lnTo>
                  <a:lnTo>
                    <a:pt x="51" y="57"/>
                  </a:lnTo>
                  <a:lnTo>
                    <a:pt x="58" y="56"/>
                  </a:lnTo>
                  <a:lnTo>
                    <a:pt x="65" y="55"/>
                  </a:lnTo>
                  <a:lnTo>
                    <a:pt x="65" y="55"/>
                  </a:lnTo>
                  <a:lnTo>
                    <a:pt x="81" y="56"/>
                  </a:lnTo>
                  <a:lnTo>
                    <a:pt x="95" y="60"/>
                  </a:lnTo>
                  <a:lnTo>
                    <a:pt x="126" y="67"/>
                  </a:lnTo>
                  <a:lnTo>
                    <a:pt x="141" y="71"/>
                  </a:lnTo>
                  <a:lnTo>
                    <a:pt x="157" y="74"/>
                  </a:lnTo>
                  <a:lnTo>
                    <a:pt x="172" y="75"/>
                  </a:lnTo>
                  <a:lnTo>
                    <a:pt x="188" y="75"/>
                  </a:lnTo>
                  <a:lnTo>
                    <a:pt x="188" y="75"/>
                  </a:lnTo>
                  <a:lnTo>
                    <a:pt x="194" y="73"/>
                  </a:lnTo>
                  <a:lnTo>
                    <a:pt x="198" y="72"/>
                  </a:lnTo>
                  <a:lnTo>
                    <a:pt x="202" y="69"/>
                  </a:lnTo>
                  <a:lnTo>
                    <a:pt x="205" y="66"/>
                  </a:lnTo>
                  <a:lnTo>
                    <a:pt x="207" y="63"/>
                  </a:lnTo>
                  <a:lnTo>
                    <a:pt x="207" y="58"/>
                  </a:lnTo>
                  <a:lnTo>
                    <a:pt x="206" y="54"/>
                  </a:lnTo>
                  <a:lnTo>
                    <a:pt x="206" y="54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20" name="ïsḷîďe">
              <a:extLst>
                <a:ext uri="{FF2B5EF4-FFF2-40B4-BE49-F238E27FC236}">
                  <a16:creationId xmlns:a16="http://schemas.microsoft.com/office/drawing/2014/main" id="{F6716583-274B-4489-95F7-41957E193AFC}"/>
                </a:ext>
              </a:extLst>
            </p:cNvPr>
            <p:cNvSpPr/>
            <p:nvPr/>
          </p:nvSpPr>
          <p:spPr bwMode="auto">
            <a:xfrm>
              <a:off x="8650136" y="4546483"/>
              <a:ext cx="31409" cy="29987"/>
            </a:xfrm>
            <a:custGeom>
              <a:avLst/>
              <a:gdLst>
                <a:gd name="T0" fmla="*/ 24 w 31"/>
                <a:gd name="T1" fmla="*/ 1 h 32"/>
                <a:gd name="T2" fmla="*/ 24 w 31"/>
                <a:gd name="T3" fmla="*/ 1 h 32"/>
                <a:gd name="T4" fmla="*/ 22 w 31"/>
                <a:gd name="T5" fmla="*/ 0 h 32"/>
                <a:gd name="T6" fmla="*/ 18 w 31"/>
                <a:gd name="T7" fmla="*/ 1 h 32"/>
                <a:gd name="T8" fmla="*/ 12 w 31"/>
                <a:gd name="T9" fmla="*/ 3 h 32"/>
                <a:gd name="T10" fmla="*/ 7 w 31"/>
                <a:gd name="T11" fmla="*/ 6 h 32"/>
                <a:gd name="T12" fmla="*/ 3 w 31"/>
                <a:gd name="T13" fmla="*/ 7 h 32"/>
                <a:gd name="T14" fmla="*/ 0 w 31"/>
                <a:gd name="T15" fmla="*/ 6 h 32"/>
                <a:gd name="T16" fmla="*/ 0 w 31"/>
                <a:gd name="T17" fmla="*/ 6 h 32"/>
                <a:gd name="T18" fmla="*/ 0 w 31"/>
                <a:gd name="T19" fmla="*/ 11 h 32"/>
                <a:gd name="T20" fmla="*/ 0 w 31"/>
                <a:gd name="T21" fmla="*/ 14 h 32"/>
                <a:gd name="T22" fmla="*/ 1 w 31"/>
                <a:gd name="T23" fmla="*/ 16 h 32"/>
                <a:gd name="T24" fmla="*/ 1 w 31"/>
                <a:gd name="T25" fmla="*/ 16 h 32"/>
                <a:gd name="T26" fmla="*/ 3 w 31"/>
                <a:gd name="T27" fmla="*/ 19 h 32"/>
                <a:gd name="T28" fmla="*/ 7 w 31"/>
                <a:gd name="T29" fmla="*/ 23 h 32"/>
                <a:gd name="T30" fmla="*/ 14 w 31"/>
                <a:gd name="T31" fmla="*/ 26 h 32"/>
                <a:gd name="T32" fmla="*/ 22 w 31"/>
                <a:gd name="T33" fmla="*/ 30 h 32"/>
                <a:gd name="T34" fmla="*/ 30 w 31"/>
                <a:gd name="T35" fmla="*/ 32 h 32"/>
                <a:gd name="T36" fmla="*/ 30 w 31"/>
                <a:gd name="T37" fmla="*/ 32 h 32"/>
                <a:gd name="T38" fmla="*/ 28 w 31"/>
                <a:gd name="T39" fmla="*/ 27 h 32"/>
                <a:gd name="T40" fmla="*/ 30 w 31"/>
                <a:gd name="T41" fmla="*/ 24 h 32"/>
                <a:gd name="T42" fmla="*/ 31 w 31"/>
                <a:gd name="T43" fmla="*/ 16 h 32"/>
                <a:gd name="T44" fmla="*/ 31 w 31"/>
                <a:gd name="T45" fmla="*/ 11 h 32"/>
                <a:gd name="T46" fmla="*/ 30 w 31"/>
                <a:gd name="T47" fmla="*/ 8 h 32"/>
                <a:gd name="T48" fmla="*/ 28 w 31"/>
                <a:gd name="T49" fmla="*/ 5 h 32"/>
                <a:gd name="T50" fmla="*/ 24 w 31"/>
                <a:gd name="T51" fmla="*/ 1 h 32"/>
                <a:gd name="T52" fmla="*/ 24 w 31"/>
                <a:gd name="T53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1" h="32">
                  <a:moveTo>
                    <a:pt x="24" y="1"/>
                  </a:moveTo>
                  <a:lnTo>
                    <a:pt x="24" y="1"/>
                  </a:lnTo>
                  <a:lnTo>
                    <a:pt x="22" y="0"/>
                  </a:lnTo>
                  <a:lnTo>
                    <a:pt x="18" y="1"/>
                  </a:lnTo>
                  <a:lnTo>
                    <a:pt x="12" y="3"/>
                  </a:lnTo>
                  <a:lnTo>
                    <a:pt x="7" y="6"/>
                  </a:lnTo>
                  <a:lnTo>
                    <a:pt x="3" y="7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11"/>
                  </a:lnTo>
                  <a:lnTo>
                    <a:pt x="0" y="14"/>
                  </a:lnTo>
                  <a:lnTo>
                    <a:pt x="1" y="16"/>
                  </a:lnTo>
                  <a:lnTo>
                    <a:pt x="1" y="16"/>
                  </a:lnTo>
                  <a:lnTo>
                    <a:pt x="3" y="19"/>
                  </a:lnTo>
                  <a:lnTo>
                    <a:pt x="7" y="23"/>
                  </a:lnTo>
                  <a:lnTo>
                    <a:pt x="14" y="26"/>
                  </a:lnTo>
                  <a:lnTo>
                    <a:pt x="22" y="30"/>
                  </a:lnTo>
                  <a:lnTo>
                    <a:pt x="30" y="32"/>
                  </a:lnTo>
                  <a:lnTo>
                    <a:pt x="30" y="32"/>
                  </a:lnTo>
                  <a:lnTo>
                    <a:pt x="28" y="27"/>
                  </a:lnTo>
                  <a:lnTo>
                    <a:pt x="30" y="24"/>
                  </a:lnTo>
                  <a:lnTo>
                    <a:pt x="31" y="16"/>
                  </a:lnTo>
                  <a:lnTo>
                    <a:pt x="31" y="11"/>
                  </a:lnTo>
                  <a:lnTo>
                    <a:pt x="30" y="8"/>
                  </a:lnTo>
                  <a:lnTo>
                    <a:pt x="28" y="5"/>
                  </a:lnTo>
                  <a:lnTo>
                    <a:pt x="24" y="1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21" name="íşļïďê">
              <a:extLst>
                <a:ext uri="{FF2B5EF4-FFF2-40B4-BE49-F238E27FC236}">
                  <a16:creationId xmlns:a16="http://schemas.microsoft.com/office/drawing/2014/main" id="{5CA89C99-C088-4A67-8A22-83EB7C751ACB}"/>
                </a:ext>
              </a:extLst>
            </p:cNvPr>
            <p:cNvSpPr/>
            <p:nvPr/>
          </p:nvSpPr>
          <p:spPr bwMode="auto">
            <a:xfrm>
              <a:off x="7536152" y="4208616"/>
              <a:ext cx="77477" cy="83967"/>
            </a:xfrm>
            <a:custGeom>
              <a:avLst/>
              <a:gdLst>
                <a:gd name="T0" fmla="*/ 50 w 74"/>
                <a:gd name="T1" fmla="*/ 6 h 84"/>
                <a:gd name="T2" fmla="*/ 50 w 74"/>
                <a:gd name="T3" fmla="*/ 6 h 84"/>
                <a:gd name="T4" fmla="*/ 45 w 74"/>
                <a:gd name="T5" fmla="*/ 3 h 84"/>
                <a:gd name="T6" fmla="*/ 39 w 74"/>
                <a:gd name="T7" fmla="*/ 1 h 84"/>
                <a:gd name="T8" fmla="*/ 35 w 74"/>
                <a:gd name="T9" fmla="*/ 0 h 84"/>
                <a:gd name="T10" fmla="*/ 30 w 74"/>
                <a:gd name="T11" fmla="*/ 3 h 84"/>
                <a:gd name="T12" fmla="*/ 30 w 74"/>
                <a:gd name="T13" fmla="*/ 3 h 84"/>
                <a:gd name="T14" fmla="*/ 29 w 74"/>
                <a:gd name="T15" fmla="*/ 4 h 84"/>
                <a:gd name="T16" fmla="*/ 29 w 74"/>
                <a:gd name="T17" fmla="*/ 6 h 84"/>
                <a:gd name="T18" fmla="*/ 29 w 74"/>
                <a:gd name="T19" fmla="*/ 12 h 84"/>
                <a:gd name="T20" fmla="*/ 29 w 74"/>
                <a:gd name="T21" fmla="*/ 12 h 84"/>
                <a:gd name="T22" fmla="*/ 26 w 74"/>
                <a:gd name="T23" fmla="*/ 11 h 84"/>
                <a:gd name="T24" fmla="*/ 22 w 74"/>
                <a:gd name="T25" fmla="*/ 11 h 84"/>
                <a:gd name="T26" fmla="*/ 14 w 74"/>
                <a:gd name="T27" fmla="*/ 13 h 84"/>
                <a:gd name="T28" fmla="*/ 8 w 74"/>
                <a:gd name="T29" fmla="*/ 15 h 84"/>
                <a:gd name="T30" fmla="*/ 4 w 74"/>
                <a:gd name="T31" fmla="*/ 16 h 84"/>
                <a:gd name="T32" fmla="*/ 1 w 74"/>
                <a:gd name="T33" fmla="*/ 16 h 84"/>
                <a:gd name="T34" fmla="*/ 1 w 74"/>
                <a:gd name="T35" fmla="*/ 16 h 84"/>
                <a:gd name="T36" fmla="*/ 0 w 74"/>
                <a:gd name="T37" fmla="*/ 48 h 84"/>
                <a:gd name="T38" fmla="*/ 0 w 74"/>
                <a:gd name="T39" fmla="*/ 56 h 84"/>
                <a:gd name="T40" fmla="*/ 0 w 74"/>
                <a:gd name="T41" fmla="*/ 63 h 84"/>
                <a:gd name="T42" fmla="*/ 2 w 74"/>
                <a:gd name="T43" fmla="*/ 69 h 84"/>
                <a:gd name="T44" fmla="*/ 4 w 74"/>
                <a:gd name="T45" fmla="*/ 74 h 84"/>
                <a:gd name="T46" fmla="*/ 4 w 74"/>
                <a:gd name="T47" fmla="*/ 74 h 84"/>
                <a:gd name="T48" fmla="*/ 6 w 74"/>
                <a:gd name="T49" fmla="*/ 76 h 84"/>
                <a:gd name="T50" fmla="*/ 9 w 74"/>
                <a:gd name="T51" fmla="*/ 79 h 84"/>
                <a:gd name="T52" fmla="*/ 16 w 74"/>
                <a:gd name="T53" fmla="*/ 82 h 84"/>
                <a:gd name="T54" fmla="*/ 24 w 74"/>
                <a:gd name="T55" fmla="*/ 84 h 84"/>
                <a:gd name="T56" fmla="*/ 33 w 74"/>
                <a:gd name="T57" fmla="*/ 84 h 84"/>
                <a:gd name="T58" fmla="*/ 41 w 74"/>
                <a:gd name="T59" fmla="*/ 84 h 84"/>
                <a:gd name="T60" fmla="*/ 47 w 74"/>
                <a:gd name="T61" fmla="*/ 82 h 84"/>
                <a:gd name="T62" fmla="*/ 51 w 74"/>
                <a:gd name="T63" fmla="*/ 80 h 84"/>
                <a:gd name="T64" fmla="*/ 53 w 74"/>
                <a:gd name="T65" fmla="*/ 78 h 84"/>
                <a:gd name="T66" fmla="*/ 54 w 74"/>
                <a:gd name="T67" fmla="*/ 75 h 84"/>
                <a:gd name="T68" fmla="*/ 55 w 74"/>
                <a:gd name="T69" fmla="*/ 72 h 84"/>
                <a:gd name="T70" fmla="*/ 55 w 74"/>
                <a:gd name="T71" fmla="*/ 72 h 84"/>
                <a:gd name="T72" fmla="*/ 56 w 74"/>
                <a:gd name="T73" fmla="*/ 59 h 84"/>
                <a:gd name="T74" fmla="*/ 59 w 74"/>
                <a:gd name="T75" fmla="*/ 48 h 84"/>
                <a:gd name="T76" fmla="*/ 61 w 74"/>
                <a:gd name="T77" fmla="*/ 43 h 84"/>
                <a:gd name="T78" fmla="*/ 64 w 74"/>
                <a:gd name="T79" fmla="*/ 39 h 84"/>
                <a:gd name="T80" fmla="*/ 69 w 74"/>
                <a:gd name="T81" fmla="*/ 36 h 84"/>
                <a:gd name="T82" fmla="*/ 74 w 74"/>
                <a:gd name="T83" fmla="*/ 32 h 84"/>
                <a:gd name="T84" fmla="*/ 74 w 74"/>
                <a:gd name="T85" fmla="*/ 32 h 84"/>
                <a:gd name="T86" fmla="*/ 66 w 74"/>
                <a:gd name="T87" fmla="*/ 29 h 84"/>
                <a:gd name="T88" fmla="*/ 56 w 74"/>
                <a:gd name="T89" fmla="*/ 25 h 84"/>
                <a:gd name="T90" fmla="*/ 39 w 74"/>
                <a:gd name="T91" fmla="*/ 22 h 84"/>
                <a:gd name="T92" fmla="*/ 39 w 74"/>
                <a:gd name="T93" fmla="*/ 22 h 84"/>
                <a:gd name="T94" fmla="*/ 41 w 74"/>
                <a:gd name="T95" fmla="*/ 20 h 84"/>
                <a:gd name="T96" fmla="*/ 42 w 74"/>
                <a:gd name="T97" fmla="*/ 17 h 84"/>
                <a:gd name="T98" fmla="*/ 43 w 74"/>
                <a:gd name="T99" fmla="*/ 13 h 84"/>
                <a:gd name="T100" fmla="*/ 45 w 74"/>
                <a:gd name="T101" fmla="*/ 8 h 84"/>
                <a:gd name="T102" fmla="*/ 46 w 74"/>
                <a:gd name="T103" fmla="*/ 7 h 84"/>
                <a:gd name="T104" fmla="*/ 50 w 74"/>
                <a:gd name="T105" fmla="*/ 6 h 84"/>
                <a:gd name="T106" fmla="*/ 50 w 74"/>
                <a:gd name="T107" fmla="*/ 6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74" h="84">
                  <a:moveTo>
                    <a:pt x="50" y="6"/>
                  </a:moveTo>
                  <a:lnTo>
                    <a:pt x="50" y="6"/>
                  </a:lnTo>
                  <a:lnTo>
                    <a:pt x="45" y="3"/>
                  </a:lnTo>
                  <a:lnTo>
                    <a:pt x="39" y="1"/>
                  </a:lnTo>
                  <a:lnTo>
                    <a:pt x="35" y="0"/>
                  </a:lnTo>
                  <a:lnTo>
                    <a:pt x="30" y="3"/>
                  </a:lnTo>
                  <a:lnTo>
                    <a:pt x="30" y="3"/>
                  </a:lnTo>
                  <a:lnTo>
                    <a:pt x="29" y="4"/>
                  </a:lnTo>
                  <a:lnTo>
                    <a:pt x="29" y="6"/>
                  </a:lnTo>
                  <a:lnTo>
                    <a:pt x="29" y="12"/>
                  </a:lnTo>
                  <a:lnTo>
                    <a:pt x="29" y="12"/>
                  </a:lnTo>
                  <a:lnTo>
                    <a:pt x="26" y="11"/>
                  </a:lnTo>
                  <a:lnTo>
                    <a:pt x="22" y="11"/>
                  </a:lnTo>
                  <a:lnTo>
                    <a:pt x="14" y="13"/>
                  </a:lnTo>
                  <a:lnTo>
                    <a:pt x="8" y="15"/>
                  </a:lnTo>
                  <a:lnTo>
                    <a:pt x="4" y="16"/>
                  </a:lnTo>
                  <a:lnTo>
                    <a:pt x="1" y="16"/>
                  </a:lnTo>
                  <a:lnTo>
                    <a:pt x="1" y="16"/>
                  </a:lnTo>
                  <a:lnTo>
                    <a:pt x="0" y="48"/>
                  </a:lnTo>
                  <a:lnTo>
                    <a:pt x="0" y="56"/>
                  </a:lnTo>
                  <a:lnTo>
                    <a:pt x="0" y="63"/>
                  </a:lnTo>
                  <a:lnTo>
                    <a:pt x="2" y="69"/>
                  </a:lnTo>
                  <a:lnTo>
                    <a:pt x="4" y="74"/>
                  </a:lnTo>
                  <a:lnTo>
                    <a:pt x="4" y="74"/>
                  </a:lnTo>
                  <a:lnTo>
                    <a:pt x="6" y="76"/>
                  </a:lnTo>
                  <a:lnTo>
                    <a:pt x="9" y="79"/>
                  </a:lnTo>
                  <a:lnTo>
                    <a:pt x="16" y="82"/>
                  </a:lnTo>
                  <a:lnTo>
                    <a:pt x="24" y="84"/>
                  </a:lnTo>
                  <a:lnTo>
                    <a:pt x="33" y="84"/>
                  </a:lnTo>
                  <a:lnTo>
                    <a:pt x="41" y="84"/>
                  </a:lnTo>
                  <a:lnTo>
                    <a:pt x="47" y="82"/>
                  </a:lnTo>
                  <a:lnTo>
                    <a:pt x="51" y="80"/>
                  </a:lnTo>
                  <a:lnTo>
                    <a:pt x="53" y="78"/>
                  </a:lnTo>
                  <a:lnTo>
                    <a:pt x="54" y="75"/>
                  </a:lnTo>
                  <a:lnTo>
                    <a:pt x="55" y="72"/>
                  </a:lnTo>
                  <a:lnTo>
                    <a:pt x="55" y="72"/>
                  </a:lnTo>
                  <a:lnTo>
                    <a:pt x="56" y="59"/>
                  </a:lnTo>
                  <a:lnTo>
                    <a:pt x="59" y="48"/>
                  </a:lnTo>
                  <a:lnTo>
                    <a:pt x="61" y="43"/>
                  </a:lnTo>
                  <a:lnTo>
                    <a:pt x="64" y="39"/>
                  </a:lnTo>
                  <a:lnTo>
                    <a:pt x="69" y="36"/>
                  </a:lnTo>
                  <a:lnTo>
                    <a:pt x="74" y="32"/>
                  </a:lnTo>
                  <a:lnTo>
                    <a:pt x="74" y="32"/>
                  </a:lnTo>
                  <a:lnTo>
                    <a:pt x="66" y="29"/>
                  </a:lnTo>
                  <a:lnTo>
                    <a:pt x="56" y="25"/>
                  </a:lnTo>
                  <a:lnTo>
                    <a:pt x="39" y="22"/>
                  </a:lnTo>
                  <a:lnTo>
                    <a:pt x="39" y="22"/>
                  </a:lnTo>
                  <a:lnTo>
                    <a:pt x="41" y="20"/>
                  </a:lnTo>
                  <a:lnTo>
                    <a:pt x="42" y="17"/>
                  </a:lnTo>
                  <a:lnTo>
                    <a:pt x="43" y="13"/>
                  </a:lnTo>
                  <a:lnTo>
                    <a:pt x="45" y="8"/>
                  </a:lnTo>
                  <a:lnTo>
                    <a:pt x="46" y="7"/>
                  </a:lnTo>
                  <a:lnTo>
                    <a:pt x="50" y="6"/>
                  </a:lnTo>
                  <a:lnTo>
                    <a:pt x="50" y="6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22" name="îSḷîḓê">
              <a:extLst>
                <a:ext uri="{FF2B5EF4-FFF2-40B4-BE49-F238E27FC236}">
                  <a16:creationId xmlns:a16="http://schemas.microsoft.com/office/drawing/2014/main" id="{E1406401-3111-4721-9D24-393A6140C3E4}"/>
                </a:ext>
              </a:extLst>
            </p:cNvPr>
            <p:cNvSpPr/>
            <p:nvPr/>
          </p:nvSpPr>
          <p:spPr bwMode="auto">
            <a:xfrm>
              <a:off x="8185278" y="4168633"/>
              <a:ext cx="25128" cy="15993"/>
            </a:xfrm>
            <a:custGeom>
              <a:avLst/>
              <a:gdLst>
                <a:gd name="T0" fmla="*/ 19 w 23"/>
                <a:gd name="T1" fmla="*/ 16 h 16"/>
                <a:gd name="T2" fmla="*/ 19 w 23"/>
                <a:gd name="T3" fmla="*/ 16 h 16"/>
                <a:gd name="T4" fmla="*/ 18 w 23"/>
                <a:gd name="T5" fmla="*/ 12 h 16"/>
                <a:gd name="T6" fmla="*/ 19 w 23"/>
                <a:gd name="T7" fmla="*/ 8 h 16"/>
                <a:gd name="T8" fmla="*/ 23 w 23"/>
                <a:gd name="T9" fmla="*/ 0 h 16"/>
                <a:gd name="T10" fmla="*/ 23 w 23"/>
                <a:gd name="T11" fmla="*/ 0 h 16"/>
                <a:gd name="T12" fmla="*/ 20 w 23"/>
                <a:gd name="T13" fmla="*/ 4 h 16"/>
                <a:gd name="T14" fmla="*/ 15 w 23"/>
                <a:gd name="T15" fmla="*/ 5 h 16"/>
                <a:gd name="T16" fmla="*/ 14 w 23"/>
                <a:gd name="T17" fmla="*/ 6 h 16"/>
                <a:gd name="T18" fmla="*/ 12 w 23"/>
                <a:gd name="T19" fmla="*/ 5 h 16"/>
                <a:gd name="T20" fmla="*/ 11 w 23"/>
                <a:gd name="T21" fmla="*/ 4 h 16"/>
                <a:gd name="T22" fmla="*/ 8 w 23"/>
                <a:gd name="T23" fmla="*/ 0 h 16"/>
                <a:gd name="T24" fmla="*/ 8 w 23"/>
                <a:gd name="T25" fmla="*/ 0 h 16"/>
                <a:gd name="T26" fmla="*/ 7 w 23"/>
                <a:gd name="T27" fmla="*/ 4 h 16"/>
                <a:gd name="T28" fmla="*/ 5 w 23"/>
                <a:gd name="T29" fmla="*/ 6 h 16"/>
                <a:gd name="T30" fmla="*/ 0 w 23"/>
                <a:gd name="T31" fmla="*/ 11 h 16"/>
                <a:gd name="T32" fmla="*/ 0 w 23"/>
                <a:gd name="T33" fmla="*/ 11 h 16"/>
                <a:gd name="T34" fmla="*/ 2 w 23"/>
                <a:gd name="T35" fmla="*/ 11 h 16"/>
                <a:gd name="T36" fmla="*/ 3 w 23"/>
                <a:gd name="T37" fmla="*/ 12 h 16"/>
                <a:gd name="T38" fmla="*/ 8 w 23"/>
                <a:gd name="T39" fmla="*/ 12 h 16"/>
                <a:gd name="T40" fmla="*/ 13 w 23"/>
                <a:gd name="T41" fmla="*/ 12 h 16"/>
                <a:gd name="T42" fmla="*/ 16 w 23"/>
                <a:gd name="T43" fmla="*/ 14 h 16"/>
                <a:gd name="T44" fmla="*/ 19 w 23"/>
                <a:gd name="T45" fmla="*/ 16 h 16"/>
                <a:gd name="T46" fmla="*/ 19 w 23"/>
                <a:gd name="T47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3" h="16">
                  <a:moveTo>
                    <a:pt x="19" y="16"/>
                  </a:moveTo>
                  <a:lnTo>
                    <a:pt x="19" y="16"/>
                  </a:lnTo>
                  <a:lnTo>
                    <a:pt x="18" y="12"/>
                  </a:lnTo>
                  <a:lnTo>
                    <a:pt x="19" y="8"/>
                  </a:lnTo>
                  <a:lnTo>
                    <a:pt x="23" y="0"/>
                  </a:lnTo>
                  <a:lnTo>
                    <a:pt x="23" y="0"/>
                  </a:lnTo>
                  <a:lnTo>
                    <a:pt x="20" y="4"/>
                  </a:lnTo>
                  <a:lnTo>
                    <a:pt x="15" y="5"/>
                  </a:lnTo>
                  <a:lnTo>
                    <a:pt x="14" y="6"/>
                  </a:lnTo>
                  <a:lnTo>
                    <a:pt x="12" y="5"/>
                  </a:lnTo>
                  <a:lnTo>
                    <a:pt x="11" y="4"/>
                  </a:lnTo>
                  <a:lnTo>
                    <a:pt x="8" y="0"/>
                  </a:lnTo>
                  <a:lnTo>
                    <a:pt x="8" y="0"/>
                  </a:lnTo>
                  <a:lnTo>
                    <a:pt x="7" y="4"/>
                  </a:lnTo>
                  <a:lnTo>
                    <a:pt x="5" y="6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2" y="11"/>
                  </a:lnTo>
                  <a:lnTo>
                    <a:pt x="3" y="12"/>
                  </a:lnTo>
                  <a:lnTo>
                    <a:pt x="8" y="12"/>
                  </a:lnTo>
                  <a:lnTo>
                    <a:pt x="13" y="12"/>
                  </a:lnTo>
                  <a:lnTo>
                    <a:pt x="16" y="14"/>
                  </a:lnTo>
                  <a:lnTo>
                    <a:pt x="19" y="16"/>
                  </a:lnTo>
                  <a:lnTo>
                    <a:pt x="19" y="16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23" name="îṥľiḍé">
              <a:extLst>
                <a:ext uri="{FF2B5EF4-FFF2-40B4-BE49-F238E27FC236}">
                  <a16:creationId xmlns:a16="http://schemas.microsoft.com/office/drawing/2014/main" id="{D3B5FF3B-5EAE-41B7-9104-2ACED74A57C2}"/>
                </a:ext>
              </a:extLst>
            </p:cNvPr>
            <p:cNvSpPr/>
            <p:nvPr/>
          </p:nvSpPr>
          <p:spPr bwMode="auto">
            <a:xfrm>
              <a:off x="6346418" y="2926405"/>
              <a:ext cx="2703295" cy="1503401"/>
            </a:xfrm>
            <a:custGeom>
              <a:avLst/>
              <a:gdLst>
                <a:gd name="T0" fmla="*/ 2400 w 2583"/>
                <a:gd name="T1" fmla="*/ 124 h 1503"/>
                <a:gd name="T2" fmla="*/ 2237 w 2583"/>
                <a:gd name="T3" fmla="*/ 3 h 1503"/>
                <a:gd name="T4" fmla="*/ 2173 w 2583"/>
                <a:gd name="T5" fmla="*/ 131 h 1503"/>
                <a:gd name="T6" fmla="*/ 1914 w 2583"/>
                <a:gd name="T7" fmla="*/ 137 h 1503"/>
                <a:gd name="T8" fmla="*/ 1766 w 2583"/>
                <a:gd name="T9" fmla="*/ 75 h 1503"/>
                <a:gd name="T10" fmla="*/ 1660 w 2583"/>
                <a:gd name="T11" fmla="*/ 131 h 1503"/>
                <a:gd name="T12" fmla="*/ 1476 w 2583"/>
                <a:gd name="T13" fmla="*/ 102 h 1503"/>
                <a:gd name="T14" fmla="*/ 1289 w 2583"/>
                <a:gd name="T15" fmla="*/ 207 h 1503"/>
                <a:gd name="T16" fmla="*/ 1237 w 2583"/>
                <a:gd name="T17" fmla="*/ 269 h 1503"/>
                <a:gd name="T18" fmla="*/ 1109 w 2583"/>
                <a:gd name="T19" fmla="*/ 397 h 1503"/>
                <a:gd name="T20" fmla="*/ 1038 w 2583"/>
                <a:gd name="T21" fmla="*/ 507 h 1503"/>
                <a:gd name="T22" fmla="*/ 947 w 2583"/>
                <a:gd name="T23" fmla="*/ 495 h 1503"/>
                <a:gd name="T24" fmla="*/ 730 w 2583"/>
                <a:gd name="T25" fmla="*/ 551 h 1503"/>
                <a:gd name="T26" fmla="*/ 599 w 2583"/>
                <a:gd name="T27" fmla="*/ 493 h 1503"/>
                <a:gd name="T28" fmla="*/ 417 w 2583"/>
                <a:gd name="T29" fmla="*/ 471 h 1503"/>
                <a:gd name="T30" fmla="*/ 306 w 2583"/>
                <a:gd name="T31" fmla="*/ 433 h 1503"/>
                <a:gd name="T32" fmla="*/ 221 w 2583"/>
                <a:gd name="T33" fmla="*/ 462 h 1503"/>
                <a:gd name="T34" fmla="*/ 138 w 2583"/>
                <a:gd name="T35" fmla="*/ 509 h 1503"/>
                <a:gd name="T36" fmla="*/ 8 w 2583"/>
                <a:gd name="T37" fmla="*/ 579 h 1503"/>
                <a:gd name="T38" fmla="*/ 30 w 2583"/>
                <a:gd name="T39" fmla="*/ 661 h 1503"/>
                <a:gd name="T40" fmla="*/ 55 w 2583"/>
                <a:gd name="T41" fmla="*/ 757 h 1503"/>
                <a:gd name="T42" fmla="*/ 182 w 2583"/>
                <a:gd name="T43" fmla="*/ 1014 h 1503"/>
                <a:gd name="T44" fmla="*/ 241 w 2583"/>
                <a:gd name="T45" fmla="*/ 1122 h 1503"/>
                <a:gd name="T46" fmla="*/ 334 w 2583"/>
                <a:gd name="T47" fmla="*/ 1146 h 1503"/>
                <a:gd name="T48" fmla="*/ 461 w 2583"/>
                <a:gd name="T49" fmla="*/ 1056 h 1503"/>
                <a:gd name="T50" fmla="*/ 608 w 2583"/>
                <a:gd name="T51" fmla="*/ 1009 h 1503"/>
                <a:gd name="T52" fmla="*/ 654 w 2583"/>
                <a:gd name="T53" fmla="*/ 882 h 1503"/>
                <a:gd name="T54" fmla="*/ 512 w 2583"/>
                <a:gd name="T55" fmla="*/ 843 h 1503"/>
                <a:gd name="T56" fmla="*/ 380 w 2583"/>
                <a:gd name="T57" fmla="*/ 753 h 1503"/>
                <a:gd name="T58" fmla="*/ 513 w 2583"/>
                <a:gd name="T59" fmla="*/ 779 h 1503"/>
                <a:gd name="T60" fmla="*/ 697 w 2583"/>
                <a:gd name="T61" fmla="*/ 829 h 1503"/>
                <a:gd name="T62" fmla="*/ 814 w 2583"/>
                <a:gd name="T63" fmla="*/ 853 h 1503"/>
                <a:gd name="T64" fmla="*/ 916 w 2583"/>
                <a:gd name="T65" fmla="*/ 972 h 1503"/>
                <a:gd name="T66" fmla="*/ 983 w 2583"/>
                <a:gd name="T67" fmla="*/ 1076 h 1503"/>
                <a:gd name="T68" fmla="*/ 1070 w 2583"/>
                <a:gd name="T69" fmla="*/ 1260 h 1503"/>
                <a:gd name="T70" fmla="*/ 1158 w 2583"/>
                <a:gd name="T71" fmla="*/ 1213 h 1503"/>
                <a:gd name="T72" fmla="*/ 1153 w 2583"/>
                <a:gd name="T73" fmla="*/ 1104 h 1503"/>
                <a:gd name="T74" fmla="*/ 1358 w 2583"/>
                <a:gd name="T75" fmla="*/ 944 h 1503"/>
                <a:gd name="T76" fmla="*/ 1492 w 2583"/>
                <a:gd name="T77" fmla="*/ 1026 h 1503"/>
                <a:gd name="T78" fmla="*/ 1558 w 2583"/>
                <a:gd name="T79" fmla="*/ 1070 h 1503"/>
                <a:gd name="T80" fmla="*/ 1643 w 2583"/>
                <a:gd name="T81" fmla="*/ 1332 h 1503"/>
                <a:gd name="T82" fmla="*/ 1764 w 2583"/>
                <a:gd name="T83" fmla="*/ 1464 h 1503"/>
                <a:gd name="T84" fmla="*/ 1649 w 2583"/>
                <a:gd name="T85" fmla="*/ 1236 h 1503"/>
                <a:gd name="T86" fmla="*/ 1711 w 2583"/>
                <a:gd name="T87" fmla="*/ 1190 h 1503"/>
                <a:gd name="T88" fmla="*/ 1770 w 2583"/>
                <a:gd name="T89" fmla="*/ 1238 h 1503"/>
                <a:gd name="T90" fmla="*/ 1786 w 2583"/>
                <a:gd name="T91" fmla="*/ 1262 h 1503"/>
                <a:gd name="T92" fmla="*/ 1885 w 2583"/>
                <a:gd name="T93" fmla="*/ 1104 h 1503"/>
                <a:gd name="T94" fmla="*/ 1820 w 2583"/>
                <a:gd name="T95" fmla="*/ 975 h 1503"/>
                <a:gd name="T96" fmla="*/ 1897 w 2583"/>
                <a:gd name="T97" fmla="*/ 997 h 1503"/>
                <a:gd name="T98" fmla="*/ 1965 w 2583"/>
                <a:gd name="T99" fmla="*/ 915 h 1503"/>
                <a:gd name="T100" fmla="*/ 2064 w 2583"/>
                <a:gd name="T101" fmla="*/ 876 h 1503"/>
                <a:gd name="T102" fmla="*/ 2182 w 2583"/>
                <a:gd name="T103" fmla="*/ 730 h 1503"/>
                <a:gd name="T104" fmla="*/ 2165 w 2583"/>
                <a:gd name="T105" fmla="*/ 606 h 1503"/>
                <a:gd name="T106" fmla="*/ 2201 w 2583"/>
                <a:gd name="T107" fmla="*/ 507 h 1503"/>
                <a:gd name="T108" fmla="*/ 2098 w 2583"/>
                <a:gd name="T109" fmla="*/ 450 h 1503"/>
                <a:gd name="T110" fmla="*/ 2187 w 2583"/>
                <a:gd name="T111" fmla="*/ 395 h 1503"/>
                <a:gd name="T112" fmla="*/ 2251 w 2583"/>
                <a:gd name="T113" fmla="*/ 445 h 1503"/>
                <a:gd name="T114" fmla="*/ 2279 w 2583"/>
                <a:gd name="T115" fmla="*/ 492 h 1503"/>
                <a:gd name="T116" fmla="*/ 2287 w 2583"/>
                <a:gd name="T117" fmla="*/ 572 h 1503"/>
                <a:gd name="T118" fmla="*/ 2358 w 2583"/>
                <a:gd name="T119" fmla="*/ 547 h 1503"/>
                <a:gd name="T120" fmla="*/ 2334 w 2583"/>
                <a:gd name="T121" fmla="*/ 448 h 1503"/>
                <a:gd name="T122" fmla="*/ 2375 w 2583"/>
                <a:gd name="T123" fmla="*/ 370 h 1503"/>
                <a:gd name="T124" fmla="*/ 2569 w 2583"/>
                <a:gd name="T125" fmla="*/ 207 h 1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583" h="1503">
                  <a:moveTo>
                    <a:pt x="2499" y="188"/>
                  </a:moveTo>
                  <a:lnTo>
                    <a:pt x="2499" y="188"/>
                  </a:lnTo>
                  <a:lnTo>
                    <a:pt x="2490" y="185"/>
                  </a:lnTo>
                  <a:lnTo>
                    <a:pt x="2483" y="182"/>
                  </a:lnTo>
                  <a:lnTo>
                    <a:pt x="2477" y="178"/>
                  </a:lnTo>
                  <a:lnTo>
                    <a:pt x="2474" y="174"/>
                  </a:lnTo>
                  <a:lnTo>
                    <a:pt x="2470" y="170"/>
                  </a:lnTo>
                  <a:lnTo>
                    <a:pt x="2467" y="166"/>
                  </a:lnTo>
                  <a:lnTo>
                    <a:pt x="2466" y="160"/>
                  </a:lnTo>
                  <a:lnTo>
                    <a:pt x="2465" y="156"/>
                  </a:lnTo>
                  <a:lnTo>
                    <a:pt x="2465" y="156"/>
                  </a:lnTo>
                  <a:lnTo>
                    <a:pt x="2463" y="153"/>
                  </a:lnTo>
                  <a:lnTo>
                    <a:pt x="2462" y="151"/>
                  </a:lnTo>
                  <a:lnTo>
                    <a:pt x="2455" y="148"/>
                  </a:lnTo>
                  <a:lnTo>
                    <a:pt x="2446" y="144"/>
                  </a:lnTo>
                  <a:lnTo>
                    <a:pt x="2436" y="141"/>
                  </a:lnTo>
                  <a:lnTo>
                    <a:pt x="2425" y="137"/>
                  </a:lnTo>
                  <a:lnTo>
                    <a:pt x="2414" y="133"/>
                  </a:lnTo>
                  <a:lnTo>
                    <a:pt x="2404" y="127"/>
                  </a:lnTo>
                  <a:lnTo>
                    <a:pt x="2400" y="124"/>
                  </a:lnTo>
                  <a:lnTo>
                    <a:pt x="2396" y="119"/>
                  </a:lnTo>
                  <a:lnTo>
                    <a:pt x="2396" y="119"/>
                  </a:lnTo>
                  <a:lnTo>
                    <a:pt x="2385" y="103"/>
                  </a:lnTo>
                  <a:lnTo>
                    <a:pt x="2375" y="85"/>
                  </a:lnTo>
                  <a:lnTo>
                    <a:pt x="2364" y="64"/>
                  </a:lnTo>
                  <a:lnTo>
                    <a:pt x="2351" y="33"/>
                  </a:lnTo>
                  <a:lnTo>
                    <a:pt x="2351" y="33"/>
                  </a:lnTo>
                  <a:lnTo>
                    <a:pt x="2346" y="25"/>
                  </a:lnTo>
                  <a:lnTo>
                    <a:pt x="2342" y="18"/>
                  </a:lnTo>
                  <a:lnTo>
                    <a:pt x="2336" y="12"/>
                  </a:lnTo>
                  <a:lnTo>
                    <a:pt x="2329" y="8"/>
                  </a:lnTo>
                  <a:lnTo>
                    <a:pt x="2322" y="4"/>
                  </a:lnTo>
                  <a:lnTo>
                    <a:pt x="2314" y="2"/>
                  </a:lnTo>
                  <a:lnTo>
                    <a:pt x="2308" y="1"/>
                  </a:lnTo>
                  <a:lnTo>
                    <a:pt x="2300" y="0"/>
                  </a:lnTo>
                  <a:lnTo>
                    <a:pt x="2283" y="0"/>
                  </a:lnTo>
                  <a:lnTo>
                    <a:pt x="2267" y="1"/>
                  </a:lnTo>
                  <a:lnTo>
                    <a:pt x="2251" y="2"/>
                  </a:lnTo>
                  <a:lnTo>
                    <a:pt x="2237" y="3"/>
                  </a:lnTo>
                  <a:lnTo>
                    <a:pt x="2237" y="3"/>
                  </a:lnTo>
                  <a:lnTo>
                    <a:pt x="2231" y="3"/>
                  </a:lnTo>
                  <a:lnTo>
                    <a:pt x="2227" y="4"/>
                  </a:lnTo>
                  <a:lnTo>
                    <a:pt x="2223" y="7"/>
                  </a:lnTo>
                  <a:lnTo>
                    <a:pt x="2221" y="9"/>
                  </a:lnTo>
                  <a:lnTo>
                    <a:pt x="2219" y="11"/>
                  </a:lnTo>
                  <a:lnTo>
                    <a:pt x="2219" y="15"/>
                  </a:lnTo>
                  <a:lnTo>
                    <a:pt x="2218" y="21"/>
                  </a:lnTo>
                  <a:lnTo>
                    <a:pt x="2219" y="36"/>
                  </a:lnTo>
                  <a:lnTo>
                    <a:pt x="2218" y="42"/>
                  </a:lnTo>
                  <a:lnTo>
                    <a:pt x="2217" y="44"/>
                  </a:lnTo>
                  <a:lnTo>
                    <a:pt x="2214" y="47"/>
                  </a:lnTo>
                  <a:lnTo>
                    <a:pt x="2214" y="47"/>
                  </a:lnTo>
                  <a:lnTo>
                    <a:pt x="2212" y="49"/>
                  </a:lnTo>
                  <a:lnTo>
                    <a:pt x="2209" y="52"/>
                  </a:lnTo>
                  <a:lnTo>
                    <a:pt x="2204" y="62"/>
                  </a:lnTo>
                  <a:lnTo>
                    <a:pt x="2193" y="89"/>
                  </a:lnTo>
                  <a:lnTo>
                    <a:pt x="2182" y="115"/>
                  </a:lnTo>
                  <a:lnTo>
                    <a:pt x="2178" y="125"/>
                  </a:lnTo>
                  <a:lnTo>
                    <a:pt x="2173" y="131"/>
                  </a:lnTo>
                  <a:lnTo>
                    <a:pt x="2173" y="131"/>
                  </a:lnTo>
                  <a:lnTo>
                    <a:pt x="2171" y="132"/>
                  </a:lnTo>
                  <a:lnTo>
                    <a:pt x="2168" y="133"/>
                  </a:lnTo>
                  <a:lnTo>
                    <a:pt x="2160" y="133"/>
                  </a:lnTo>
                  <a:lnTo>
                    <a:pt x="2149" y="133"/>
                  </a:lnTo>
                  <a:lnTo>
                    <a:pt x="2139" y="131"/>
                  </a:lnTo>
                  <a:lnTo>
                    <a:pt x="2122" y="126"/>
                  </a:lnTo>
                  <a:lnTo>
                    <a:pt x="2114" y="124"/>
                  </a:lnTo>
                  <a:lnTo>
                    <a:pt x="2114" y="124"/>
                  </a:lnTo>
                  <a:lnTo>
                    <a:pt x="2089" y="125"/>
                  </a:lnTo>
                  <a:lnTo>
                    <a:pt x="2069" y="126"/>
                  </a:lnTo>
                  <a:lnTo>
                    <a:pt x="2060" y="127"/>
                  </a:lnTo>
                  <a:lnTo>
                    <a:pt x="2053" y="128"/>
                  </a:lnTo>
                  <a:lnTo>
                    <a:pt x="2053" y="128"/>
                  </a:lnTo>
                  <a:lnTo>
                    <a:pt x="2026" y="133"/>
                  </a:lnTo>
                  <a:lnTo>
                    <a:pt x="1981" y="139"/>
                  </a:lnTo>
                  <a:lnTo>
                    <a:pt x="1957" y="140"/>
                  </a:lnTo>
                  <a:lnTo>
                    <a:pt x="1937" y="141"/>
                  </a:lnTo>
                  <a:lnTo>
                    <a:pt x="1922" y="140"/>
                  </a:lnTo>
                  <a:lnTo>
                    <a:pt x="1917" y="139"/>
                  </a:lnTo>
                  <a:lnTo>
                    <a:pt x="1914" y="137"/>
                  </a:lnTo>
                  <a:lnTo>
                    <a:pt x="1914" y="137"/>
                  </a:lnTo>
                  <a:lnTo>
                    <a:pt x="1910" y="134"/>
                  </a:lnTo>
                  <a:lnTo>
                    <a:pt x="1903" y="131"/>
                  </a:lnTo>
                  <a:lnTo>
                    <a:pt x="1887" y="124"/>
                  </a:lnTo>
                  <a:lnTo>
                    <a:pt x="1867" y="115"/>
                  </a:lnTo>
                  <a:lnTo>
                    <a:pt x="1858" y="110"/>
                  </a:lnTo>
                  <a:lnTo>
                    <a:pt x="1850" y="103"/>
                  </a:lnTo>
                  <a:lnTo>
                    <a:pt x="1850" y="103"/>
                  </a:lnTo>
                  <a:lnTo>
                    <a:pt x="1846" y="100"/>
                  </a:lnTo>
                  <a:lnTo>
                    <a:pt x="1841" y="98"/>
                  </a:lnTo>
                  <a:lnTo>
                    <a:pt x="1830" y="93"/>
                  </a:lnTo>
                  <a:lnTo>
                    <a:pt x="1819" y="90"/>
                  </a:lnTo>
                  <a:lnTo>
                    <a:pt x="1806" y="89"/>
                  </a:lnTo>
                  <a:lnTo>
                    <a:pt x="1786" y="85"/>
                  </a:lnTo>
                  <a:lnTo>
                    <a:pt x="1779" y="83"/>
                  </a:lnTo>
                  <a:lnTo>
                    <a:pt x="1776" y="82"/>
                  </a:lnTo>
                  <a:lnTo>
                    <a:pt x="1775" y="81"/>
                  </a:lnTo>
                  <a:lnTo>
                    <a:pt x="1775" y="81"/>
                  </a:lnTo>
                  <a:lnTo>
                    <a:pt x="1772" y="78"/>
                  </a:lnTo>
                  <a:lnTo>
                    <a:pt x="1766" y="75"/>
                  </a:lnTo>
                  <a:lnTo>
                    <a:pt x="1747" y="68"/>
                  </a:lnTo>
                  <a:lnTo>
                    <a:pt x="1726" y="60"/>
                  </a:lnTo>
                  <a:lnTo>
                    <a:pt x="1718" y="57"/>
                  </a:lnTo>
                  <a:lnTo>
                    <a:pt x="1714" y="53"/>
                  </a:lnTo>
                  <a:lnTo>
                    <a:pt x="1714" y="53"/>
                  </a:lnTo>
                  <a:lnTo>
                    <a:pt x="1709" y="51"/>
                  </a:lnTo>
                  <a:lnTo>
                    <a:pt x="1704" y="51"/>
                  </a:lnTo>
                  <a:lnTo>
                    <a:pt x="1698" y="52"/>
                  </a:lnTo>
                  <a:lnTo>
                    <a:pt x="1692" y="54"/>
                  </a:lnTo>
                  <a:lnTo>
                    <a:pt x="1687" y="58"/>
                  </a:lnTo>
                  <a:lnTo>
                    <a:pt x="1682" y="62"/>
                  </a:lnTo>
                  <a:lnTo>
                    <a:pt x="1679" y="68"/>
                  </a:lnTo>
                  <a:lnTo>
                    <a:pt x="1678" y="75"/>
                  </a:lnTo>
                  <a:lnTo>
                    <a:pt x="1678" y="75"/>
                  </a:lnTo>
                  <a:lnTo>
                    <a:pt x="1676" y="91"/>
                  </a:lnTo>
                  <a:lnTo>
                    <a:pt x="1674" y="100"/>
                  </a:lnTo>
                  <a:lnTo>
                    <a:pt x="1672" y="109"/>
                  </a:lnTo>
                  <a:lnTo>
                    <a:pt x="1668" y="117"/>
                  </a:lnTo>
                  <a:lnTo>
                    <a:pt x="1664" y="125"/>
                  </a:lnTo>
                  <a:lnTo>
                    <a:pt x="1660" y="131"/>
                  </a:lnTo>
                  <a:lnTo>
                    <a:pt x="1655" y="134"/>
                  </a:lnTo>
                  <a:lnTo>
                    <a:pt x="1655" y="134"/>
                  </a:lnTo>
                  <a:lnTo>
                    <a:pt x="1648" y="137"/>
                  </a:lnTo>
                  <a:lnTo>
                    <a:pt x="1650" y="135"/>
                  </a:lnTo>
                  <a:lnTo>
                    <a:pt x="1650" y="135"/>
                  </a:lnTo>
                  <a:lnTo>
                    <a:pt x="1632" y="130"/>
                  </a:lnTo>
                  <a:lnTo>
                    <a:pt x="1617" y="124"/>
                  </a:lnTo>
                  <a:lnTo>
                    <a:pt x="1612" y="120"/>
                  </a:lnTo>
                  <a:lnTo>
                    <a:pt x="1608" y="118"/>
                  </a:lnTo>
                  <a:lnTo>
                    <a:pt x="1608" y="118"/>
                  </a:lnTo>
                  <a:lnTo>
                    <a:pt x="1604" y="115"/>
                  </a:lnTo>
                  <a:lnTo>
                    <a:pt x="1596" y="111"/>
                  </a:lnTo>
                  <a:lnTo>
                    <a:pt x="1575" y="103"/>
                  </a:lnTo>
                  <a:lnTo>
                    <a:pt x="1527" y="89"/>
                  </a:lnTo>
                  <a:lnTo>
                    <a:pt x="1527" y="89"/>
                  </a:lnTo>
                  <a:lnTo>
                    <a:pt x="1522" y="87"/>
                  </a:lnTo>
                  <a:lnTo>
                    <a:pt x="1515" y="89"/>
                  </a:lnTo>
                  <a:lnTo>
                    <a:pt x="1506" y="90"/>
                  </a:lnTo>
                  <a:lnTo>
                    <a:pt x="1497" y="93"/>
                  </a:lnTo>
                  <a:lnTo>
                    <a:pt x="1476" y="102"/>
                  </a:lnTo>
                  <a:lnTo>
                    <a:pt x="1453" y="114"/>
                  </a:lnTo>
                  <a:lnTo>
                    <a:pt x="1415" y="135"/>
                  </a:lnTo>
                  <a:lnTo>
                    <a:pt x="1394" y="147"/>
                  </a:lnTo>
                  <a:lnTo>
                    <a:pt x="1394" y="147"/>
                  </a:lnTo>
                  <a:lnTo>
                    <a:pt x="1391" y="149"/>
                  </a:lnTo>
                  <a:lnTo>
                    <a:pt x="1386" y="151"/>
                  </a:lnTo>
                  <a:lnTo>
                    <a:pt x="1376" y="161"/>
                  </a:lnTo>
                  <a:lnTo>
                    <a:pt x="1366" y="174"/>
                  </a:lnTo>
                  <a:lnTo>
                    <a:pt x="1361" y="181"/>
                  </a:lnTo>
                  <a:lnTo>
                    <a:pt x="1358" y="188"/>
                  </a:lnTo>
                  <a:lnTo>
                    <a:pt x="1358" y="188"/>
                  </a:lnTo>
                  <a:lnTo>
                    <a:pt x="1356" y="191"/>
                  </a:lnTo>
                  <a:lnTo>
                    <a:pt x="1352" y="193"/>
                  </a:lnTo>
                  <a:lnTo>
                    <a:pt x="1344" y="199"/>
                  </a:lnTo>
                  <a:lnTo>
                    <a:pt x="1334" y="202"/>
                  </a:lnTo>
                  <a:lnTo>
                    <a:pt x="1322" y="206"/>
                  </a:lnTo>
                  <a:lnTo>
                    <a:pt x="1310" y="208"/>
                  </a:lnTo>
                  <a:lnTo>
                    <a:pt x="1300" y="209"/>
                  </a:lnTo>
                  <a:lnTo>
                    <a:pt x="1292" y="209"/>
                  </a:lnTo>
                  <a:lnTo>
                    <a:pt x="1289" y="207"/>
                  </a:lnTo>
                  <a:lnTo>
                    <a:pt x="1289" y="207"/>
                  </a:lnTo>
                  <a:lnTo>
                    <a:pt x="1286" y="207"/>
                  </a:lnTo>
                  <a:lnTo>
                    <a:pt x="1283" y="208"/>
                  </a:lnTo>
                  <a:lnTo>
                    <a:pt x="1281" y="211"/>
                  </a:lnTo>
                  <a:lnTo>
                    <a:pt x="1277" y="216"/>
                  </a:lnTo>
                  <a:lnTo>
                    <a:pt x="1273" y="225"/>
                  </a:lnTo>
                  <a:lnTo>
                    <a:pt x="1272" y="230"/>
                  </a:lnTo>
                  <a:lnTo>
                    <a:pt x="1272" y="232"/>
                  </a:lnTo>
                  <a:lnTo>
                    <a:pt x="1272" y="232"/>
                  </a:lnTo>
                  <a:lnTo>
                    <a:pt x="1272" y="235"/>
                  </a:lnTo>
                  <a:lnTo>
                    <a:pt x="1270" y="240"/>
                  </a:lnTo>
                  <a:lnTo>
                    <a:pt x="1269" y="246"/>
                  </a:lnTo>
                  <a:lnTo>
                    <a:pt x="1266" y="252"/>
                  </a:lnTo>
                  <a:lnTo>
                    <a:pt x="1262" y="258"/>
                  </a:lnTo>
                  <a:lnTo>
                    <a:pt x="1258" y="263"/>
                  </a:lnTo>
                  <a:lnTo>
                    <a:pt x="1251" y="266"/>
                  </a:lnTo>
                  <a:lnTo>
                    <a:pt x="1244" y="267"/>
                  </a:lnTo>
                  <a:lnTo>
                    <a:pt x="1244" y="267"/>
                  </a:lnTo>
                  <a:lnTo>
                    <a:pt x="1241" y="267"/>
                  </a:lnTo>
                  <a:lnTo>
                    <a:pt x="1237" y="269"/>
                  </a:lnTo>
                  <a:lnTo>
                    <a:pt x="1234" y="273"/>
                  </a:lnTo>
                  <a:lnTo>
                    <a:pt x="1232" y="276"/>
                  </a:lnTo>
                  <a:lnTo>
                    <a:pt x="1226" y="286"/>
                  </a:lnTo>
                  <a:lnTo>
                    <a:pt x="1221" y="298"/>
                  </a:lnTo>
                  <a:lnTo>
                    <a:pt x="1217" y="310"/>
                  </a:lnTo>
                  <a:lnTo>
                    <a:pt x="1215" y="323"/>
                  </a:lnTo>
                  <a:lnTo>
                    <a:pt x="1210" y="340"/>
                  </a:lnTo>
                  <a:lnTo>
                    <a:pt x="1210" y="340"/>
                  </a:lnTo>
                  <a:lnTo>
                    <a:pt x="1208" y="346"/>
                  </a:lnTo>
                  <a:lnTo>
                    <a:pt x="1203" y="351"/>
                  </a:lnTo>
                  <a:lnTo>
                    <a:pt x="1198" y="357"/>
                  </a:lnTo>
                  <a:lnTo>
                    <a:pt x="1191" y="363"/>
                  </a:lnTo>
                  <a:lnTo>
                    <a:pt x="1183" y="368"/>
                  </a:lnTo>
                  <a:lnTo>
                    <a:pt x="1174" y="373"/>
                  </a:lnTo>
                  <a:lnTo>
                    <a:pt x="1163" y="376"/>
                  </a:lnTo>
                  <a:lnTo>
                    <a:pt x="1153" y="379"/>
                  </a:lnTo>
                  <a:lnTo>
                    <a:pt x="1153" y="379"/>
                  </a:lnTo>
                  <a:lnTo>
                    <a:pt x="1142" y="381"/>
                  </a:lnTo>
                  <a:lnTo>
                    <a:pt x="1130" y="385"/>
                  </a:lnTo>
                  <a:lnTo>
                    <a:pt x="1109" y="397"/>
                  </a:lnTo>
                  <a:lnTo>
                    <a:pt x="1092" y="406"/>
                  </a:lnTo>
                  <a:lnTo>
                    <a:pt x="1085" y="409"/>
                  </a:lnTo>
                  <a:lnTo>
                    <a:pt x="1080" y="409"/>
                  </a:lnTo>
                  <a:lnTo>
                    <a:pt x="1080" y="409"/>
                  </a:lnTo>
                  <a:lnTo>
                    <a:pt x="1077" y="409"/>
                  </a:lnTo>
                  <a:lnTo>
                    <a:pt x="1072" y="412"/>
                  </a:lnTo>
                  <a:lnTo>
                    <a:pt x="1068" y="416"/>
                  </a:lnTo>
                  <a:lnTo>
                    <a:pt x="1062" y="421"/>
                  </a:lnTo>
                  <a:lnTo>
                    <a:pt x="1054" y="430"/>
                  </a:lnTo>
                  <a:lnTo>
                    <a:pt x="1052" y="434"/>
                  </a:lnTo>
                  <a:lnTo>
                    <a:pt x="1052" y="437"/>
                  </a:lnTo>
                  <a:lnTo>
                    <a:pt x="1052" y="437"/>
                  </a:lnTo>
                  <a:lnTo>
                    <a:pt x="1053" y="445"/>
                  </a:lnTo>
                  <a:lnTo>
                    <a:pt x="1053" y="459"/>
                  </a:lnTo>
                  <a:lnTo>
                    <a:pt x="1050" y="479"/>
                  </a:lnTo>
                  <a:lnTo>
                    <a:pt x="1047" y="489"/>
                  </a:lnTo>
                  <a:lnTo>
                    <a:pt x="1044" y="499"/>
                  </a:lnTo>
                  <a:lnTo>
                    <a:pt x="1044" y="499"/>
                  </a:lnTo>
                  <a:lnTo>
                    <a:pt x="1042" y="504"/>
                  </a:lnTo>
                  <a:lnTo>
                    <a:pt x="1038" y="507"/>
                  </a:lnTo>
                  <a:lnTo>
                    <a:pt x="1035" y="511"/>
                  </a:lnTo>
                  <a:lnTo>
                    <a:pt x="1030" y="513"/>
                  </a:lnTo>
                  <a:lnTo>
                    <a:pt x="1022" y="515"/>
                  </a:lnTo>
                  <a:lnTo>
                    <a:pt x="1013" y="515"/>
                  </a:lnTo>
                  <a:lnTo>
                    <a:pt x="1005" y="514"/>
                  </a:lnTo>
                  <a:lnTo>
                    <a:pt x="1000" y="512"/>
                  </a:lnTo>
                  <a:lnTo>
                    <a:pt x="995" y="509"/>
                  </a:lnTo>
                  <a:lnTo>
                    <a:pt x="994" y="507"/>
                  </a:lnTo>
                  <a:lnTo>
                    <a:pt x="994" y="506"/>
                  </a:lnTo>
                  <a:lnTo>
                    <a:pt x="994" y="506"/>
                  </a:lnTo>
                  <a:lnTo>
                    <a:pt x="994" y="504"/>
                  </a:lnTo>
                  <a:lnTo>
                    <a:pt x="993" y="500"/>
                  </a:lnTo>
                  <a:lnTo>
                    <a:pt x="991" y="497"/>
                  </a:lnTo>
                  <a:lnTo>
                    <a:pt x="987" y="493"/>
                  </a:lnTo>
                  <a:lnTo>
                    <a:pt x="984" y="491"/>
                  </a:lnTo>
                  <a:lnTo>
                    <a:pt x="979" y="489"/>
                  </a:lnTo>
                  <a:lnTo>
                    <a:pt x="976" y="489"/>
                  </a:lnTo>
                  <a:lnTo>
                    <a:pt x="971" y="489"/>
                  </a:lnTo>
                  <a:lnTo>
                    <a:pt x="971" y="489"/>
                  </a:lnTo>
                  <a:lnTo>
                    <a:pt x="947" y="495"/>
                  </a:lnTo>
                  <a:lnTo>
                    <a:pt x="934" y="497"/>
                  </a:lnTo>
                  <a:lnTo>
                    <a:pt x="926" y="498"/>
                  </a:lnTo>
                  <a:lnTo>
                    <a:pt x="926" y="498"/>
                  </a:lnTo>
                  <a:lnTo>
                    <a:pt x="912" y="497"/>
                  </a:lnTo>
                  <a:lnTo>
                    <a:pt x="887" y="498"/>
                  </a:lnTo>
                  <a:lnTo>
                    <a:pt x="859" y="500"/>
                  </a:lnTo>
                  <a:lnTo>
                    <a:pt x="847" y="501"/>
                  </a:lnTo>
                  <a:lnTo>
                    <a:pt x="838" y="504"/>
                  </a:lnTo>
                  <a:lnTo>
                    <a:pt x="838" y="504"/>
                  </a:lnTo>
                  <a:lnTo>
                    <a:pt x="829" y="508"/>
                  </a:lnTo>
                  <a:lnTo>
                    <a:pt x="818" y="515"/>
                  </a:lnTo>
                  <a:lnTo>
                    <a:pt x="792" y="536"/>
                  </a:lnTo>
                  <a:lnTo>
                    <a:pt x="768" y="554"/>
                  </a:lnTo>
                  <a:lnTo>
                    <a:pt x="760" y="559"/>
                  </a:lnTo>
                  <a:lnTo>
                    <a:pt x="756" y="562"/>
                  </a:lnTo>
                  <a:lnTo>
                    <a:pt x="756" y="562"/>
                  </a:lnTo>
                  <a:lnTo>
                    <a:pt x="749" y="561"/>
                  </a:lnTo>
                  <a:lnTo>
                    <a:pt x="739" y="557"/>
                  </a:lnTo>
                  <a:lnTo>
                    <a:pt x="734" y="555"/>
                  </a:lnTo>
                  <a:lnTo>
                    <a:pt x="730" y="551"/>
                  </a:lnTo>
                  <a:lnTo>
                    <a:pt x="728" y="548"/>
                  </a:lnTo>
                  <a:lnTo>
                    <a:pt x="728" y="544"/>
                  </a:lnTo>
                  <a:lnTo>
                    <a:pt x="728" y="544"/>
                  </a:lnTo>
                  <a:lnTo>
                    <a:pt x="728" y="541"/>
                  </a:lnTo>
                  <a:lnTo>
                    <a:pt x="727" y="539"/>
                  </a:lnTo>
                  <a:lnTo>
                    <a:pt x="724" y="534"/>
                  </a:lnTo>
                  <a:lnTo>
                    <a:pt x="719" y="531"/>
                  </a:lnTo>
                  <a:lnTo>
                    <a:pt x="712" y="526"/>
                  </a:lnTo>
                  <a:lnTo>
                    <a:pt x="696" y="516"/>
                  </a:lnTo>
                  <a:lnTo>
                    <a:pt x="687" y="511"/>
                  </a:lnTo>
                  <a:lnTo>
                    <a:pt x="678" y="503"/>
                  </a:lnTo>
                  <a:lnTo>
                    <a:pt x="678" y="503"/>
                  </a:lnTo>
                  <a:lnTo>
                    <a:pt x="673" y="499"/>
                  </a:lnTo>
                  <a:lnTo>
                    <a:pt x="668" y="496"/>
                  </a:lnTo>
                  <a:lnTo>
                    <a:pt x="661" y="493"/>
                  </a:lnTo>
                  <a:lnTo>
                    <a:pt x="654" y="492"/>
                  </a:lnTo>
                  <a:lnTo>
                    <a:pt x="640" y="490"/>
                  </a:lnTo>
                  <a:lnTo>
                    <a:pt x="626" y="490"/>
                  </a:lnTo>
                  <a:lnTo>
                    <a:pt x="612" y="491"/>
                  </a:lnTo>
                  <a:lnTo>
                    <a:pt x="599" y="493"/>
                  </a:lnTo>
                  <a:lnTo>
                    <a:pt x="586" y="496"/>
                  </a:lnTo>
                  <a:lnTo>
                    <a:pt x="586" y="496"/>
                  </a:lnTo>
                  <a:lnTo>
                    <a:pt x="556" y="511"/>
                  </a:lnTo>
                  <a:lnTo>
                    <a:pt x="538" y="520"/>
                  </a:lnTo>
                  <a:lnTo>
                    <a:pt x="525" y="525"/>
                  </a:lnTo>
                  <a:lnTo>
                    <a:pt x="525" y="525"/>
                  </a:lnTo>
                  <a:lnTo>
                    <a:pt x="515" y="526"/>
                  </a:lnTo>
                  <a:lnTo>
                    <a:pt x="498" y="526"/>
                  </a:lnTo>
                  <a:lnTo>
                    <a:pt x="489" y="526"/>
                  </a:lnTo>
                  <a:lnTo>
                    <a:pt x="479" y="524"/>
                  </a:lnTo>
                  <a:lnTo>
                    <a:pt x="469" y="521"/>
                  </a:lnTo>
                  <a:lnTo>
                    <a:pt x="459" y="516"/>
                  </a:lnTo>
                  <a:lnTo>
                    <a:pt x="459" y="516"/>
                  </a:lnTo>
                  <a:lnTo>
                    <a:pt x="450" y="511"/>
                  </a:lnTo>
                  <a:lnTo>
                    <a:pt x="442" y="504"/>
                  </a:lnTo>
                  <a:lnTo>
                    <a:pt x="436" y="497"/>
                  </a:lnTo>
                  <a:lnTo>
                    <a:pt x="430" y="490"/>
                  </a:lnTo>
                  <a:lnTo>
                    <a:pt x="422" y="478"/>
                  </a:lnTo>
                  <a:lnTo>
                    <a:pt x="417" y="471"/>
                  </a:lnTo>
                  <a:lnTo>
                    <a:pt x="417" y="471"/>
                  </a:lnTo>
                  <a:lnTo>
                    <a:pt x="415" y="467"/>
                  </a:lnTo>
                  <a:lnTo>
                    <a:pt x="413" y="465"/>
                  </a:lnTo>
                  <a:lnTo>
                    <a:pt x="404" y="459"/>
                  </a:lnTo>
                  <a:lnTo>
                    <a:pt x="388" y="449"/>
                  </a:lnTo>
                  <a:lnTo>
                    <a:pt x="388" y="449"/>
                  </a:lnTo>
                  <a:lnTo>
                    <a:pt x="386" y="448"/>
                  </a:lnTo>
                  <a:lnTo>
                    <a:pt x="383" y="449"/>
                  </a:lnTo>
                  <a:lnTo>
                    <a:pt x="376" y="454"/>
                  </a:lnTo>
                  <a:lnTo>
                    <a:pt x="369" y="458"/>
                  </a:lnTo>
                  <a:lnTo>
                    <a:pt x="361" y="463"/>
                  </a:lnTo>
                  <a:lnTo>
                    <a:pt x="361" y="463"/>
                  </a:lnTo>
                  <a:lnTo>
                    <a:pt x="355" y="464"/>
                  </a:lnTo>
                  <a:lnTo>
                    <a:pt x="349" y="463"/>
                  </a:lnTo>
                  <a:lnTo>
                    <a:pt x="341" y="460"/>
                  </a:lnTo>
                  <a:lnTo>
                    <a:pt x="333" y="456"/>
                  </a:lnTo>
                  <a:lnTo>
                    <a:pt x="325" y="451"/>
                  </a:lnTo>
                  <a:lnTo>
                    <a:pt x="317" y="446"/>
                  </a:lnTo>
                  <a:lnTo>
                    <a:pt x="310" y="440"/>
                  </a:lnTo>
                  <a:lnTo>
                    <a:pt x="306" y="433"/>
                  </a:lnTo>
                  <a:lnTo>
                    <a:pt x="306" y="433"/>
                  </a:lnTo>
                  <a:lnTo>
                    <a:pt x="303" y="429"/>
                  </a:lnTo>
                  <a:lnTo>
                    <a:pt x="298" y="424"/>
                  </a:lnTo>
                  <a:lnTo>
                    <a:pt x="295" y="422"/>
                  </a:lnTo>
                  <a:lnTo>
                    <a:pt x="290" y="420"/>
                  </a:lnTo>
                  <a:lnTo>
                    <a:pt x="282" y="416"/>
                  </a:lnTo>
                  <a:lnTo>
                    <a:pt x="276" y="416"/>
                  </a:lnTo>
                  <a:lnTo>
                    <a:pt x="276" y="416"/>
                  </a:lnTo>
                  <a:lnTo>
                    <a:pt x="273" y="426"/>
                  </a:lnTo>
                  <a:lnTo>
                    <a:pt x="271" y="433"/>
                  </a:lnTo>
                  <a:lnTo>
                    <a:pt x="266" y="439"/>
                  </a:lnTo>
                  <a:lnTo>
                    <a:pt x="259" y="443"/>
                  </a:lnTo>
                  <a:lnTo>
                    <a:pt x="259" y="443"/>
                  </a:lnTo>
                  <a:lnTo>
                    <a:pt x="255" y="447"/>
                  </a:lnTo>
                  <a:lnTo>
                    <a:pt x="250" y="449"/>
                  </a:lnTo>
                  <a:lnTo>
                    <a:pt x="242" y="456"/>
                  </a:lnTo>
                  <a:lnTo>
                    <a:pt x="239" y="459"/>
                  </a:lnTo>
                  <a:lnTo>
                    <a:pt x="233" y="462"/>
                  </a:lnTo>
                  <a:lnTo>
                    <a:pt x="227" y="463"/>
                  </a:lnTo>
                  <a:lnTo>
                    <a:pt x="221" y="462"/>
                  </a:lnTo>
                  <a:lnTo>
                    <a:pt x="221" y="462"/>
                  </a:lnTo>
                  <a:lnTo>
                    <a:pt x="209" y="460"/>
                  </a:lnTo>
                  <a:lnTo>
                    <a:pt x="200" y="459"/>
                  </a:lnTo>
                  <a:lnTo>
                    <a:pt x="193" y="460"/>
                  </a:lnTo>
                  <a:lnTo>
                    <a:pt x="184" y="465"/>
                  </a:lnTo>
                  <a:lnTo>
                    <a:pt x="184" y="465"/>
                  </a:lnTo>
                  <a:lnTo>
                    <a:pt x="180" y="467"/>
                  </a:lnTo>
                  <a:lnTo>
                    <a:pt x="174" y="467"/>
                  </a:lnTo>
                  <a:lnTo>
                    <a:pt x="163" y="465"/>
                  </a:lnTo>
                  <a:lnTo>
                    <a:pt x="157" y="465"/>
                  </a:lnTo>
                  <a:lnTo>
                    <a:pt x="154" y="466"/>
                  </a:lnTo>
                  <a:lnTo>
                    <a:pt x="150" y="470"/>
                  </a:lnTo>
                  <a:lnTo>
                    <a:pt x="148" y="475"/>
                  </a:lnTo>
                  <a:lnTo>
                    <a:pt x="148" y="475"/>
                  </a:lnTo>
                  <a:lnTo>
                    <a:pt x="148" y="489"/>
                  </a:lnTo>
                  <a:lnTo>
                    <a:pt x="148" y="497"/>
                  </a:lnTo>
                  <a:lnTo>
                    <a:pt x="147" y="500"/>
                  </a:lnTo>
                  <a:lnTo>
                    <a:pt x="146" y="504"/>
                  </a:lnTo>
                  <a:lnTo>
                    <a:pt x="142" y="506"/>
                  </a:lnTo>
                  <a:lnTo>
                    <a:pt x="138" y="509"/>
                  </a:lnTo>
                  <a:lnTo>
                    <a:pt x="138" y="509"/>
                  </a:lnTo>
                  <a:lnTo>
                    <a:pt x="133" y="512"/>
                  </a:lnTo>
                  <a:lnTo>
                    <a:pt x="130" y="514"/>
                  </a:lnTo>
                  <a:lnTo>
                    <a:pt x="127" y="518"/>
                  </a:lnTo>
                  <a:lnTo>
                    <a:pt x="126" y="520"/>
                  </a:lnTo>
                  <a:lnTo>
                    <a:pt x="124" y="522"/>
                  </a:lnTo>
                  <a:lnTo>
                    <a:pt x="121" y="523"/>
                  </a:lnTo>
                  <a:lnTo>
                    <a:pt x="115" y="525"/>
                  </a:lnTo>
                  <a:lnTo>
                    <a:pt x="115" y="525"/>
                  </a:lnTo>
                  <a:lnTo>
                    <a:pt x="93" y="532"/>
                  </a:lnTo>
                  <a:lnTo>
                    <a:pt x="64" y="540"/>
                  </a:lnTo>
                  <a:lnTo>
                    <a:pt x="35" y="548"/>
                  </a:lnTo>
                  <a:lnTo>
                    <a:pt x="25" y="550"/>
                  </a:lnTo>
                  <a:lnTo>
                    <a:pt x="19" y="553"/>
                  </a:lnTo>
                  <a:lnTo>
                    <a:pt x="19" y="553"/>
                  </a:lnTo>
                  <a:lnTo>
                    <a:pt x="14" y="555"/>
                  </a:lnTo>
                  <a:lnTo>
                    <a:pt x="5" y="556"/>
                  </a:lnTo>
                  <a:lnTo>
                    <a:pt x="5" y="556"/>
                  </a:lnTo>
                  <a:lnTo>
                    <a:pt x="6" y="569"/>
                  </a:lnTo>
                  <a:lnTo>
                    <a:pt x="6" y="574"/>
                  </a:lnTo>
                  <a:lnTo>
                    <a:pt x="8" y="579"/>
                  </a:lnTo>
                  <a:lnTo>
                    <a:pt x="8" y="579"/>
                  </a:lnTo>
                  <a:lnTo>
                    <a:pt x="14" y="584"/>
                  </a:lnTo>
                  <a:lnTo>
                    <a:pt x="19" y="589"/>
                  </a:lnTo>
                  <a:lnTo>
                    <a:pt x="32" y="596"/>
                  </a:lnTo>
                  <a:lnTo>
                    <a:pt x="38" y="599"/>
                  </a:lnTo>
                  <a:lnTo>
                    <a:pt x="40" y="602"/>
                  </a:lnTo>
                  <a:lnTo>
                    <a:pt x="41" y="604"/>
                  </a:lnTo>
                  <a:lnTo>
                    <a:pt x="41" y="607"/>
                  </a:lnTo>
                  <a:lnTo>
                    <a:pt x="41" y="611"/>
                  </a:lnTo>
                  <a:lnTo>
                    <a:pt x="41" y="615"/>
                  </a:lnTo>
                  <a:lnTo>
                    <a:pt x="39" y="621"/>
                  </a:lnTo>
                  <a:lnTo>
                    <a:pt x="39" y="621"/>
                  </a:lnTo>
                  <a:lnTo>
                    <a:pt x="38" y="621"/>
                  </a:lnTo>
                  <a:lnTo>
                    <a:pt x="35" y="621"/>
                  </a:lnTo>
                  <a:lnTo>
                    <a:pt x="31" y="621"/>
                  </a:lnTo>
                  <a:lnTo>
                    <a:pt x="31" y="621"/>
                  </a:lnTo>
                  <a:lnTo>
                    <a:pt x="33" y="631"/>
                  </a:lnTo>
                  <a:lnTo>
                    <a:pt x="34" y="641"/>
                  </a:lnTo>
                  <a:lnTo>
                    <a:pt x="33" y="652"/>
                  </a:lnTo>
                  <a:lnTo>
                    <a:pt x="30" y="661"/>
                  </a:lnTo>
                  <a:lnTo>
                    <a:pt x="30" y="661"/>
                  </a:lnTo>
                  <a:lnTo>
                    <a:pt x="28" y="662"/>
                  </a:lnTo>
                  <a:lnTo>
                    <a:pt x="25" y="661"/>
                  </a:lnTo>
                  <a:lnTo>
                    <a:pt x="23" y="661"/>
                  </a:lnTo>
                  <a:lnTo>
                    <a:pt x="22" y="662"/>
                  </a:lnTo>
                  <a:lnTo>
                    <a:pt x="22" y="662"/>
                  </a:lnTo>
                  <a:lnTo>
                    <a:pt x="20" y="665"/>
                  </a:lnTo>
                  <a:lnTo>
                    <a:pt x="20" y="669"/>
                  </a:lnTo>
                  <a:lnTo>
                    <a:pt x="20" y="672"/>
                  </a:lnTo>
                  <a:lnTo>
                    <a:pt x="19" y="675"/>
                  </a:lnTo>
                  <a:lnTo>
                    <a:pt x="19" y="675"/>
                  </a:lnTo>
                  <a:lnTo>
                    <a:pt x="15" y="681"/>
                  </a:lnTo>
                  <a:lnTo>
                    <a:pt x="10" y="686"/>
                  </a:lnTo>
                  <a:lnTo>
                    <a:pt x="6" y="688"/>
                  </a:lnTo>
                  <a:lnTo>
                    <a:pt x="0" y="689"/>
                  </a:lnTo>
                  <a:lnTo>
                    <a:pt x="0" y="689"/>
                  </a:lnTo>
                  <a:lnTo>
                    <a:pt x="41" y="756"/>
                  </a:lnTo>
                  <a:lnTo>
                    <a:pt x="41" y="756"/>
                  </a:lnTo>
                  <a:lnTo>
                    <a:pt x="48" y="756"/>
                  </a:lnTo>
                  <a:lnTo>
                    <a:pt x="55" y="757"/>
                  </a:lnTo>
                  <a:lnTo>
                    <a:pt x="61" y="760"/>
                  </a:lnTo>
                  <a:lnTo>
                    <a:pt x="67" y="764"/>
                  </a:lnTo>
                  <a:lnTo>
                    <a:pt x="67" y="764"/>
                  </a:lnTo>
                  <a:lnTo>
                    <a:pt x="74" y="773"/>
                  </a:lnTo>
                  <a:lnTo>
                    <a:pt x="81" y="783"/>
                  </a:lnTo>
                  <a:lnTo>
                    <a:pt x="93" y="804"/>
                  </a:lnTo>
                  <a:lnTo>
                    <a:pt x="104" y="826"/>
                  </a:lnTo>
                  <a:lnTo>
                    <a:pt x="113" y="848"/>
                  </a:lnTo>
                  <a:lnTo>
                    <a:pt x="113" y="848"/>
                  </a:lnTo>
                  <a:lnTo>
                    <a:pt x="114" y="855"/>
                  </a:lnTo>
                  <a:lnTo>
                    <a:pt x="114" y="863"/>
                  </a:lnTo>
                  <a:lnTo>
                    <a:pt x="114" y="878"/>
                  </a:lnTo>
                  <a:lnTo>
                    <a:pt x="114" y="878"/>
                  </a:lnTo>
                  <a:lnTo>
                    <a:pt x="118" y="878"/>
                  </a:lnTo>
                  <a:lnTo>
                    <a:pt x="122" y="879"/>
                  </a:lnTo>
                  <a:lnTo>
                    <a:pt x="125" y="881"/>
                  </a:lnTo>
                  <a:lnTo>
                    <a:pt x="127" y="884"/>
                  </a:lnTo>
                  <a:lnTo>
                    <a:pt x="127" y="884"/>
                  </a:lnTo>
                  <a:lnTo>
                    <a:pt x="156" y="948"/>
                  </a:lnTo>
                  <a:lnTo>
                    <a:pt x="182" y="1014"/>
                  </a:lnTo>
                  <a:lnTo>
                    <a:pt x="182" y="1014"/>
                  </a:lnTo>
                  <a:lnTo>
                    <a:pt x="177" y="1016"/>
                  </a:lnTo>
                  <a:lnTo>
                    <a:pt x="176" y="1018"/>
                  </a:lnTo>
                  <a:lnTo>
                    <a:pt x="176" y="1020"/>
                  </a:lnTo>
                  <a:lnTo>
                    <a:pt x="176" y="1023"/>
                  </a:lnTo>
                  <a:lnTo>
                    <a:pt x="177" y="1027"/>
                  </a:lnTo>
                  <a:lnTo>
                    <a:pt x="177" y="1030"/>
                  </a:lnTo>
                  <a:lnTo>
                    <a:pt x="176" y="1033"/>
                  </a:lnTo>
                  <a:lnTo>
                    <a:pt x="173" y="1035"/>
                  </a:lnTo>
                  <a:lnTo>
                    <a:pt x="173" y="1035"/>
                  </a:lnTo>
                  <a:lnTo>
                    <a:pt x="193" y="1048"/>
                  </a:lnTo>
                  <a:lnTo>
                    <a:pt x="202" y="1055"/>
                  </a:lnTo>
                  <a:lnTo>
                    <a:pt x="213" y="1063"/>
                  </a:lnTo>
                  <a:lnTo>
                    <a:pt x="221" y="1072"/>
                  </a:lnTo>
                  <a:lnTo>
                    <a:pt x="227" y="1083"/>
                  </a:lnTo>
                  <a:lnTo>
                    <a:pt x="232" y="1095"/>
                  </a:lnTo>
                  <a:lnTo>
                    <a:pt x="235" y="1109"/>
                  </a:lnTo>
                  <a:lnTo>
                    <a:pt x="235" y="1109"/>
                  </a:lnTo>
                  <a:lnTo>
                    <a:pt x="239" y="1118"/>
                  </a:lnTo>
                  <a:lnTo>
                    <a:pt x="241" y="1122"/>
                  </a:lnTo>
                  <a:lnTo>
                    <a:pt x="245" y="1128"/>
                  </a:lnTo>
                  <a:lnTo>
                    <a:pt x="249" y="1133"/>
                  </a:lnTo>
                  <a:lnTo>
                    <a:pt x="254" y="1136"/>
                  </a:lnTo>
                  <a:lnTo>
                    <a:pt x="259" y="1138"/>
                  </a:lnTo>
                  <a:lnTo>
                    <a:pt x="265" y="1138"/>
                  </a:lnTo>
                  <a:lnTo>
                    <a:pt x="265" y="1138"/>
                  </a:lnTo>
                  <a:lnTo>
                    <a:pt x="273" y="1136"/>
                  </a:lnTo>
                  <a:lnTo>
                    <a:pt x="276" y="1135"/>
                  </a:lnTo>
                  <a:lnTo>
                    <a:pt x="280" y="1136"/>
                  </a:lnTo>
                  <a:lnTo>
                    <a:pt x="280" y="1136"/>
                  </a:lnTo>
                  <a:lnTo>
                    <a:pt x="284" y="1139"/>
                  </a:lnTo>
                  <a:lnTo>
                    <a:pt x="288" y="1143"/>
                  </a:lnTo>
                  <a:lnTo>
                    <a:pt x="290" y="1149"/>
                  </a:lnTo>
                  <a:lnTo>
                    <a:pt x="290" y="1155"/>
                  </a:lnTo>
                  <a:lnTo>
                    <a:pt x="290" y="1155"/>
                  </a:lnTo>
                  <a:lnTo>
                    <a:pt x="301" y="1155"/>
                  </a:lnTo>
                  <a:lnTo>
                    <a:pt x="313" y="1153"/>
                  </a:lnTo>
                  <a:lnTo>
                    <a:pt x="323" y="1151"/>
                  </a:lnTo>
                  <a:lnTo>
                    <a:pt x="334" y="1146"/>
                  </a:lnTo>
                  <a:lnTo>
                    <a:pt x="334" y="1146"/>
                  </a:lnTo>
                  <a:lnTo>
                    <a:pt x="339" y="1145"/>
                  </a:lnTo>
                  <a:lnTo>
                    <a:pt x="345" y="1145"/>
                  </a:lnTo>
                  <a:lnTo>
                    <a:pt x="355" y="1146"/>
                  </a:lnTo>
                  <a:lnTo>
                    <a:pt x="364" y="1146"/>
                  </a:lnTo>
                  <a:lnTo>
                    <a:pt x="367" y="1145"/>
                  </a:lnTo>
                  <a:lnTo>
                    <a:pt x="370" y="1143"/>
                  </a:lnTo>
                  <a:lnTo>
                    <a:pt x="370" y="1143"/>
                  </a:lnTo>
                  <a:lnTo>
                    <a:pt x="379" y="1133"/>
                  </a:lnTo>
                  <a:lnTo>
                    <a:pt x="388" y="1122"/>
                  </a:lnTo>
                  <a:lnTo>
                    <a:pt x="398" y="1114"/>
                  </a:lnTo>
                  <a:lnTo>
                    <a:pt x="407" y="1106"/>
                  </a:lnTo>
                  <a:lnTo>
                    <a:pt x="417" y="1099"/>
                  </a:lnTo>
                  <a:lnTo>
                    <a:pt x="427" y="1091"/>
                  </a:lnTo>
                  <a:lnTo>
                    <a:pt x="436" y="1081"/>
                  </a:lnTo>
                  <a:lnTo>
                    <a:pt x="442" y="1072"/>
                  </a:lnTo>
                  <a:lnTo>
                    <a:pt x="442" y="1072"/>
                  </a:lnTo>
                  <a:lnTo>
                    <a:pt x="446" y="1068"/>
                  </a:lnTo>
                  <a:lnTo>
                    <a:pt x="449" y="1066"/>
                  </a:lnTo>
                  <a:lnTo>
                    <a:pt x="457" y="1060"/>
                  </a:lnTo>
                  <a:lnTo>
                    <a:pt x="461" y="1056"/>
                  </a:lnTo>
                  <a:lnTo>
                    <a:pt x="463" y="1053"/>
                  </a:lnTo>
                  <a:lnTo>
                    <a:pt x="465" y="1050"/>
                  </a:lnTo>
                  <a:lnTo>
                    <a:pt x="466" y="1044"/>
                  </a:lnTo>
                  <a:lnTo>
                    <a:pt x="466" y="1044"/>
                  </a:lnTo>
                  <a:lnTo>
                    <a:pt x="475" y="1046"/>
                  </a:lnTo>
                  <a:lnTo>
                    <a:pt x="483" y="1047"/>
                  </a:lnTo>
                  <a:lnTo>
                    <a:pt x="499" y="1051"/>
                  </a:lnTo>
                  <a:lnTo>
                    <a:pt x="507" y="1052"/>
                  </a:lnTo>
                  <a:lnTo>
                    <a:pt x="514" y="1051"/>
                  </a:lnTo>
                  <a:lnTo>
                    <a:pt x="522" y="1048"/>
                  </a:lnTo>
                  <a:lnTo>
                    <a:pt x="529" y="1043"/>
                  </a:lnTo>
                  <a:lnTo>
                    <a:pt x="529" y="1043"/>
                  </a:lnTo>
                  <a:lnTo>
                    <a:pt x="537" y="1036"/>
                  </a:lnTo>
                  <a:lnTo>
                    <a:pt x="545" y="1030"/>
                  </a:lnTo>
                  <a:lnTo>
                    <a:pt x="553" y="1025"/>
                  </a:lnTo>
                  <a:lnTo>
                    <a:pt x="561" y="1021"/>
                  </a:lnTo>
                  <a:lnTo>
                    <a:pt x="579" y="1016"/>
                  </a:lnTo>
                  <a:lnTo>
                    <a:pt x="597" y="1010"/>
                  </a:lnTo>
                  <a:lnTo>
                    <a:pt x="597" y="1010"/>
                  </a:lnTo>
                  <a:lnTo>
                    <a:pt x="608" y="1009"/>
                  </a:lnTo>
                  <a:lnTo>
                    <a:pt x="614" y="1008"/>
                  </a:lnTo>
                  <a:lnTo>
                    <a:pt x="615" y="1005"/>
                  </a:lnTo>
                  <a:lnTo>
                    <a:pt x="616" y="1004"/>
                  </a:lnTo>
                  <a:lnTo>
                    <a:pt x="616" y="1004"/>
                  </a:lnTo>
                  <a:lnTo>
                    <a:pt x="620" y="992"/>
                  </a:lnTo>
                  <a:lnTo>
                    <a:pt x="626" y="981"/>
                  </a:lnTo>
                  <a:lnTo>
                    <a:pt x="638" y="961"/>
                  </a:lnTo>
                  <a:lnTo>
                    <a:pt x="644" y="951"/>
                  </a:lnTo>
                  <a:lnTo>
                    <a:pt x="649" y="940"/>
                  </a:lnTo>
                  <a:lnTo>
                    <a:pt x="654" y="930"/>
                  </a:lnTo>
                  <a:lnTo>
                    <a:pt x="656" y="918"/>
                  </a:lnTo>
                  <a:lnTo>
                    <a:pt x="656" y="918"/>
                  </a:lnTo>
                  <a:lnTo>
                    <a:pt x="656" y="915"/>
                  </a:lnTo>
                  <a:lnTo>
                    <a:pt x="654" y="914"/>
                  </a:lnTo>
                  <a:lnTo>
                    <a:pt x="651" y="913"/>
                  </a:lnTo>
                  <a:lnTo>
                    <a:pt x="647" y="913"/>
                  </a:lnTo>
                  <a:lnTo>
                    <a:pt x="647" y="913"/>
                  </a:lnTo>
                  <a:lnTo>
                    <a:pt x="653" y="892"/>
                  </a:lnTo>
                  <a:lnTo>
                    <a:pt x="654" y="887"/>
                  </a:lnTo>
                  <a:lnTo>
                    <a:pt x="654" y="882"/>
                  </a:lnTo>
                  <a:lnTo>
                    <a:pt x="653" y="879"/>
                  </a:lnTo>
                  <a:lnTo>
                    <a:pt x="651" y="876"/>
                  </a:lnTo>
                  <a:lnTo>
                    <a:pt x="651" y="876"/>
                  </a:lnTo>
                  <a:lnTo>
                    <a:pt x="647" y="873"/>
                  </a:lnTo>
                  <a:lnTo>
                    <a:pt x="643" y="872"/>
                  </a:lnTo>
                  <a:lnTo>
                    <a:pt x="633" y="873"/>
                  </a:lnTo>
                  <a:lnTo>
                    <a:pt x="623" y="873"/>
                  </a:lnTo>
                  <a:lnTo>
                    <a:pt x="619" y="872"/>
                  </a:lnTo>
                  <a:lnTo>
                    <a:pt x="615" y="871"/>
                  </a:lnTo>
                  <a:lnTo>
                    <a:pt x="615" y="871"/>
                  </a:lnTo>
                  <a:lnTo>
                    <a:pt x="604" y="862"/>
                  </a:lnTo>
                  <a:lnTo>
                    <a:pt x="593" y="856"/>
                  </a:lnTo>
                  <a:lnTo>
                    <a:pt x="581" y="851"/>
                  </a:lnTo>
                  <a:lnTo>
                    <a:pt x="570" y="847"/>
                  </a:lnTo>
                  <a:lnTo>
                    <a:pt x="557" y="845"/>
                  </a:lnTo>
                  <a:lnTo>
                    <a:pt x="546" y="844"/>
                  </a:lnTo>
                  <a:lnTo>
                    <a:pt x="533" y="843"/>
                  </a:lnTo>
                  <a:lnTo>
                    <a:pt x="520" y="844"/>
                  </a:lnTo>
                  <a:lnTo>
                    <a:pt x="520" y="844"/>
                  </a:lnTo>
                  <a:lnTo>
                    <a:pt x="512" y="843"/>
                  </a:lnTo>
                  <a:lnTo>
                    <a:pt x="504" y="840"/>
                  </a:lnTo>
                  <a:lnTo>
                    <a:pt x="497" y="837"/>
                  </a:lnTo>
                  <a:lnTo>
                    <a:pt x="490" y="832"/>
                  </a:lnTo>
                  <a:lnTo>
                    <a:pt x="483" y="827"/>
                  </a:lnTo>
                  <a:lnTo>
                    <a:pt x="475" y="823"/>
                  </a:lnTo>
                  <a:lnTo>
                    <a:pt x="466" y="821"/>
                  </a:lnTo>
                  <a:lnTo>
                    <a:pt x="456" y="820"/>
                  </a:lnTo>
                  <a:lnTo>
                    <a:pt x="456" y="820"/>
                  </a:lnTo>
                  <a:lnTo>
                    <a:pt x="447" y="820"/>
                  </a:lnTo>
                  <a:lnTo>
                    <a:pt x="439" y="816"/>
                  </a:lnTo>
                  <a:lnTo>
                    <a:pt x="431" y="812"/>
                  </a:lnTo>
                  <a:lnTo>
                    <a:pt x="423" y="805"/>
                  </a:lnTo>
                  <a:lnTo>
                    <a:pt x="409" y="791"/>
                  </a:lnTo>
                  <a:lnTo>
                    <a:pt x="403" y="785"/>
                  </a:lnTo>
                  <a:lnTo>
                    <a:pt x="396" y="778"/>
                  </a:lnTo>
                  <a:lnTo>
                    <a:pt x="396" y="778"/>
                  </a:lnTo>
                  <a:lnTo>
                    <a:pt x="391" y="773"/>
                  </a:lnTo>
                  <a:lnTo>
                    <a:pt x="387" y="766"/>
                  </a:lnTo>
                  <a:lnTo>
                    <a:pt x="383" y="760"/>
                  </a:lnTo>
                  <a:lnTo>
                    <a:pt x="380" y="753"/>
                  </a:lnTo>
                  <a:lnTo>
                    <a:pt x="378" y="744"/>
                  </a:lnTo>
                  <a:lnTo>
                    <a:pt x="376" y="735"/>
                  </a:lnTo>
                  <a:lnTo>
                    <a:pt x="376" y="725"/>
                  </a:lnTo>
                  <a:lnTo>
                    <a:pt x="378" y="716"/>
                  </a:lnTo>
                  <a:lnTo>
                    <a:pt x="378" y="716"/>
                  </a:lnTo>
                  <a:lnTo>
                    <a:pt x="384" y="720"/>
                  </a:lnTo>
                  <a:lnTo>
                    <a:pt x="391" y="723"/>
                  </a:lnTo>
                  <a:lnTo>
                    <a:pt x="404" y="732"/>
                  </a:lnTo>
                  <a:lnTo>
                    <a:pt x="415" y="743"/>
                  </a:lnTo>
                  <a:lnTo>
                    <a:pt x="425" y="753"/>
                  </a:lnTo>
                  <a:lnTo>
                    <a:pt x="437" y="763"/>
                  </a:lnTo>
                  <a:lnTo>
                    <a:pt x="448" y="772"/>
                  </a:lnTo>
                  <a:lnTo>
                    <a:pt x="455" y="776"/>
                  </a:lnTo>
                  <a:lnTo>
                    <a:pt x="461" y="778"/>
                  </a:lnTo>
                  <a:lnTo>
                    <a:pt x="469" y="780"/>
                  </a:lnTo>
                  <a:lnTo>
                    <a:pt x="477" y="782"/>
                  </a:lnTo>
                  <a:lnTo>
                    <a:pt x="477" y="782"/>
                  </a:lnTo>
                  <a:lnTo>
                    <a:pt x="486" y="782"/>
                  </a:lnTo>
                  <a:lnTo>
                    <a:pt x="495" y="781"/>
                  </a:lnTo>
                  <a:lnTo>
                    <a:pt x="513" y="779"/>
                  </a:lnTo>
                  <a:lnTo>
                    <a:pt x="531" y="774"/>
                  </a:lnTo>
                  <a:lnTo>
                    <a:pt x="540" y="774"/>
                  </a:lnTo>
                  <a:lnTo>
                    <a:pt x="549" y="774"/>
                  </a:lnTo>
                  <a:lnTo>
                    <a:pt x="549" y="774"/>
                  </a:lnTo>
                  <a:lnTo>
                    <a:pt x="558" y="776"/>
                  </a:lnTo>
                  <a:lnTo>
                    <a:pt x="566" y="778"/>
                  </a:lnTo>
                  <a:lnTo>
                    <a:pt x="575" y="781"/>
                  </a:lnTo>
                  <a:lnTo>
                    <a:pt x="582" y="785"/>
                  </a:lnTo>
                  <a:lnTo>
                    <a:pt x="582" y="785"/>
                  </a:lnTo>
                  <a:lnTo>
                    <a:pt x="591" y="791"/>
                  </a:lnTo>
                  <a:lnTo>
                    <a:pt x="599" y="798"/>
                  </a:lnTo>
                  <a:lnTo>
                    <a:pt x="615" y="814"/>
                  </a:lnTo>
                  <a:lnTo>
                    <a:pt x="624" y="822"/>
                  </a:lnTo>
                  <a:lnTo>
                    <a:pt x="632" y="828"/>
                  </a:lnTo>
                  <a:lnTo>
                    <a:pt x="643" y="832"/>
                  </a:lnTo>
                  <a:lnTo>
                    <a:pt x="653" y="836"/>
                  </a:lnTo>
                  <a:lnTo>
                    <a:pt x="653" y="836"/>
                  </a:lnTo>
                  <a:lnTo>
                    <a:pt x="664" y="836"/>
                  </a:lnTo>
                  <a:lnTo>
                    <a:pt x="674" y="835"/>
                  </a:lnTo>
                  <a:lnTo>
                    <a:pt x="697" y="829"/>
                  </a:lnTo>
                  <a:lnTo>
                    <a:pt x="707" y="826"/>
                  </a:lnTo>
                  <a:lnTo>
                    <a:pt x="719" y="824"/>
                  </a:lnTo>
                  <a:lnTo>
                    <a:pt x="729" y="823"/>
                  </a:lnTo>
                  <a:lnTo>
                    <a:pt x="739" y="826"/>
                  </a:lnTo>
                  <a:lnTo>
                    <a:pt x="739" y="826"/>
                  </a:lnTo>
                  <a:lnTo>
                    <a:pt x="742" y="827"/>
                  </a:lnTo>
                  <a:lnTo>
                    <a:pt x="744" y="829"/>
                  </a:lnTo>
                  <a:lnTo>
                    <a:pt x="748" y="837"/>
                  </a:lnTo>
                  <a:lnTo>
                    <a:pt x="752" y="845"/>
                  </a:lnTo>
                  <a:lnTo>
                    <a:pt x="756" y="851"/>
                  </a:lnTo>
                  <a:lnTo>
                    <a:pt x="756" y="851"/>
                  </a:lnTo>
                  <a:lnTo>
                    <a:pt x="760" y="854"/>
                  </a:lnTo>
                  <a:lnTo>
                    <a:pt x="763" y="855"/>
                  </a:lnTo>
                  <a:lnTo>
                    <a:pt x="771" y="857"/>
                  </a:lnTo>
                  <a:lnTo>
                    <a:pt x="779" y="856"/>
                  </a:lnTo>
                  <a:lnTo>
                    <a:pt x="787" y="855"/>
                  </a:lnTo>
                  <a:lnTo>
                    <a:pt x="795" y="853"/>
                  </a:lnTo>
                  <a:lnTo>
                    <a:pt x="803" y="852"/>
                  </a:lnTo>
                  <a:lnTo>
                    <a:pt x="811" y="852"/>
                  </a:lnTo>
                  <a:lnTo>
                    <a:pt x="814" y="853"/>
                  </a:lnTo>
                  <a:lnTo>
                    <a:pt x="818" y="855"/>
                  </a:lnTo>
                  <a:lnTo>
                    <a:pt x="818" y="855"/>
                  </a:lnTo>
                  <a:lnTo>
                    <a:pt x="825" y="860"/>
                  </a:lnTo>
                  <a:lnTo>
                    <a:pt x="829" y="865"/>
                  </a:lnTo>
                  <a:lnTo>
                    <a:pt x="834" y="873"/>
                  </a:lnTo>
                  <a:lnTo>
                    <a:pt x="838" y="880"/>
                  </a:lnTo>
                  <a:lnTo>
                    <a:pt x="842" y="888"/>
                  </a:lnTo>
                  <a:lnTo>
                    <a:pt x="845" y="895"/>
                  </a:lnTo>
                  <a:lnTo>
                    <a:pt x="850" y="900"/>
                  </a:lnTo>
                  <a:lnTo>
                    <a:pt x="855" y="904"/>
                  </a:lnTo>
                  <a:lnTo>
                    <a:pt x="855" y="904"/>
                  </a:lnTo>
                  <a:lnTo>
                    <a:pt x="867" y="910"/>
                  </a:lnTo>
                  <a:lnTo>
                    <a:pt x="876" y="917"/>
                  </a:lnTo>
                  <a:lnTo>
                    <a:pt x="885" y="923"/>
                  </a:lnTo>
                  <a:lnTo>
                    <a:pt x="893" y="931"/>
                  </a:lnTo>
                  <a:lnTo>
                    <a:pt x="900" y="940"/>
                  </a:lnTo>
                  <a:lnTo>
                    <a:pt x="905" y="950"/>
                  </a:lnTo>
                  <a:lnTo>
                    <a:pt x="911" y="961"/>
                  </a:lnTo>
                  <a:lnTo>
                    <a:pt x="916" y="972"/>
                  </a:lnTo>
                  <a:lnTo>
                    <a:pt x="916" y="972"/>
                  </a:lnTo>
                  <a:lnTo>
                    <a:pt x="917" y="976"/>
                  </a:lnTo>
                  <a:lnTo>
                    <a:pt x="919" y="978"/>
                  </a:lnTo>
                  <a:lnTo>
                    <a:pt x="921" y="978"/>
                  </a:lnTo>
                  <a:lnTo>
                    <a:pt x="923" y="979"/>
                  </a:lnTo>
                  <a:lnTo>
                    <a:pt x="929" y="978"/>
                  </a:lnTo>
                  <a:lnTo>
                    <a:pt x="935" y="976"/>
                  </a:lnTo>
                  <a:lnTo>
                    <a:pt x="942" y="975"/>
                  </a:lnTo>
                  <a:lnTo>
                    <a:pt x="949" y="975"/>
                  </a:lnTo>
                  <a:lnTo>
                    <a:pt x="952" y="976"/>
                  </a:lnTo>
                  <a:lnTo>
                    <a:pt x="954" y="978"/>
                  </a:lnTo>
                  <a:lnTo>
                    <a:pt x="958" y="980"/>
                  </a:lnTo>
                  <a:lnTo>
                    <a:pt x="960" y="985"/>
                  </a:lnTo>
                  <a:lnTo>
                    <a:pt x="960" y="985"/>
                  </a:lnTo>
                  <a:lnTo>
                    <a:pt x="964" y="995"/>
                  </a:lnTo>
                  <a:lnTo>
                    <a:pt x="967" y="1006"/>
                  </a:lnTo>
                  <a:lnTo>
                    <a:pt x="971" y="1030"/>
                  </a:lnTo>
                  <a:lnTo>
                    <a:pt x="976" y="1053"/>
                  </a:lnTo>
                  <a:lnTo>
                    <a:pt x="978" y="1064"/>
                  </a:lnTo>
                  <a:lnTo>
                    <a:pt x="983" y="1076"/>
                  </a:lnTo>
                  <a:lnTo>
                    <a:pt x="983" y="1076"/>
                  </a:lnTo>
                  <a:lnTo>
                    <a:pt x="986" y="1086"/>
                  </a:lnTo>
                  <a:lnTo>
                    <a:pt x="987" y="1097"/>
                  </a:lnTo>
                  <a:lnTo>
                    <a:pt x="989" y="1109"/>
                  </a:lnTo>
                  <a:lnTo>
                    <a:pt x="992" y="1120"/>
                  </a:lnTo>
                  <a:lnTo>
                    <a:pt x="992" y="1120"/>
                  </a:lnTo>
                  <a:lnTo>
                    <a:pt x="995" y="1130"/>
                  </a:lnTo>
                  <a:lnTo>
                    <a:pt x="1001" y="1141"/>
                  </a:lnTo>
                  <a:lnTo>
                    <a:pt x="1008" y="1150"/>
                  </a:lnTo>
                  <a:lnTo>
                    <a:pt x="1016" y="1159"/>
                  </a:lnTo>
                  <a:lnTo>
                    <a:pt x="1032" y="1175"/>
                  </a:lnTo>
                  <a:lnTo>
                    <a:pt x="1047" y="1192"/>
                  </a:lnTo>
                  <a:lnTo>
                    <a:pt x="1047" y="1192"/>
                  </a:lnTo>
                  <a:lnTo>
                    <a:pt x="1052" y="1200"/>
                  </a:lnTo>
                  <a:lnTo>
                    <a:pt x="1055" y="1208"/>
                  </a:lnTo>
                  <a:lnTo>
                    <a:pt x="1058" y="1217"/>
                  </a:lnTo>
                  <a:lnTo>
                    <a:pt x="1059" y="1226"/>
                  </a:lnTo>
                  <a:lnTo>
                    <a:pt x="1063" y="1243"/>
                  </a:lnTo>
                  <a:lnTo>
                    <a:pt x="1066" y="1252"/>
                  </a:lnTo>
                  <a:lnTo>
                    <a:pt x="1070" y="1260"/>
                  </a:lnTo>
                  <a:lnTo>
                    <a:pt x="1070" y="1260"/>
                  </a:lnTo>
                  <a:lnTo>
                    <a:pt x="1079" y="1273"/>
                  </a:lnTo>
                  <a:lnTo>
                    <a:pt x="1085" y="1277"/>
                  </a:lnTo>
                  <a:lnTo>
                    <a:pt x="1091" y="1282"/>
                  </a:lnTo>
                  <a:lnTo>
                    <a:pt x="1098" y="1285"/>
                  </a:lnTo>
                  <a:lnTo>
                    <a:pt x="1103" y="1287"/>
                  </a:lnTo>
                  <a:lnTo>
                    <a:pt x="1110" y="1287"/>
                  </a:lnTo>
                  <a:lnTo>
                    <a:pt x="1117" y="1285"/>
                  </a:lnTo>
                  <a:lnTo>
                    <a:pt x="1117" y="1285"/>
                  </a:lnTo>
                  <a:lnTo>
                    <a:pt x="1124" y="1282"/>
                  </a:lnTo>
                  <a:lnTo>
                    <a:pt x="1128" y="1276"/>
                  </a:lnTo>
                  <a:lnTo>
                    <a:pt x="1133" y="1270"/>
                  </a:lnTo>
                  <a:lnTo>
                    <a:pt x="1137" y="1265"/>
                  </a:lnTo>
                  <a:lnTo>
                    <a:pt x="1145" y="1251"/>
                  </a:lnTo>
                  <a:lnTo>
                    <a:pt x="1153" y="1238"/>
                  </a:lnTo>
                  <a:lnTo>
                    <a:pt x="1153" y="1238"/>
                  </a:lnTo>
                  <a:lnTo>
                    <a:pt x="1157" y="1234"/>
                  </a:lnTo>
                  <a:lnTo>
                    <a:pt x="1158" y="1230"/>
                  </a:lnTo>
                  <a:lnTo>
                    <a:pt x="1159" y="1226"/>
                  </a:lnTo>
                  <a:lnTo>
                    <a:pt x="1159" y="1221"/>
                  </a:lnTo>
                  <a:lnTo>
                    <a:pt x="1158" y="1213"/>
                  </a:lnTo>
                  <a:lnTo>
                    <a:pt x="1154" y="1204"/>
                  </a:lnTo>
                  <a:lnTo>
                    <a:pt x="1146" y="1185"/>
                  </a:lnTo>
                  <a:lnTo>
                    <a:pt x="1144" y="1176"/>
                  </a:lnTo>
                  <a:lnTo>
                    <a:pt x="1143" y="1166"/>
                  </a:lnTo>
                  <a:lnTo>
                    <a:pt x="1143" y="1166"/>
                  </a:lnTo>
                  <a:lnTo>
                    <a:pt x="1144" y="1160"/>
                  </a:lnTo>
                  <a:lnTo>
                    <a:pt x="1146" y="1154"/>
                  </a:lnTo>
                  <a:lnTo>
                    <a:pt x="1153" y="1143"/>
                  </a:lnTo>
                  <a:lnTo>
                    <a:pt x="1157" y="1138"/>
                  </a:lnTo>
                  <a:lnTo>
                    <a:pt x="1159" y="1133"/>
                  </a:lnTo>
                  <a:lnTo>
                    <a:pt x="1161" y="1127"/>
                  </a:lnTo>
                  <a:lnTo>
                    <a:pt x="1161" y="1120"/>
                  </a:lnTo>
                  <a:lnTo>
                    <a:pt x="1161" y="1120"/>
                  </a:lnTo>
                  <a:lnTo>
                    <a:pt x="1160" y="1118"/>
                  </a:lnTo>
                  <a:lnTo>
                    <a:pt x="1158" y="1116"/>
                  </a:lnTo>
                  <a:lnTo>
                    <a:pt x="1156" y="1114"/>
                  </a:lnTo>
                  <a:lnTo>
                    <a:pt x="1152" y="1114"/>
                  </a:lnTo>
                  <a:lnTo>
                    <a:pt x="1152" y="1114"/>
                  </a:lnTo>
                  <a:lnTo>
                    <a:pt x="1152" y="1110"/>
                  </a:lnTo>
                  <a:lnTo>
                    <a:pt x="1153" y="1104"/>
                  </a:lnTo>
                  <a:lnTo>
                    <a:pt x="1156" y="1100"/>
                  </a:lnTo>
                  <a:lnTo>
                    <a:pt x="1158" y="1096"/>
                  </a:lnTo>
                  <a:lnTo>
                    <a:pt x="1161" y="1093"/>
                  </a:lnTo>
                  <a:lnTo>
                    <a:pt x="1166" y="1091"/>
                  </a:lnTo>
                  <a:lnTo>
                    <a:pt x="1176" y="1086"/>
                  </a:lnTo>
                  <a:lnTo>
                    <a:pt x="1196" y="1077"/>
                  </a:lnTo>
                  <a:lnTo>
                    <a:pt x="1206" y="1074"/>
                  </a:lnTo>
                  <a:lnTo>
                    <a:pt x="1214" y="1068"/>
                  </a:lnTo>
                  <a:lnTo>
                    <a:pt x="1214" y="1068"/>
                  </a:lnTo>
                  <a:lnTo>
                    <a:pt x="1225" y="1058"/>
                  </a:lnTo>
                  <a:lnTo>
                    <a:pt x="1236" y="1048"/>
                  </a:lnTo>
                  <a:lnTo>
                    <a:pt x="1260" y="1033"/>
                  </a:lnTo>
                  <a:lnTo>
                    <a:pt x="1283" y="1017"/>
                  </a:lnTo>
                  <a:lnTo>
                    <a:pt x="1293" y="1009"/>
                  </a:lnTo>
                  <a:lnTo>
                    <a:pt x="1303" y="998"/>
                  </a:lnTo>
                  <a:lnTo>
                    <a:pt x="1303" y="998"/>
                  </a:lnTo>
                  <a:lnTo>
                    <a:pt x="1318" y="983"/>
                  </a:lnTo>
                  <a:lnTo>
                    <a:pt x="1333" y="967"/>
                  </a:lnTo>
                  <a:lnTo>
                    <a:pt x="1350" y="951"/>
                  </a:lnTo>
                  <a:lnTo>
                    <a:pt x="1358" y="944"/>
                  </a:lnTo>
                  <a:lnTo>
                    <a:pt x="1367" y="938"/>
                  </a:lnTo>
                  <a:lnTo>
                    <a:pt x="1376" y="932"/>
                  </a:lnTo>
                  <a:lnTo>
                    <a:pt x="1385" y="928"/>
                  </a:lnTo>
                  <a:lnTo>
                    <a:pt x="1394" y="926"/>
                  </a:lnTo>
                  <a:lnTo>
                    <a:pt x="1403" y="925"/>
                  </a:lnTo>
                  <a:lnTo>
                    <a:pt x="1414" y="925"/>
                  </a:lnTo>
                  <a:lnTo>
                    <a:pt x="1424" y="926"/>
                  </a:lnTo>
                  <a:lnTo>
                    <a:pt x="1434" y="930"/>
                  </a:lnTo>
                  <a:lnTo>
                    <a:pt x="1444" y="936"/>
                  </a:lnTo>
                  <a:lnTo>
                    <a:pt x="1444" y="936"/>
                  </a:lnTo>
                  <a:lnTo>
                    <a:pt x="1450" y="940"/>
                  </a:lnTo>
                  <a:lnTo>
                    <a:pt x="1456" y="946"/>
                  </a:lnTo>
                  <a:lnTo>
                    <a:pt x="1460" y="952"/>
                  </a:lnTo>
                  <a:lnTo>
                    <a:pt x="1464" y="958"/>
                  </a:lnTo>
                  <a:lnTo>
                    <a:pt x="1469" y="971"/>
                  </a:lnTo>
                  <a:lnTo>
                    <a:pt x="1474" y="985"/>
                  </a:lnTo>
                  <a:lnTo>
                    <a:pt x="1478" y="998"/>
                  </a:lnTo>
                  <a:lnTo>
                    <a:pt x="1484" y="1012"/>
                  </a:lnTo>
                  <a:lnTo>
                    <a:pt x="1488" y="1019"/>
                  </a:lnTo>
                  <a:lnTo>
                    <a:pt x="1492" y="1026"/>
                  </a:lnTo>
                  <a:lnTo>
                    <a:pt x="1497" y="1031"/>
                  </a:lnTo>
                  <a:lnTo>
                    <a:pt x="1502" y="1037"/>
                  </a:lnTo>
                  <a:lnTo>
                    <a:pt x="1502" y="1037"/>
                  </a:lnTo>
                  <a:lnTo>
                    <a:pt x="1507" y="1043"/>
                  </a:lnTo>
                  <a:lnTo>
                    <a:pt x="1510" y="1051"/>
                  </a:lnTo>
                  <a:lnTo>
                    <a:pt x="1513" y="1059"/>
                  </a:lnTo>
                  <a:lnTo>
                    <a:pt x="1515" y="1067"/>
                  </a:lnTo>
                  <a:lnTo>
                    <a:pt x="1516" y="1076"/>
                  </a:lnTo>
                  <a:lnTo>
                    <a:pt x="1518" y="1084"/>
                  </a:lnTo>
                  <a:lnTo>
                    <a:pt x="1522" y="1092"/>
                  </a:lnTo>
                  <a:lnTo>
                    <a:pt x="1526" y="1097"/>
                  </a:lnTo>
                  <a:lnTo>
                    <a:pt x="1526" y="1097"/>
                  </a:lnTo>
                  <a:lnTo>
                    <a:pt x="1532" y="1101"/>
                  </a:lnTo>
                  <a:lnTo>
                    <a:pt x="1534" y="1102"/>
                  </a:lnTo>
                  <a:lnTo>
                    <a:pt x="1538" y="1102"/>
                  </a:lnTo>
                  <a:lnTo>
                    <a:pt x="1542" y="1100"/>
                  </a:lnTo>
                  <a:lnTo>
                    <a:pt x="1546" y="1095"/>
                  </a:lnTo>
                  <a:lnTo>
                    <a:pt x="1550" y="1089"/>
                  </a:lnTo>
                  <a:lnTo>
                    <a:pt x="1554" y="1084"/>
                  </a:lnTo>
                  <a:lnTo>
                    <a:pt x="1558" y="1070"/>
                  </a:lnTo>
                  <a:lnTo>
                    <a:pt x="1558" y="1070"/>
                  </a:lnTo>
                  <a:lnTo>
                    <a:pt x="1568" y="1101"/>
                  </a:lnTo>
                  <a:lnTo>
                    <a:pt x="1576" y="1134"/>
                  </a:lnTo>
                  <a:lnTo>
                    <a:pt x="1584" y="1166"/>
                  </a:lnTo>
                  <a:lnTo>
                    <a:pt x="1589" y="1182"/>
                  </a:lnTo>
                  <a:lnTo>
                    <a:pt x="1594" y="1196"/>
                  </a:lnTo>
                  <a:lnTo>
                    <a:pt x="1594" y="1196"/>
                  </a:lnTo>
                  <a:lnTo>
                    <a:pt x="1597" y="1204"/>
                  </a:lnTo>
                  <a:lnTo>
                    <a:pt x="1598" y="1212"/>
                  </a:lnTo>
                  <a:lnTo>
                    <a:pt x="1598" y="1228"/>
                  </a:lnTo>
                  <a:lnTo>
                    <a:pt x="1597" y="1245"/>
                  </a:lnTo>
                  <a:lnTo>
                    <a:pt x="1597" y="1261"/>
                  </a:lnTo>
                  <a:lnTo>
                    <a:pt x="1597" y="1261"/>
                  </a:lnTo>
                  <a:lnTo>
                    <a:pt x="1598" y="1267"/>
                  </a:lnTo>
                  <a:lnTo>
                    <a:pt x="1600" y="1271"/>
                  </a:lnTo>
                  <a:lnTo>
                    <a:pt x="1605" y="1283"/>
                  </a:lnTo>
                  <a:lnTo>
                    <a:pt x="1612" y="1293"/>
                  </a:lnTo>
                  <a:lnTo>
                    <a:pt x="1620" y="1302"/>
                  </a:lnTo>
                  <a:lnTo>
                    <a:pt x="1637" y="1321"/>
                  </a:lnTo>
                  <a:lnTo>
                    <a:pt x="1643" y="1332"/>
                  </a:lnTo>
                  <a:lnTo>
                    <a:pt x="1649" y="1343"/>
                  </a:lnTo>
                  <a:lnTo>
                    <a:pt x="1649" y="1343"/>
                  </a:lnTo>
                  <a:lnTo>
                    <a:pt x="1654" y="1360"/>
                  </a:lnTo>
                  <a:lnTo>
                    <a:pt x="1659" y="1376"/>
                  </a:lnTo>
                  <a:lnTo>
                    <a:pt x="1659" y="1376"/>
                  </a:lnTo>
                  <a:lnTo>
                    <a:pt x="1664" y="1385"/>
                  </a:lnTo>
                  <a:lnTo>
                    <a:pt x="1670" y="1394"/>
                  </a:lnTo>
                  <a:lnTo>
                    <a:pt x="1682" y="1412"/>
                  </a:lnTo>
                  <a:lnTo>
                    <a:pt x="1696" y="1428"/>
                  </a:lnTo>
                  <a:lnTo>
                    <a:pt x="1712" y="1443"/>
                  </a:lnTo>
                  <a:lnTo>
                    <a:pt x="1743" y="1473"/>
                  </a:lnTo>
                  <a:lnTo>
                    <a:pt x="1759" y="1487"/>
                  </a:lnTo>
                  <a:lnTo>
                    <a:pt x="1774" y="1503"/>
                  </a:lnTo>
                  <a:lnTo>
                    <a:pt x="1774" y="1503"/>
                  </a:lnTo>
                  <a:lnTo>
                    <a:pt x="1774" y="1498"/>
                  </a:lnTo>
                  <a:lnTo>
                    <a:pt x="1773" y="1492"/>
                  </a:lnTo>
                  <a:lnTo>
                    <a:pt x="1770" y="1481"/>
                  </a:lnTo>
                  <a:lnTo>
                    <a:pt x="1765" y="1472"/>
                  </a:lnTo>
                  <a:lnTo>
                    <a:pt x="1764" y="1467"/>
                  </a:lnTo>
                  <a:lnTo>
                    <a:pt x="1764" y="1464"/>
                  </a:lnTo>
                  <a:lnTo>
                    <a:pt x="1764" y="1464"/>
                  </a:lnTo>
                  <a:lnTo>
                    <a:pt x="1765" y="1451"/>
                  </a:lnTo>
                  <a:lnTo>
                    <a:pt x="1765" y="1439"/>
                  </a:lnTo>
                  <a:lnTo>
                    <a:pt x="1764" y="1427"/>
                  </a:lnTo>
                  <a:lnTo>
                    <a:pt x="1762" y="1415"/>
                  </a:lnTo>
                  <a:lnTo>
                    <a:pt x="1758" y="1404"/>
                  </a:lnTo>
                  <a:lnTo>
                    <a:pt x="1754" y="1393"/>
                  </a:lnTo>
                  <a:lnTo>
                    <a:pt x="1749" y="1383"/>
                  </a:lnTo>
                  <a:lnTo>
                    <a:pt x="1742" y="1373"/>
                  </a:lnTo>
                  <a:lnTo>
                    <a:pt x="1729" y="1353"/>
                  </a:lnTo>
                  <a:lnTo>
                    <a:pt x="1714" y="1335"/>
                  </a:lnTo>
                  <a:lnTo>
                    <a:pt x="1682" y="1300"/>
                  </a:lnTo>
                  <a:lnTo>
                    <a:pt x="1682" y="1300"/>
                  </a:lnTo>
                  <a:lnTo>
                    <a:pt x="1674" y="1290"/>
                  </a:lnTo>
                  <a:lnTo>
                    <a:pt x="1666" y="1279"/>
                  </a:lnTo>
                  <a:lnTo>
                    <a:pt x="1658" y="1268"/>
                  </a:lnTo>
                  <a:lnTo>
                    <a:pt x="1653" y="1255"/>
                  </a:lnTo>
                  <a:lnTo>
                    <a:pt x="1653" y="1255"/>
                  </a:lnTo>
                  <a:lnTo>
                    <a:pt x="1650" y="1246"/>
                  </a:lnTo>
                  <a:lnTo>
                    <a:pt x="1649" y="1236"/>
                  </a:lnTo>
                  <a:lnTo>
                    <a:pt x="1648" y="1226"/>
                  </a:lnTo>
                  <a:lnTo>
                    <a:pt x="1649" y="1216"/>
                  </a:lnTo>
                  <a:lnTo>
                    <a:pt x="1650" y="1196"/>
                  </a:lnTo>
                  <a:lnTo>
                    <a:pt x="1654" y="1176"/>
                  </a:lnTo>
                  <a:lnTo>
                    <a:pt x="1654" y="1176"/>
                  </a:lnTo>
                  <a:lnTo>
                    <a:pt x="1655" y="1172"/>
                  </a:lnTo>
                  <a:lnTo>
                    <a:pt x="1656" y="1170"/>
                  </a:lnTo>
                  <a:lnTo>
                    <a:pt x="1659" y="1170"/>
                  </a:lnTo>
                  <a:lnTo>
                    <a:pt x="1662" y="1170"/>
                  </a:lnTo>
                  <a:lnTo>
                    <a:pt x="1670" y="1171"/>
                  </a:lnTo>
                  <a:lnTo>
                    <a:pt x="1673" y="1171"/>
                  </a:lnTo>
                  <a:lnTo>
                    <a:pt x="1676" y="1170"/>
                  </a:lnTo>
                  <a:lnTo>
                    <a:pt x="1676" y="1170"/>
                  </a:lnTo>
                  <a:lnTo>
                    <a:pt x="1676" y="1180"/>
                  </a:lnTo>
                  <a:lnTo>
                    <a:pt x="1676" y="1180"/>
                  </a:lnTo>
                  <a:lnTo>
                    <a:pt x="1682" y="1180"/>
                  </a:lnTo>
                  <a:lnTo>
                    <a:pt x="1689" y="1180"/>
                  </a:lnTo>
                  <a:lnTo>
                    <a:pt x="1695" y="1182"/>
                  </a:lnTo>
                  <a:lnTo>
                    <a:pt x="1700" y="1184"/>
                  </a:lnTo>
                  <a:lnTo>
                    <a:pt x="1711" y="1190"/>
                  </a:lnTo>
                  <a:lnTo>
                    <a:pt x="1721" y="1197"/>
                  </a:lnTo>
                  <a:lnTo>
                    <a:pt x="1730" y="1207"/>
                  </a:lnTo>
                  <a:lnTo>
                    <a:pt x="1738" y="1218"/>
                  </a:lnTo>
                  <a:lnTo>
                    <a:pt x="1745" y="1229"/>
                  </a:lnTo>
                  <a:lnTo>
                    <a:pt x="1751" y="1241"/>
                  </a:lnTo>
                  <a:lnTo>
                    <a:pt x="1751" y="1241"/>
                  </a:lnTo>
                  <a:lnTo>
                    <a:pt x="1751" y="1241"/>
                  </a:lnTo>
                  <a:lnTo>
                    <a:pt x="1751" y="1241"/>
                  </a:lnTo>
                  <a:lnTo>
                    <a:pt x="1756" y="1236"/>
                  </a:lnTo>
                  <a:lnTo>
                    <a:pt x="1758" y="1234"/>
                  </a:lnTo>
                  <a:lnTo>
                    <a:pt x="1759" y="1230"/>
                  </a:lnTo>
                  <a:lnTo>
                    <a:pt x="1759" y="1230"/>
                  </a:lnTo>
                  <a:lnTo>
                    <a:pt x="1762" y="1234"/>
                  </a:lnTo>
                  <a:lnTo>
                    <a:pt x="1763" y="1235"/>
                  </a:lnTo>
                  <a:lnTo>
                    <a:pt x="1765" y="1236"/>
                  </a:lnTo>
                  <a:lnTo>
                    <a:pt x="1766" y="1235"/>
                  </a:lnTo>
                  <a:lnTo>
                    <a:pt x="1771" y="1234"/>
                  </a:lnTo>
                  <a:lnTo>
                    <a:pt x="1774" y="1230"/>
                  </a:lnTo>
                  <a:lnTo>
                    <a:pt x="1774" y="1230"/>
                  </a:lnTo>
                  <a:lnTo>
                    <a:pt x="1770" y="1238"/>
                  </a:lnTo>
                  <a:lnTo>
                    <a:pt x="1769" y="1242"/>
                  </a:lnTo>
                  <a:lnTo>
                    <a:pt x="1770" y="1246"/>
                  </a:lnTo>
                  <a:lnTo>
                    <a:pt x="1770" y="1246"/>
                  </a:lnTo>
                  <a:lnTo>
                    <a:pt x="1767" y="1244"/>
                  </a:lnTo>
                  <a:lnTo>
                    <a:pt x="1764" y="1242"/>
                  </a:lnTo>
                  <a:lnTo>
                    <a:pt x="1759" y="1242"/>
                  </a:lnTo>
                  <a:lnTo>
                    <a:pt x="1754" y="1242"/>
                  </a:lnTo>
                  <a:lnTo>
                    <a:pt x="1753" y="1241"/>
                  </a:lnTo>
                  <a:lnTo>
                    <a:pt x="1751" y="1241"/>
                  </a:lnTo>
                  <a:lnTo>
                    <a:pt x="1751" y="1241"/>
                  </a:lnTo>
                  <a:lnTo>
                    <a:pt x="1749" y="1242"/>
                  </a:lnTo>
                  <a:lnTo>
                    <a:pt x="1747" y="1244"/>
                  </a:lnTo>
                  <a:lnTo>
                    <a:pt x="1748" y="1246"/>
                  </a:lnTo>
                  <a:lnTo>
                    <a:pt x="1750" y="1250"/>
                  </a:lnTo>
                  <a:lnTo>
                    <a:pt x="1750" y="1250"/>
                  </a:lnTo>
                  <a:lnTo>
                    <a:pt x="1757" y="1253"/>
                  </a:lnTo>
                  <a:lnTo>
                    <a:pt x="1764" y="1257"/>
                  </a:lnTo>
                  <a:lnTo>
                    <a:pt x="1772" y="1260"/>
                  </a:lnTo>
                  <a:lnTo>
                    <a:pt x="1779" y="1261"/>
                  </a:lnTo>
                  <a:lnTo>
                    <a:pt x="1786" y="1262"/>
                  </a:lnTo>
                  <a:lnTo>
                    <a:pt x="1791" y="1261"/>
                  </a:lnTo>
                  <a:lnTo>
                    <a:pt x="1796" y="1259"/>
                  </a:lnTo>
                  <a:lnTo>
                    <a:pt x="1799" y="1254"/>
                  </a:lnTo>
                  <a:lnTo>
                    <a:pt x="1799" y="1254"/>
                  </a:lnTo>
                  <a:lnTo>
                    <a:pt x="1806" y="1243"/>
                  </a:lnTo>
                  <a:lnTo>
                    <a:pt x="1814" y="1233"/>
                  </a:lnTo>
                  <a:lnTo>
                    <a:pt x="1823" y="1225"/>
                  </a:lnTo>
                  <a:lnTo>
                    <a:pt x="1829" y="1221"/>
                  </a:lnTo>
                  <a:lnTo>
                    <a:pt x="1833" y="1219"/>
                  </a:lnTo>
                  <a:lnTo>
                    <a:pt x="1833" y="1219"/>
                  </a:lnTo>
                  <a:lnTo>
                    <a:pt x="1853" y="1213"/>
                  </a:lnTo>
                  <a:lnTo>
                    <a:pt x="1859" y="1210"/>
                  </a:lnTo>
                  <a:lnTo>
                    <a:pt x="1862" y="1208"/>
                  </a:lnTo>
                  <a:lnTo>
                    <a:pt x="1863" y="1205"/>
                  </a:lnTo>
                  <a:lnTo>
                    <a:pt x="1863" y="1205"/>
                  </a:lnTo>
                  <a:lnTo>
                    <a:pt x="1875" y="1155"/>
                  </a:lnTo>
                  <a:lnTo>
                    <a:pt x="1881" y="1132"/>
                  </a:lnTo>
                  <a:lnTo>
                    <a:pt x="1885" y="1109"/>
                  </a:lnTo>
                  <a:lnTo>
                    <a:pt x="1885" y="1109"/>
                  </a:lnTo>
                  <a:lnTo>
                    <a:pt x="1885" y="1104"/>
                  </a:lnTo>
                  <a:lnTo>
                    <a:pt x="1885" y="1101"/>
                  </a:lnTo>
                  <a:lnTo>
                    <a:pt x="1881" y="1092"/>
                  </a:lnTo>
                  <a:lnTo>
                    <a:pt x="1875" y="1084"/>
                  </a:lnTo>
                  <a:lnTo>
                    <a:pt x="1870" y="1076"/>
                  </a:lnTo>
                  <a:lnTo>
                    <a:pt x="1855" y="1058"/>
                  </a:lnTo>
                  <a:lnTo>
                    <a:pt x="1848" y="1047"/>
                  </a:lnTo>
                  <a:lnTo>
                    <a:pt x="1842" y="1037"/>
                  </a:lnTo>
                  <a:lnTo>
                    <a:pt x="1842" y="1037"/>
                  </a:lnTo>
                  <a:lnTo>
                    <a:pt x="1840" y="1034"/>
                  </a:lnTo>
                  <a:lnTo>
                    <a:pt x="1837" y="1029"/>
                  </a:lnTo>
                  <a:lnTo>
                    <a:pt x="1829" y="1021"/>
                  </a:lnTo>
                  <a:lnTo>
                    <a:pt x="1819" y="1013"/>
                  </a:lnTo>
                  <a:lnTo>
                    <a:pt x="1809" y="1003"/>
                  </a:lnTo>
                  <a:lnTo>
                    <a:pt x="1809" y="1003"/>
                  </a:lnTo>
                  <a:lnTo>
                    <a:pt x="1807" y="998"/>
                  </a:lnTo>
                  <a:lnTo>
                    <a:pt x="1807" y="994"/>
                  </a:lnTo>
                  <a:lnTo>
                    <a:pt x="1807" y="988"/>
                  </a:lnTo>
                  <a:lnTo>
                    <a:pt x="1809" y="985"/>
                  </a:lnTo>
                  <a:lnTo>
                    <a:pt x="1809" y="985"/>
                  </a:lnTo>
                  <a:lnTo>
                    <a:pt x="1820" y="975"/>
                  </a:lnTo>
                  <a:lnTo>
                    <a:pt x="1825" y="971"/>
                  </a:lnTo>
                  <a:lnTo>
                    <a:pt x="1830" y="967"/>
                  </a:lnTo>
                  <a:lnTo>
                    <a:pt x="1837" y="964"/>
                  </a:lnTo>
                  <a:lnTo>
                    <a:pt x="1842" y="962"/>
                  </a:lnTo>
                  <a:lnTo>
                    <a:pt x="1849" y="962"/>
                  </a:lnTo>
                  <a:lnTo>
                    <a:pt x="1857" y="963"/>
                  </a:lnTo>
                  <a:lnTo>
                    <a:pt x="1857" y="963"/>
                  </a:lnTo>
                  <a:lnTo>
                    <a:pt x="1856" y="971"/>
                  </a:lnTo>
                  <a:lnTo>
                    <a:pt x="1857" y="977"/>
                  </a:lnTo>
                  <a:lnTo>
                    <a:pt x="1861" y="983"/>
                  </a:lnTo>
                  <a:lnTo>
                    <a:pt x="1864" y="987"/>
                  </a:lnTo>
                  <a:lnTo>
                    <a:pt x="1870" y="990"/>
                  </a:lnTo>
                  <a:lnTo>
                    <a:pt x="1875" y="994"/>
                  </a:lnTo>
                  <a:lnTo>
                    <a:pt x="1887" y="998"/>
                  </a:lnTo>
                  <a:lnTo>
                    <a:pt x="1887" y="998"/>
                  </a:lnTo>
                  <a:lnTo>
                    <a:pt x="1890" y="1000"/>
                  </a:lnTo>
                  <a:lnTo>
                    <a:pt x="1894" y="1001"/>
                  </a:lnTo>
                  <a:lnTo>
                    <a:pt x="1895" y="1001"/>
                  </a:lnTo>
                  <a:lnTo>
                    <a:pt x="1896" y="1000"/>
                  </a:lnTo>
                  <a:lnTo>
                    <a:pt x="1897" y="997"/>
                  </a:lnTo>
                  <a:lnTo>
                    <a:pt x="1896" y="994"/>
                  </a:lnTo>
                  <a:lnTo>
                    <a:pt x="1896" y="994"/>
                  </a:lnTo>
                  <a:lnTo>
                    <a:pt x="1894" y="994"/>
                  </a:lnTo>
                  <a:lnTo>
                    <a:pt x="1891" y="994"/>
                  </a:lnTo>
                  <a:lnTo>
                    <a:pt x="1891" y="992"/>
                  </a:lnTo>
                  <a:lnTo>
                    <a:pt x="1891" y="990"/>
                  </a:lnTo>
                  <a:lnTo>
                    <a:pt x="1892" y="987"/>
                  </a:lnTo>
                  <a:lnTo>
                    <a:pt x="1892" y="985"/>
                  </a:lnTo>
                  <a:lnTo>
                    <a:pt x="1891" y="984"/>
                  </a:lnTo>
                  <a:lnTo>
                    <a:pt x="1891" y="984"/>
                  </a:lnTo>
                  <a:lnTo>
                    <a:pt x="1897" y="980"/>
                  </a:lnTo>
                  <a:lnTo>
                    <a:pt x="1902" y="976"/>
                  </a:lnTo>
                  <a:lnTo>
                    <a:pt x="1908" y="965"/>
                  </a:lnTo>
                  <a:lnTo>
                    <a:pt x="1914" y="955"/>
                  </a:lnTo>
                  <a:lnTo>
                    <a:pt x="1920" y="947"/>
                  </a:lnTo>
                  <a:lnTo>
                    <a:pt x="1920" y="947"/>
                  </a:lnTo>
                  <a:lnTo>
                    <a:pt x="1930" y="937"/>
                  </a:lnTo>
                  <a:lnTo>
                    <a:pt x="1940" y="928"/>
                  </a:lnTo>
                  <a:lnTo>
                    <a:pt x="1953" y="921"/>
                  </a:lnTo>
                  <a:lnTo>
                    <a:pt x="1965" y="915"/>
                  </a:lnTo>
                  <a:lnTo>
                    <a:pt x="1980" y="911"/>
                  </a:lnTo>
                  <a:lnTo>
                    <a:pt x="1994" y="907"/>
                  </a:lnTo>
                  <a:lnTo>
                    <a:pt x="2008" y="905"/>
                  </a:lnTo>
                  <a:lnTo>
                    <a:pt x="2023" y="903"/>
                  </a:lnTo>
                  <a:lnTo>
                    <a:pt x="2023" y="903"/>
                  </a:lnTo>
                  <a:lnTo>
                    <a:pt x="2022" y="903"/>
                  </a:lnTo>
                  <a:lnTo>
                    <a:pt x="2021" y="903"/>
                  </a:lnTo>
                  <a:lnTo>
                    <a:pt x="2016" y="903"/>
                  </a:lnTo>
                  <a:lnTo>
                    <a:pt x="2015" y="904"/>
                  </a:lnTo>
                  <a:lnTo>
                    <a:pt x="2014" y="903"/>
                  </a:lnTo>
                  <a:lnTo>
                    <a:pt x="2014" y="902"/>
                  </a:lnTo>
                  <a:lnTo>
                    <a:pt x="2015" y="900"/>
                  </a:lnTo>
                  <a:lnTo>
                    <a:pt x="2015" y="900"/>
                  </a:lnTo>
                  <a:lnTo>
                    <a:pt x="2019" y="895"/>
                  </a:lnTo>
                  <a:lnTo>
                    <a:pt x="2021" y="892"/>
                  </a:lnTo>
                  <a:lnTo>
                    <a:pt x="2029" y="887"/>
                  </a:lnTo>
                  <a:lnTo>
                    <a:pt x="2038" y="885"/>
                  </a:lnTo>
                  <a:lnTo>
                    <a:pt x="2047" y="881"/>
                  </a:lnTo>
                  <a:lnTo>
                    <a:pt x="2055" y="879"/>
                  </a:lnTo>
                  <a:lnTo>
                    <a:pt x="2064" y="876"/>
                  </a:lnTo>
                  <a:lnTo>
                    <a:pt x="2068" y="873"/>
                  </a:lnTo>
                  <a:lnTo>
                    <a:pt x="2071" y="870"/>
                  </a:lnTo>
                  <a:lnTo>
                    <a:pt x="2074" y="867"/>
                  </a:lnTo>
                  <a:lnTo>
                    <a:pt x="2077" y="862"/>
                  </a:lnTo>
                  <a:lnTo>
                    <a:pt x="2077" y="862"/>
                  </a:lnTo>
                  <a:lnTo>
                    <a:pt x="2081" y="854"/>
                  </a:lnTo>
                  <a:lnTo>
                    <a:pt x="2086" y="847"/>
                  </a:lnTo>
                  <a:lnTo>
                    <a:pt x="2091" y="840"/>
                  </a:lnTo>
                  <a:lnTo>
                    <a:pt x="2098" y="834"/>
                  </a:lnTo>
                  <a:lnTo>
                    <a:pt x="2112" y="822"/>
                  </a:lnTo>
                  <a:lnTo>
                    <a:pt x="2126" y="811"/>
                  </a:lnTo>
                  <a:lnTo>
                    <a:pt x="2126" y="811"/>
                  </a:lnTo>
                  <a:lnTo>
                    <a:pt x="2135" y="803"/>
                  </a:lnTo>
                  <a:lnTo>
                    <a:pt x="2143" y="794"/>
                  </a:lnTo>
                  <a:lnTo>
                    <a:pt x="2151" y="783"/>
                  </a:lnTo>
                  <a:lnTo>
                    <a:pt x="2156" y="773"/>
                  </a:lnTo>
                  <a:lnTo>
                    <a:pt x="2169" y="752"/>
                  </a:lnTo>
                  <a:lnTo>
                    <a:pt x="2176" y="740"/>
                  </a:lnTo>
                  <a:lnTo>
                    <a:pt x="2182" y="730"/>
                  </a:lnTo>
                  <a:lnTo>
                    <a:pt x="2182" y="730"/>
                  </a:lnTo>
                  <a:lnTo>
                    <a:pt x="2186" y="724"/>
                  </a:lnTo>
                  <a:lnTo>
                    <a:pt x="2187" y="718"/>
                  </a:lnTo>
                  <a:lnTo>
                    <a:pt x="2189" y="711"/>
                  </a:lnTo>
                  <a:lnTo>
                    <a:pt x="2189" y="704"/>
                  </a:lnTo>
                  <a:lnTo>
                    <a:pt x="2189" y="696"/>
                  </a:lnTo>
                  <a:lnTo>
                    <a:pt x="2187" y="689"/>
                  </a:lnTo>
                  <a:lnTo>
                    <a:pt x="2186" y="683"/>
                  </a:lnTo>
                  <a:lnTo>
                    <a:pt x="2182" y="679"/>
                  </a:lnTo>
                  <a:lnTo>
                    <a:pt x="2182" y="679"/>
                  </a:lnTo>
                  <a:lnTo>
                    <a:pt x="2177" y="672"/>
                  </a:lnTo>
                  <a:lnTo>
                    <a:pt x="2171" y="665"/>
                  </a:lnTo>
                  <a:lnTo>
                    <a:pt x="2167" y="656"/>
                  </a:lnTo>
                  <a:lnTo>
                    <a:pt x="2162" y="648"/>
                  </a:lnTo>
                  <a:lnTo>
                    <a:pt x="2155" y="630"/>
                  </a:lnTo>
                  <a:lnTo>
                    <a:pt x="2151" y="611"/>
                  </a:lnTo>
                  <a:lnTo>
                    <a:pt x="2151" y="611"/>
                  </a:lnTo>
                  <a:lnTo>
                    <a:pt x="2154" y="611"/>
                  </a:lnTo>
                  <a:lnTo>
                    <a:pt x="2156" y="611"/>
                  </a:lnTo>
                  <a:lnTo>
                    <a:pt x="2161" y="608"/>
                  </a:lnTo>
                  <a:lnTo>
                    <a:pt x="2165" y="606"/>
                  </a:lnTo>
                  <a:lnTo>
                    <a:pt x="2168" y="606"/>
                  </a:lnTo>
                  <a:lnTo>
                    <a:pt x="2171" y="606"/>
                  </a:lnTo>
                  <a:lnTo>
                    <a:pt x="2171" y="606"/>
                  </a:lnTo>
                  <a:lnTo>
                    <a:pt x="2165" y="599"/>
                  </a:lnTo>
                  <a:lnTo>
                    <a:pt x="2159" y="594"/>
                  </a:lnTo>
                  <a:lnTo>
                    <a:pt x="2153" y="589"/>
                  </a:lnTo>
                  <a:lnTo>
                    <a:pt x="2148" y="583"/>
                  </a:lnTo>
                  <a:lnTo>
                    <a:pt x="2145" y="578"/>
                  </a:lnTo>
                  <a:lnTo>
                    <a:pt x="2144" y="572"/>
                  </a:lnTo>
                  <a:lnTo>
                    <a:pt x="2145" y="565"/>
                  </a:lnTo>
                  <a:lnTo>
                    <a:pt x="2148" y="557"/>
                  </a:lnTo>
                  <a:lnTo>
                    <a:pt x="2148" y="557"/>
                  </a:lnTo>
                  <a:lnTo>
                    <a:pt x="2159" y="542"/>
                  </a:lnTo>
                  <a:lnTo>
                    <a:pt x="2170" y="529"/>
                  </a:lnTo>
                  <a:lnTo>
                    <a:pt x="2177" y="523"/>
                  </a:lnTo>
                  <a:lnTo>
                    <a:pt x="2184" y="517"/>
                  </a:lnTo>
                  <a:lnTo>
                    <a:pt x="2190" y="513"/>
                  </a:lnTo>
                  <a:lnTo>
                    <a:pt x="2200" y="508"/>
                  </a:lnTo>
                  <a:lnTo>
                    <a:pt x="2200" y="508"/>
                  </a:lnTo>
                  <a:lnTo>
                    <a:pt x="2201" y="507"/>
                  </a:lnTo>
                  <a:lnTo>
                    <a:pt x="2202" y="505"/>
                  </a:lnTo>
                  <a:lnTo>
                    <a:pt x="2204" y="499"/>
                  </a:lnTo>
                  <a:lnTo>
                    <a:pt x="2205" y="495"/>
                  </a:lnTo>
                  <a:lnTo>
                    <a:pt x="2205" y="492"/>
                  </a:lnTo>
                  <a:lnTo>
                    <a:pt x="2204" y="492"/>
                  </a:lnTo>
                  <a:lnTo>
                    <a:pt x="2204" y="492"/>
                  </a:lnTo>
                  <a:lnTo>
                    <a:pt x="2190" y="490"/>
                  </a:lnTo>
                  <a:lnTo>
                    <a:pt x="2177" y="489"/>
                  </a:lnTo>
                  <a:lnTo>
                    <a:pt x="2148" y="486"/>
                  </a:lnTo>
                  <a:lnTo>
                    <a:pt x="2135" y="483"/>
                  </a:lnTo>
                  <a:lnTo>
                    <a:pt x="2122" y="479"/>
                  </a:lnTo>
                  <a:lnTo>
                    <a:pt x="2110" y="472"/>
                  </a:lnTo>
                  <a:lnTo>
                    <a:pt x="2104" y="468"/>
                  </a:lnTo>
                  <a:lnTo>
                    <a:pt x="2098" y="464"/>
                  </a:lnTo>
                  <a:lnTo>
                    <a:pt x="2098" y="464"/>
                  </a:lnTo>
                  <a:lnTo>
                    <a:pt x="2097" y="460"/>
                  </a:lnTo>
                  <a:lnTo>
                    <a:pt x="2096" y="457"/>
                  </a:lnTo>
                  <a:lnTo>
                    <a:pt x="2097" y="454"/>
                  </a:lnTo>
                  <a:lnTo>
                    <a:pt x="2098" y="450"/>
                  </a:lnTo>
                  <a:lnTo>
                    <a:pt x="2098" y="450"/>
                  </a:lnTo>
                  <a:lnTo>
                    <a:pt x="2101" y="448"/>
                  </a:lnTo>
                  <a:lnTo>
                    <a:pt x="2103" y="446"/>
                  </a:lnTo>
                  <a:lnTo>
                    <a:pt x="2109" y="445"/>
                  </a:lnTo>
                  <a:lnTo>
                    <a:pt x="2114" y="446"/>
                  </a:lnTo>
                  <a:lnTo>
                    <a:pt x="2121" y="447"/>
                  </a:lnTo>
                  <a:lnTo>
                    <a:pt x="2126" y="449"/>
                  </a:lnTo>
                  <a:lnTo>
                    <a:pt x="2131" y="450"/>
                  </a:lnTo>
                  <a:lnTo>
                    <a:pt x="2136" y="450"/>
                  </a:lnTo>
                  <a:lnTo>
                    <a:pt x="2137" y="449"/>
                  </a:lnTo>
                  <a:lnTo>
                    <a:pt x="2138" y="448"/>
                  </a:lnTo>
                  <a:lnTo>
                    <a:pt x="2138" y="448"/>
                  </a:lnTo>
                  <a:lnTo>
                    <a:pt x="2147" y="430"/>
                  </a:lnTo>
                  <a:lnTo>
                    <a:pt x="2156" y="413"/>
                  </a:lnTo>
                  <a:lnTo>
                    <a:pt x="2162" y="406"/>
                  </a:lnTo>
                  <a:lnTo>
                    <a:pt x="2168" y="400"/>
                  </a:lnTo>
                  <a:lnTo>
                    <a:pt x="2173" y="396"/>
                  </a:lnTo>
                  <a:lnTo>
                    <a:pt x="2181" y="393"/>
                  </a:lnTo>
                  <a:lnTo>
                    <a:pt x="2181" y="393"/>
                  </a:lnTo>
                  <a:lnTo>
                    <a:pt x="2185" y="393"/>
                  </a:lnTo>
                  <a:lnTo>
                    <a:pt x="2187" y="395"/>
                  </a:lnTo>
                  <a:lnTo>
                    <a:pt x="2188" y="396"/>
                  </a:lnTo>
                  <a:lnTo>
                    <a:pt x="2189" y="398"/>
                  </a:lnTo>
                  <a:lnTo>
                    <a:pt x="2188" y="405"/>
                  </a:lnTo>
                  <a:lnTo>
                    <a:pt x="2187" y="413"/>
                  </a:lnTo>
                  <a:lnTo>
                    <a:pt x="2185" y="421"/>
                  </a:lnTo>
                  <a:lnTo>
                    <a:pt x="2184" y="429"/>
                  </a:lnTo>
                  <a:lnTo>
                    <a:pt x="2185" y="433"/>
                  </a:lnTo>
                  <a:lnTo>
                    <a:pt x="2186" y="437"/>
                  </a:lnTo>
                  <a:lnTo>
                    <a:pt x="2188" y="440"/>
                  </a:lnTo>
                  <a:lnTo>
                    <a:pt x="2192" y="442"/>
                  </a:lnTo>
                  <a:lnTo>
                    <a:pt x="2192" y="442"/>
                  </a:lnTo>
                  <a:lnTo>
                    <a:pt x="2196" y="445"/>
                  </a:lnTo>
                  <a:lnTo>
                    <a:pt x="2200" y="446"/>
                  </a:lnTo>
                  <a:lnTo>
                    <a:pt x="2210" y="446"/>
                  </a:lnTo>
                  <a:lnTo>
                    <a:pt x="2220" y="445"/>
                  </a:lnTo>
                  <a:lnTo>
                    <a:pt x="2230" y="442"/>
                  </a:lnTo>
                  <a:lnTo>
                    <a:pt x="2238" y="441"/>
                  </a:lnTo>
                  <a:lnTo>
                    <a:pt x="2246" y="441"/>
                  </a:lnTo>
                  <a:lnTo>
                    <a:pt x="2248" y="442"/>
                  </a:lnTo>
                  <a:lnTo>
                    <a:pt x="2251" y="445"/>
                  </a:lnTo>
                  <a:lnTo>
                    <a:pt x="2252" y="448"/>
                  </a:lnTo>
                  <a:lnTo>
                    <a:pt x="2252" y="453"/>
                  </a:lnTo>
                  <a:lnTo>
                    <a:pt x="2252" y="453"/>
                  </a:lnTo>
                  <a:lnTo>
                    <a:pt x="2253" y="454"/>
                  </a:lnTo>
                  <a:lnTo>
                    <a:pt x="2256" y="456"/>
                  </a:lnTo>
                  <a:lnTo>
                    <a:pt x="2267" y="459"/>
                  </a:lnTo>
                  <a:lnTo>
                    <a:pt x="2276" y="463"/>
                  </a:lnTo>
                  <a:lnTo>
                    <a:pt x="2279" y="465"/>
                  </a:lnTo>
                  <a:lnTo>
                    <a:pt x="2281" y="467"/>
                  </a:lnTo>
                  <a:lnTo>
                    <a:pt x="2281" y="467"/>
                  </a:lnTo>
                  <a:lnTo>
                    <a:pt x="2280" y="470"/>
                  </a:lnTo>
                  <a:lnTo>
                    <a:pt x="2279" y="473"/>
                  </a:lnTo>
                  <a:lnTo>
                    <a:pt x="2276" y="479"/>
                  </a:lnTo>
                  <a:lnTo>
                    <a:pt x="2271" y="483"/>
                  </a:lnTo>
                  <a:lnTo>
                    <a:pt x="2271" y="487"/>
                  </a:lnTo>
                  <a:lnTo>
                    <a:pt x="2271" y="489"/>
                  </a:lnTo>
                  <a:lnTo>
                    <a:pt x="2271" y="489"/>
                  </a:lnTo>
                  <a:lnTo>
                    <a:pt x="2272" y="491"/>
                  </a:lnTo>
                  <a:lnTo>
                    <a:pt x="2273" y="492"/>
                  </a:lnTo>
                  <a:lnTo>
                    <a:pt x="2279" y="492"/>
                  </a:lnTo>
                  <a:lnTo>
                    <a:pt x="2286" y="493"/>
                  </a:lnTo>
                  <a:lnTo>
                    <a:pt x="2288" y="495"/>
                  </a:lnTo>
                  <a:lnTo>
                    <a:pt x="2291" y="497"/>
                  </a:lnTo>
                  <a:lnTo>
                    <a:pt x="2291" y="497"/>
                  </a:lnTo>
                  <a:lnTo>
                    <a:pt x="2294" y="503"/>
                  </a:lnTo>
                  <a:lnTo>
                    <a:pt x="2295" y="507"/>
                  </a:lnTo>
                  <a:lnTo>
                    <a:pt x="2295" y="512"/>
                  </a:lnTo>
                  <a:lnTo>
                    <a:pt x="2294" y="516"/>
                  </a:lnTo>
                  <a:lnTo>
                    <a:pt x="2292" y="522"/>
                  </a:lnTo>
                  <a:lnTo>
                    <a:pt x="2292" y="524"/>
                  </a:lnTo>
                  <a:lnTo>
                    <a:pt x="2293" y="526"/>
                  </a:lnTo>
                  <a:lnTo>
                    <a:pt x="2293" y="526"/>
                  </a:lnTo>
                  <a:lnTo>
                    <a:pt x="2295" y="530"/>
                  </a:lnTo>
                  <a:lnTo>
                    <a:pt x="2296" y="532"/>
                  </a:lnTo>
                  <a:lnTo>
                    <a:pt x="2297" y="536"/>
                  </a:lnTo>
                  <a:lnTo>
                    <a:pt x="2296" y="538"/>
                  </a:lnTo>
                  <a:lnTo>
                    <a:pt x="2292" y="554"/>
                  </a:lnTo>
                  <a:lnTo>
                    <a:pt x="2292" y="554"/>
                  </a:lnTo>
                  <a:lnTo>
                    <a:pt x="2288" y="566"/>
                  </a:lnTo>
                  <a:lnTo>
                    <a:pt x="2287" y="572"/>
                  </a:lnTo>
                  <a:lnTo>
                    <a:pt x="2287" y="574"/>
                  </a:lnTo>
                  <a:lnTo>
                    <a:pt x="2288" y="575"/>
                  </a:lnTo>
                  <a:lnTo>
                    <a:pt x="2288" y="575"/>
                  </a:lnTo>
                  <a:lnTo>
                    <a:pt x="2289" y="578"/>
                  </a:lnTo>
                  <a:lnTo>
                    <a:pt x="2291" y="581"/>
                  </a:lnTo>
                  <a:lnTo>
                    <a:pt x="2291" y="586"/>
                  </a:lnTo>
                  <a:lnTo>
                    <a:pt x="2291" y="589"/>
                  </a:lnTo>
                  <a:lnTo>
                    <a:pt x="2292" y="590"/>
                  </a:lnTo>
                  <a:lnTo>
                    <a:pt x="2294" y="590"/>
                  </a:lnTo>
                  <a:lnTo>
                    <a:pt x="2294" y="590"/>
                  </a:lnTo>
                  <a:lnTo>
                    <a:pt x="2306" y="588"/>
                  </a:lnTo>
                  <a:lnTo>
                    <a:pt x="2314" y="586"/>
                  </a:lnTo>
                  <a:lnTo>
                    <a:pt x="2320" y="582"/>
                  </a:lnTo>
                  <a:lnTo>
                    <a:pt x="2325" y="579"/>
                  </a:lnTo>
                  <a:lnTo>
                    <a:pt x="2334" y="567"/>
                  </a:lnTo>
                  <a:lnTo>
                    <a:pt x="2341" y="561"/>
                  </a:lnTo>
                  <a:lnTo>
                    <a:pt x="2351" y="554"/>
                  </a:lnTo>
                  <a:lnTo>
                    <a:pt x="2351" y="554"/>
                  </a:lnTo>
                  <a:lnTo>
                    <a:pt x="2354" y="551"/>
                  </a:lnTo>
                  <a:lnTo>
                    <a:pt x="2358" y="547"/>
                  </a:lnTo>
                  <a:lnTo>
                    <a:pt x="2364" y="539"/>
                  </a:lnTo>
                  <a:lnTo>
                    <a:pt x="2368" y="531"/>
                  </a:lnTo>
                  <a:lnTo>
                    <a:pt x="2368" y="528"/>
                  </a:lnTo>
                  <a:lnTo>
                    <a:pt x="2367" y="526"/>
                  </a:lnTo>
                  <a:lnTo>
                    <a:pt x="2367" y="526"/>
                  </a:lnTo>
                  <a:lnTo>
                    <a:pt x="2363" y="526"/>
                  </a:lnTo>
                  <a:lnTo>
                    <a:pt x="2362" y="523"/>
                  </a:lnTo>
                  <a:lnTo>
                    <a:pt x="2360" y="520"/>
                  </a:lnTo>
                  <a:lnTo>
                    <a:pt x="2360" y="514"/>
                  </a:lnTo>
                  <a:lnTo>
                    <a:pt x="2358" y="503"/>
                  </a:lnTo>
                  <a:lnTo>
                    <a:pt x="2355" y="497"/>
                  </a:lnTo>
                  <a:lnTo>
                    <a:pt x="2352" y="491"/>
                  </a:lnTo>
                  <a:lnTo>
                    <a:pt x="2352" y="491"/>
                  </a:lnTo>
                  <a:lnTo>
                    <a:pt x="2345" y="481"/>
                  </a:lnTo>
                  <a:lnTo>
                    <a:pt x="2339" y="473"/>
                  </a:lnTo>
                  <a:lnTo>
                    <a:pt x="2335" y="466"/>
                  </a:lnTo>
                  <a:lnTo>
                    <a:pt x="2333" y="457"/>
                  </a:lnTo>
                  <a:lnTo>
                    <a:pt x="2333" y="457"/>
                  </a:lnTo>
                  <a:lnTo>
                    <a:pt x="2333" y="453"/>
                  </a:lnTo>
                  <a:lnTo>
                    <a:pt x="2334" y="448"/>
                  </a:lnTo>
                  <a:lnTo>
                    <a:pt x="2339" y="439"/>
                  </a:lnTo>
                  <a:lnTo>
                    <a:pt x="2343" y="430"/>
                  </a:lnTo>
                  <a:lnTo>
                    <a:pt x="2344" y="426"/>
                  </a:lnTo>
                  <a:lnTo>
                    <a:pt x="2342" y="423"/>
                  </a:lnTo>
                  <a:lnTo>
                    <a:pt x="2342" y="423"/>
                  </a:lnTo>
                  <a:lnTo>
                    <a:pt x="2343" y="421"/>
                  </a:lnTo>
                  <a:lnTo>
                    <a:pt x="2345" y="417"/>
                  </a:lnTo>
                  <a:lnTo>
                    <a:pt x="2354" y="409"/>
                  </a:lnTo>
                  <a:lnTo>
                    <a:pt x="2362" y="402"/>
                  </a:lnTo>
                  <a:lnTo>
                    <a:pt x="2363" y="399"/>
                  </a:lnTo>
                  <a:lnTo>
                    <a:pt x="2363" y="399"/>
                  </a:lnTo>
                  <a:lnTo>
                    <a:pt x="2363" y="398"/>
                  </a:lnTo>
                  <a:lnTo>
                    <a:pt x="2363" y="398"/>
                  </a:lnTo>
                  <a:lnTo>
                    <a:pt x="2364" y="395"/>
                  </a:lnTo>
                  <a:lnTo>
                    <a:pt x="2366" y="391"/>
                  </a:lnTo>
                  <a:lnTo>
                    <a:pt x="2366" y="387"/>
                  </a:lnTo>
                  <a:lnTo>
                    <a:pt x="2367" y="384"/>
                  </a:lnTo>
                  <a:lnTo>
                    <a:pt x="2367" y="384"/>
                  </a:lnTo>
                  <a:lnTo>
                    <a:pt x="2372" y="375"/>
                  </a:lnTo>
                  <a:lnTo>
                    <a:pt x="2375" y="370"/>
                  </a:lnTo>
                  <a:lnTo>
                    <a:pt x="2377" y="362"/>
                  </a:lnTo>
                  <a:lnTo>
                    <a:pt x="2378" y="357"/>
                  </a:lnTo>
                  <a:lnTo>
                    <a:pt x="2382" y="352"/>
                  </a:lnTo>
                  <a:lnTo>
                    <a:pt x="2389" y="344"/>
                  </a:lnTo>
                  <a:lnTo>
                    <a:pt x="2401" y="333"/>
                  </a:lnTo>
                  <a:lnTo>
                    <a:pt x="2401" y="333"/>
                  </a:lnTo>
                  <a:lnTo>
                    <a:pt x="2420" y="333"/>
                  </a:lnTo>
                  <a:lnTo>
                    <a:pt x="2440" y="330"/>
                  </a:lnTo>
                  <a:lnTo>
                    <a:pt x="2459" y="325"/>
                  </a:lnTo>
                  <a:lnTo>
                    <a:pt x="2477" y="318"/>
                  </a:lnTo>
                  <a:lnTo>
                    <a:pt x="2494" y="309"/>
                  </a:lnTo>
                  <a:lnTo>
                    <a:pt x="2502" y="304"/>
                  </a:lnTo>
                  <a:lnTo>
                    <a:pt x="2509" y="298"/>
                  </a:lnTo>
                  <a:lnTo>
                    <a:pt x="2516" y="292"/>
                  </a:lnTo>
                  <a:lnTo>
                    <a:pt x="2523" y="285"/>
                  </a:lnTo>
                  <a:lnTo>
                    <a:pt x="2528" y="277"/>
                  </a:lnTo>
                  <a:lnTo>
                    <a:pt x="2533" y="269"/>
                  </a:lnTo>
                  <a:lnTo>
                    <a:pt x="2533" y="269"/>
                  </a:lnTo>
                  <a:lnTo>
                    <a:pt x="2557" y="227"/>
                  </a:lnTo>
                  <a:lnTo>
                    <a:pt x="2569" y="207"/>
                  </a:lnTo>
                  <a:lnTo>
                    <a:pt x="2583" y="188"/>
                  </a:lnTo>
                  <a:lnTo>
                    <a:pt x="2583" y="188"/>
                  </a:lnTo>
                  <a:lnTo>
                    <a:pt x="2560" y="181"/>
                  </a:lnTo>
                  <a:lnTo>
                    <a:pt x="2560" y="181"/>
                  </a:lnTo>
                  <a:lnTo>
                    <a:pt x="2550" y="180"/>
                  </a:lnTo>
                  <a:lnTo>
                    <a:pt x="2542" y="180"/>
                  </a:lnTo>
                  <a:lnTo>
                    <a:pt x="2534" y="182"/>
                  </a:lnTo>
                  <a:lnTo>
                    <a:pt x="2528" y="184"/>
                  </a:lnTo>
                  <a:lnTo>
                    <a:pt x="2521" y="186"/>
                  </a:lnTo>
                  <a:lnTo>
                    <a:pt x="2515" y="189"/>
                  </a:lnTo>
                  <a:lnTo>
                    <a:pt x="2508" y="189"/>
                  </a:lnTo>
                  <a:lnTo>
                    <a:pt x="2499" y="188"/>
                  </a:lnTo>
                  <a:lnTo>
                    <a:pt x="2499" y="188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24" name="iş1iḍé">
              <a:extLst>
                <a:ext uri="{FF2B5EF4-FFF2-40B4-BE49-F238E27FC236}">
                  <a16:creationId xmlns:a16="http://schemas.microsoft.com/office/drawing/2014/main" id="{A9BB0469-B5BF-4B83-BF6E-C467E2DA5CC8}"/>
                </a:ext>
              </a:extLst>
            </p:cNvPr>
            <p:cNvSpPr/>
            <p:nvPr/>
          </p:nvSpPr>
          <p:spPr bwMode="auto">
            <a:xfrm>
              <a:off x="8744429" y="3548826"/>
              <a:ext cx="23034" cy="13994"/>
            </a:xfrm>
            <a:custGeom>
              <a:avLst/>
              <a:gdLst>
                <a:gd name="T0" fmla="*/ 19 w 20"/>
                <a:gd name="T1" fmla="*/ 9 h 13"/>
                <a:gd name="T2" fmla="*/ 19 w 20"/>
                <a:gd name="T3" fmla="*/ 9 h 13"/>
                <a:gd name="T4" fmla="*/ 20 w 20"/>
                <a:gd name="T5" fmla="*/ 7 h 13"/>
                <a:gd name="T6" fmla="*/ 20 w 20"/>
                <a:gd name="T7" fmla="*/ 4 h 13"/>
                <a:gd name="T8" fmla="*/ 18 w 20"/>
                <a:gd name="T9" fmla="*/ 3 h 13"/>
                <a:gd name="T10" fmla="*/ 16 w 20"/>
                <a:gd name="T11" fmla="*/ 1 h 13"/>
                <a:gd name="T12" fmla="*/ 16 w 20"/>
                <a:gd name="T13" fmla="*/ 1 h 13"/>
                <a:gd name="T14" fmla="*/ 12 w 20"/>
                <a:gd name="T15" fmla="*/ 0 h 13"/>
                <a:gd name="T16" fmla="*/ 9 w 20"/>
                <a:gd name="T17" fmla="*/ 0 h 13"/>
                <a:gd name="T18" fmla="*/ 9 w 20"/>
                <a:gd name="T19" fmla="*/ 0 h 13"/>
                <a:gd name="T20" fmla="*/ 3 w 20"/>
                <a:gd name="T21" fmla="*/ 1 h 13"/>
                <a:gd name="T22" fmla="*/ 0 w 20"/>
                <a:gd name="T23" fmla="*/ 3 h 13"/>
                <a:gd name="T24" fmla="*/ 0 w 20"/>
                <a:gd name="T25" fmla="*/ 5 h 13"/>
                <a:gd name="T26" fmla="*/ 2 w 20"/>
                <a:gd name="T27" fmla="*/ 11 h 13"/>
                <a:gd name="T28" fmla="*/ 2 w 20"/>
                <a:gd name="T29" fmla="*/ 11 h 13"/>
                <a:gd name="T30" fmla="*/ 3 w 20"/>
                <a:gd name="T31" fmla="*/ 11 h 13"/>
                <a:gd name="T32" fmla="*/ 8 w 20"/>
                <a:gd name="T33" fmla="*/ 12 h 13"/>
                <a:gd name="T34" fmla="*/ 8 w 20"/>
                <a:gd name="T35" fmla="*/ 12 h 13"/>
                <a:gd name="T36" fmla="*/ 11 w 20"/>
                <a:gd name="T37" fmla="*/ 13 h 13"/>
                <a:gd name="T38" fmla="*/ 14 w 20"/>
                <a:gd name="T39" fmla="*/ 13 h 13"/>
                <a:gd name="T40" fmla="*/ 17 w 20"/>
                <a:gd name="T41" fmla="*/ 12 h 13"/>
                <a:gd name="T42" fmla="*/ 19 w 20"/>
                <a:gd name="T43" fmla="*/ 9 h 13"/>
                <a:gd name="T44" fmla="*/ 19 w 20"/>
                <a:gd name="T45" fmla="*/ 9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0" h="13">
                  <a:moveTo>
                    <a:pt x="19" y="9"/>
                  </a:moveTo>
                  <a:lnTo>
                    <a:pt x="19" y="9"/>
                  </a:lnTo>
                  <a:lnTo>
                    <a:pt x="20" y="7"/>
                  </a:lnTo>
                  <a:lnTo>
                    <a:pt x="20" y="4"/>
                  </a:lnTo>
                  <a:lnTo>
                    <a:pt x="18" y="3"/>
                  </a:lnTo>
                  <a:lnTo>
                    <a:pt x="16" y="1"/>
                  </a:lnTo>
                  <a:lnTo>
                    <a:pt x="16" y="1"/>
                  </a:lnTo>
                  <a:lnTo>
                    <a:pt x="12" y="0"/>
                  </a:lnTo>
                  <a:lnTo>
                    <a:pt x="9" y="0"/>
                  </a:lnTo>
                  <a:lnTo>
                    <a:pt x="9" y="0"/>
                  </a:lnTo>
                  <a:lnTo>
                    <a:pt x="3" y="1"/>
                  </a:lnTo>
                  <a:lnTo>
                    <a:pt x="0" y="3"/>
                  </a:lnTo>
                  <a:lnTo>
                    <a:pt x="0" y="5"/>
                  </a:lnTo>
                  <a:lnTo>
                    <a:pt x="2" y="11"/>
                  </a:lnTo>
                  <a:lnTo>
                    <a:pt x="2" y="11"/>
                  </a:lnTo>
                  <a:lnTo>
                    <a:pt x="3" y="11"/>
                  </a:lnTo>
                  <a:lnTo>
                    <a:pt x="8" y="12"/>
                  </a:lnTo>
                  <a:lnTo>
                    <a:pt x="8" y="12"/>
                  </a:lnTo>
                  <a:lnTo>
                    <a:pt x="11" y="13"/>
                  </a:lnTo>
                  <a:lnTo>
                    <a:pt x="14" y="13"/>
                  </a:lnTo>
                  <a:lnTo>
                    <a:pt x="17" y="12"/>
                  </a:lnTo>
                  <a:lnTo>
                    <a:pt x="19" y="9"/>
                  </a:lnTo>
                  <a:lnTo>
                    <a:pt x="19" y="9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25" name="îšḻïḓe">
              <a:extLst>
                <a:ext uri="{FF2B5EF4-FFF2-40B4-BE49-F238E27FC236}">
                  <a16:creationId xmlns:a16="http://schemas.microsoft.com/office/drawing/2014/main" id="{1B608D41-2E01-462A-8AA9-683927B3D351}"/>
                </a:ext>
              </a:extLst>
            </p:cNvPr>
            <p:cNvSpPr/>
            <p:nvPr/>
          </p:nvSpPr>
          <p:spPr bwMode="auto">
            <a:xfrm>
              <a:off x="2572375" y="2413357"/>
              <a:ext cx="52350" cy="19992"/>
            </a:xfrm>
            <a:custGeom>
              <a:avLst/>
              <a:gdLst>
                <a:gd name="T0" fmla="*/ 21 w 51"/>
                <a:gd name="T1" fmla="*/ 9 h 19"/>
                <a:gd name="T2" fmla="*/ 21 w 51"/>
                <a:gd name="T3" fmla="*/ 9 h 19"/>
                <a:gd name="T4" fmla="*/ 21 w 51"/>
                <a:gd name="T5" fmla="*/ 12 h 19"/>
                <a:gd name="T6" fmla="*/ 21 w 51"/>
                <a:gd name="T7" fmla="*/ 16 h 19"/>
                <a:gd name="T8" fmla="*/ 22 w 51"/>
                <a:gd name="T9" fmla="*/ 17 h 19"/>
                <a:gd name="T10" fmla="*/ 22 w 51"/>
                <a:gd name="T11" fmla="*/ 17 h 19"/>
                <a:gd name="T12" fmla="*/ 27 w 51"/>
                <a:gd name="T13" fmla="*/ 18 h 19"/>
                <a:gd name="T14" fmla="*/ 31 w 51"/>
                <a:gd name="T15" fmla="*/ 19 h 19"/>
                <a:gd name="T16" fmla="*/ 37 w 51"/>
                <a:gd name="T17" fmla="*/ 18 h 19"/>
                <a:gd name="T18" fmla="*/ 39 w 51"/>
                <a:gd name="T19" fmla="*/ 17 h 19"/>
                <a:gd name="T20" fmla="*/ 39 w 51"/>
                <a:gd name="T21" fmla="*/ 17 h 19"/>
                <a:gd name="T22" fmla="*/ 45 w 51"/>
                <a:gd name="T23" fmla="*/ 11 h 19"/>
                <a:gd name="T24" fmla="*/ 51 w 51"/>
                <a:gd name="T25" fmla="*/ 7 h 19"/>
                <a:gd name="T26" fmla="*/ 51 w 51"/>
                <a:gd name="T27" fmla="*/ 7 h 19"/>
                <a:gd name="T28" fmla="*/ 44 w 51"/>
                <a:gd name="T29" fmla="*/ 8 h 19"/>
                <a:gd name="T30" fmla="*/ 36 w 51"/>
                <a:gd name="T31" fmla="*/ 8 h 19"/>
                <a:gd name="T32" fmla="*/ 29 w 51"/>
                <a:gd name="T33" fmla="*/ 6 h 19"/>
                <a:gd name="T34" fmla="*/ 22 w 51"/>
                <a:gd name="T35" fmla="*/ 2 h 19"/>
                <a:gd name="T36" fmla="*/ 22 w 51"/>
                <a:gd name="T37" fmla="*/ 2 h 19"/>
                <a:gd name="T38" fmla="*/ 21 w 51"/>
                <a:gd name="T39" fmla="*/ 0 h 19"/>
                <a:gd name="T40" fmla="*/ 0 w 51"/>
                <a:gd name="T41" fmla="*/ 1 h 19"/>
                <a:gd name="T42" fmla="*/ 0 w 51"/>
                <a:gd name="T43" fmla="*/ 1 h 19"/>
                <a:gd name="T44" fmla="*/ 11 w 51"/>
                <a:gd name="T45" fmla="*/ 6 h 19"/>
                <a:gd name="T46" fmla="*/ 21 w 51"/>
                <a:gd name="T47" fmla="*/ 9 h 19"/>
                <a:gd name="T48" fmla="*/ 21 w 51"/>
                <a:gd name="T49" fmla="*/ 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51" h="19">
                  <a:moveTo>
                    <a:pt x="21" y="9"/>
                  </a:moveTo>
                  <a:lnTo>
                    <a:pt x="21" y="9"/>
                  </a:lnTo>
                  <a:lnTo>
                    <a:pt x="21" y="12"/>
                  </a:lnTo>
                  <a:lnTo>
                    <a:pt x="21" y="16"/>
                  </a:lnTo>
                  <a:lnTo>
                    <a:pt x="22" y="17"/>
                  </a:lnTo>
                  <a:lnTo>
                    <a:pt x="22" y="17"/>
                  </a:lnTo>
                  <a:lnTo>
                    <a:pt x="27" y="18"/>
                  </a:lnTo>
                  <a:lnTo>
                    <a:pt x="31" y="19"/>
                  </a:lnTo>
                  <a:lnTo>
                    <a:pt x="37" y="18"/>
                  </a:lnTo>
                  <a:lnTo>
                    <a:pt x="39" y="17"/>
                  </a:lnTo>
                  <a:lnTo>
                    <a:pt x="39" y="17"/>
                  </a:lnTo>
                  <a:lnTo>
                    <a:pt x="45" y="11"/>
                  </a:lnTo>
                  <a:lnTo>
                    <a:pt x="51" y="7"/>
                  </a:lnTo>
                  <a:lnTo>
                    <a:pt x="51" y="7"/>
                  </a:lnTo>
                  <a:lnTo>
                    <a:pt x="44" y="8"/>
                  </a:lnTo>
                  <a:lnTo>
                    <a:pt x="36" y="8"/>
                  </a:lnTo>
                  <a:lnTo>
                    <a:pt x="29" y="6"/>
                  </a:lnTo>
                  <a:lnTo>
                    <a:pt x="22" y="2"/>
                  </a:lnTo>
                  <a:lnTo>
                    <a:pt x="22" y="2"/>
                  </a:lnTo>
                  <a:lnTo>
                    <a:pt x="21" y="0"/>
                  </a:lnTo>
                  <a:lnTo>
                    <a:pt x="0" y="1"/>
                  </a:lnTo>
                  <a:lnTo>
                    <a:pt x="0" y="1"/>
                  </a:lnTo>
                  <a:lnTo>
                    <a:pt x="11" y="6"/>
                  </a:lnTo>
                  <a:lnTo>
                    <a:pt x="21" y="9"/>
                  </a:lnTo>
                  <a:lnTo>
                    <a:pt x="21" y="9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26" name="iS1íḑe">
              <a:extLst>
                <a:ext uri="{FF2B5EF4-FFF2-40B4-BE49-F238E27FC236}">
                  <a16:creationId xmlns:a16="http://schemas.microsoft.com/office/drawing/2014/main" id="{D822C8AD-5571-4AFC-A294-18AADE864DBB}"/>
                </a:ext>
              </a:extLst>
            </p:cNvPr>
            <p:cNvSpPr/>
            <p:nvPr/>
          </p:nvSpPr>
          <p:spPr bwMode="auto">
            <a:xfrm>
              <a:off x="2624724" y="2411358"/>
              <a:ext cx="25128" cy="9995"/>
            </a:xfrm>
            <a:custGeom>
              <a:avLst/>
              <a:gdLst>
                <a:gd name="T0" fmla="*/ 23 w 23"/>
                <a:gd name="T1" fmla="*/ 0 h 9"/>
                <a:gd name="T2" fmla="*/ 18 w 23"/>
                <a:gd name="T3" fmla="*/ 1 h 9"/>
                <a:gd name="T4" fmla="*/ 18 w 23"/>
                <a:gd name="T5" fmla="*/ 1 h 9"/>
                <a:gd name="T6" fmla="*/ 9 w 23"/>
                <a:gd name="T7" fmla="*/ 3 h 9"/>
                <a:gd name="T8" fmla="*/ 0 w 23"/>
                <a:gd name="T9" fmla="*/ 9 h 9"/>
                <a:gd name="T10" fmla="*/ 0 w 23"/>
                <a:gd name="T11" fmla="*/ 9 h 9"/>
                <a:gd name="T12" fmla="*/ 12 w 23"/>
                <a:gd name="T13" fmla="*/ 4 h 9"/>
                <a:gd name="T14" fmla="*/ 23 w 23"/>
                <a:gd name="T15" fmla="*/ 0 h 9"/>
                <a:gd name="T16" fmla="*/ 23 w 23"/>
                <a:gd name="T1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9">
                  <a:moveTo>
                    <a:pt x="23" y="0"/>
                  </a:moveTo>
                  <a:lnTo>
                    <a:pt x="18" y="1"/>
                  </a:lnTo>
                  <a:lnTo>
                    <a:pt x="18" y="1"/>
                  </a:lnTo>
                  <a:lnTo>
                    <a:pt x="9" y="3"/>
                  </a:lnTo>
                  <a:lnTo>
                    <a:pt x="0" y="9"/>
                  </a:lnTo>
                  <a:lnTo>
                    <a:pt x="0" y="9"/>
                  </a:lnTo>
                  <a:lnTo>
                    <a:pt x="12" y="4"/>
                  </a:lnTo>
                  <a:lnTo>
                    <a:pt x="23" y="0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27" name="íṣlíḋè">
              <a:extLst>
                <a:ext uri="{FF2B5EF4-FFF2-40B4-BE49-F238E27FC236}">
                  <a16:creationId xmlns:a16="http://schemas.microsoft.com/office/drawing/2014/main" id="{5FCF49EC-A7AB-4089-AD75-466FE7B6465F}"/>
                </a:ext>
              </a:extLst>
            </p:cNvPr>
            <p:cNvSpPr/>
            <p:nvPr/>
          </p:nvSpPr>
          <p:spPr bwMode="auto">
            <a:xfrm>
              <a:off x="3286415" y="3954758"/>
              <a:ext cx="4188" cy="3998"/>
            </a:xfrm>
            <a:custGeom>
              <a:avLst/>
              <a:gdLst>
                <a:gd name="T0" fmla="*/ 0 w 4"/>
                <a:gd name="T1" fmla="*/ 5 h 5"/>
                <a:gd name="T2" fmla="*/ 0 w 4"/>
                <a:gd name="T3" fmla="*/ 5 h 5"/>
                <a:gd name="T4" fmla="*/ 4 w 4"/>
                <a:gd name="T5" fmla="*/ 5 h 5"/>
                <a:gd name="T6" fmla="*/ 4 w 4"/>
                <a:gd name="T7" fmla="*/ 5 h 5"/>
                <a:gd name="T8" fmla="*/ 4 w 4"/>
                <a:gd name="T9" fmla="*/ 0 h 5"/>
                <a:gd name="T10" fmla="*/ 4 w 4"/>
                <a:gd name="T11" fmla="*/ 0 h 5"/>
                <a:gd name="T12" fmla="*/ 0 w 4"/>
                <a:gd name="T13" fmla="*/ 5 h 5"/>
                <a:gd name="T14" fmla="*/ 0 w 4"/>
                <a:gd name="T15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" h="5">
                  <a:moveTo>
                    <a:pt x="0" y="5"/>
                  </a:moveTo>
                  <a:lnTo>
                    <a:pt x="0" y="5"/>
                  </a:lnTo>
                  <a:lnTo>
                    <a:pt x="4" y="5"/>
                  </a:lnTo>
                  <a:lnTo>
                    <a:pt x="4" y="5"/>
                  </a:lnTo>
                  <a:lnTo>
                    <a:pt x="4" y="0"/>
                  </a:lnTo>
                  <a:lnTo>
                    <a:pt x="4" y="0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28" name="íšľiḍê">
              <a:extLst>
                <a:ext uri="{FF2B5EF4-FFF2-40B4-BE49-F238E27FC236}">
                  <a16:creationId xmlns:a16="http://schemas.microsoft.com/office/drawing/2014/main" id="{9E3C175E-125D-4DF5-8373-096053D722B3}"/>
                </a:ext>
              </a:extLst>
            </p:cNvPr>
            <p:cNvSpPr/>
            <p:nvPr/>
          </p:nvSpPr>
          <p:spPr bwMode="auto">
            <a:xfrm>
              <a:off x="1177797" y="2479333"/>
              <a:ext cx="2887575" cy="1847280"/>
            </a:xfrm>
            <a:custGeom>
              <a:avLst/>
              <a:gdLst>
                <a:gd name="T0" fmla="*/ 1882 w 2758"/>
                <a:gd name="T1" fmla="*/ 1679 h 1847"/>
                <a:gd name="T2" fmla="*/ 1702 w 2758"/>
                <a:gd name="T3" fmla="*/ 1609 h 1847"/>
                <a:gd name="T4" fmla="*/ 1852 w 2758"/>
                <a:gd name="T5" fmla="*/ 1467 h 1847"/>
                <a:gd name="T6" fmla="*/ 2017 w 2758"/>
                <a:gd name="T7" fmla="*/ 1466 h 1847"/>
                <a:gd name="T8" fmla="*/ 2162 w 2758"/>
                <a:gd name="T9" fmla="*/ 1594 h 1847"/>
                <a:gd name="T10" fmla="*/ 2188 w 2758"/>
                <a:gd name="T11" fmla="*/ 1346 h 1847"/>
                <a:gd name="T12" fmla="*/ 2225 w 2758"/>
                <a:gd name="T13" fmla="*/ 1208 h 1847"/>
                <a:gd name="T14" fmla="*/ 2311 w 2758"/>
                <a:gd name="T15" fmla="*/ 1122 h 1847"/>
                <a:gd name="T16" fmla="*/ 2493 w 2758"/>
                <a:gd name="T17" fmla="*/ 1039 h 1847"/>
                <a:gd name="T18" fmla="*/ 2544 w 2758"/>
                <a:gd name="T19" fmla="*/ 946 h 1847"/>
                <a:gd name="T20" fmla="*/ 2461 w 2758"/>
                <a:gd name="T21" fmla="*/ 872 h 1847"/>
                <a:gd name="T22" fmla="*/ 2464 w 2758"/>
                <a:gd name="T23" fmla="*/ 817 h 1847"/>
                <a:gd name="T24" fmla="*/ 2696 w 2758"/>
                <a:gd name="T25" fmla="*/ 696 h 1847"/>
                <a:gd name="T26" fmla="*/ 2595 w 2758"/>
                <a:gd name="T27" fmla="*/ 616 h 1847"/>
                <a:gd name="T28" fmla="*/ 2538 w 2758"/>
                <a:gd name="T29" fmla="*/ 552 h 1847"/>
                <a:gd name="T30" fmla="*/ 2497 w 2758"/>
                <a:gd name="T31" fmla="*/ 544 h 1847"/>
                <a:gd name="T32" fmla="*/ 2440 w 2758"/>
                <a:gd name="T33" fmla="*/ 537 h 1847"/>
                <a:gd name="T34" fmla="*/ 2354 w 2758"/>
                <a:gd name="T35" fmla="*/ 422 h 1847"/>
                <a:gd name="T36" fmla="*/ 2212 w 2758"/>
                <a:gd name="T37" fmla="*/ 412 h 1847"/>
                <a:gd name="T38" fmla="*/ 2186 w 2758"/>
                <a:gd name="T39" fmla="*/ 686 h 1847"/>
                <a:gd name="T40" fmla="*/ 2081 w 2758"/>
                <a:gd name="T41" fmla="*/ 728 h 1847"/>
                <a:gd name="T42" fmla="*/ 1919 w 2758"/>
                <a:gd name="T43" fmla="*/ 622 h 1847"/>
                <a:gd name="T44" fmla="*/ 1788 w 2758"/>
                <a:gd name="T45" fmla="*/ 531 h 1847"/>
                <a:gd name="T46" fmla="*/ 1860 w 2758"/>
                <a:gd name="T47" fmla="*/ 370 h 1847"/>
                <a:gd name="T48" fmla="*/ 1982 w 2758"/>
                <a:gd name="T49" fmla="*/ 215 h 1847"/>
                <a:gd name="T50" fmla="*/ 2073 w 2758"/>
                <a:gd name="T51" fmla="*/ 120 h 1847"/>
                <a:gd name="T52" fmla="*/ 2000 w 2758"/>
                <a:gd name="T53" fmla="*/ 167 h 1847"/>
                <a:gd name="T54" fmla="*/ 1927 w 2758"/>
                <a:gd name="T55" fmla="*/ 109 h 1847"/>
                <a:gd name="T56" fmla="*/ 1852 w 2758"/>
                <a:gd name="T57" fmla="*/ 58 h 1847"/>
                <a:gd name="T58" fmla="*/ 1774 w 2758"/>
                <a:gd name="T59" fmla="*/ 11 h 1847"/>
                <a:gd name="T60" fmla="*/ 1798 w 2758"/>
                <a:gd name="T61" fmla="*/ 103 h 1847"/>
                <a:gd name="T62" fmla="*/ 1681 w 2758"/>
                <a:gd name="T63" fmla="*/ 155 h 1847"/>
                <a:gd name="T64" fmla="*/ 1462 w 2758"/>
                <a:gd name="T65" fmla="*/ 159 h 1847"/>
                <a:gd name="T66" fmla="*/ 1393 w 2758"/>
                <a:gd name="T67" fmla="*/ 189 h 1847"/>
                <a:gd name="T68" fmla="*/ 1294 w 2758"/>
                <a:gd name="T69" fmla="*/ 139 h 1847"/>
                <a:gd name="T70" fmla="*/ 1053 w 2758"/>
                <a:gd name="T71" fmla="*/ 69 h 1847"/>
                <a:gd name="T72" fmla="*/ 923 w 2758"/>
                <a:gd name="T73" fmla="*/ 59 h 1847"/>
                <a:gd name="T74" fmla="*/ 688 w 2758"/>
                <a:gd name="T75" fmla="*/ 93 h 1847"/>
                <a:gd name="T76" fmla="*/ 352 w 2758"/>
                <a:gd name="T77" fmla="*/ 14 h 1847"/>
                <a:gd name="T78" fmla="*/ 215 w 2758"/>
                <a:gd name="T79" fmla="*/ 23 h 1847"/>
                <a:gd name="T80" fmla="*/ 47 w 2758"/>
                <a:gd name="T81" fmla="*/ 158 h 1847"/>
                <a:gd name="T82" fmla="*/ 92 w 2758"/>
                <a:gd name="T83" fmla="*/ 243 h 1847"/>
                <a:gd name="T84" fmla="*/ 101 w 2758"/>
                <a:gd name="T85" fmla="*/ 312 h 1847"/>
                <a:gd name="T86" fmla="*/ 126 w 2758"/>
                <a:gd name="T87" fmla="*/ 347 h 1847"/>
                <a:gd name="T88" fmla="*/ 61 w 2758"/>
                <a:gd name="T89" fmla="*/ 512 h 1847"/>
                <a:gd name="T90" fmla="*/ 125 w 2758"/>
                <a:gd name="T91" fmla="*/ 511 h 1847"/>
                <a:gd name="T92" fmla="*/ 183 w 2758"/>
                <a:gd name="T93" fmla="*/ 578 h 1847"/>
                <a:gd name="T94" fmla="*/ 93 w 2758"/>
                <a:gd name="T95" fmla="*/ 666 h 1847"/>
                <a:gd name="T96" fmla="*/ 340 w 2758"/>
                <a:gd name="T97" fmla="*/ 489 h 1847"/>
                <a:gd name="T98" fmla="*/ 373 w 2758"/>
                <a:gd name="T99" fmla="*/ 523 h 1847"/>
                <a:gd name="T100" fmla="*/ 464 w 2758"/>
                <a:gd name="T101" fmla="*/ 438 h 1847"/>
                <a:gd name="T102" fmla="*/ 587 w 2758"/>
                <a:gd name="T103" fmla="*/ 494 h 1847"/>
                <a:gd name="T104" fmla="*/ 736 w 2758"/>
                <a:gd name="T105" fmla="*/ 571 h 1847"/>
                <a:gd name="T106" fmla="*/ 827 w 2758"/>
                <a:gd name="T107" fmla="*/ 650 h 1847"/>
                <a:gd name="T108" fmla="*/ 1043 w 2758"/>
                <a:gd name="T109" fmla="*/ 856 h 1847"/>
                <a:gd name="T110" fmla="*/ 981 w 2758"/>
                <a:gd name="T111" fmla="*/ 860 h 1847"/>
                <a:gd name="T112" fmla="*/ 1063 w 2758"/>
                <a:gd name="T113" fmla="*/ 1116 h 1847"/>
                <a:gd name="T114" fmla="*/ 1219 w 2758"/>
                <a:gd name="T115" fmla="*/ 1389 h 1847"/>
                <a:gd name="T116" fmla="*/ 1428 w 2758"/>
                <a:gd name="T117" fmla="*/ 1585 h 1847"/>
                <a:gd name="T118" fmla="*/ 1319 w 2758"/>
                <a:gd name="T119" fmla="*/ 1409 h 1847"/>
                <a:gd name="T120" fmla="*/ 1482 w 2758"/>
                <a:gd name="T121" fmla="*/ 1647 h 1847"/>
                <a:gd name="T122" fmla="*/ 1612 w 2758"/>
                <a:gd name="T123" fmla="*/ 1782 h 18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758" h="1847">
                  <a:moveTo>
                    <a:pt x="1783" y="1828"/>
                  </a:moveTo>
                  <a:lnTo>
                    <a:pt x="1783" y="1828"/>
                  </a:lnTo>
                  <a:lnTo>
                    <a:pt x="1785" y="1825"/>
                  </a:lnTo>
                  <a:lnTo>
                    <a:pt x="1791" y="1822"/>
                  </a:lnTo>
                  <a:lnTo>
                    <a:pt x="1813" y="1814"/>
                  </a:lnTo>
                  <a:lnTo>
                    <a:pt x="1876" y="1792"/>
                  </a:lnTo>
                  <a:lnTo>
                    <a:pt x="1940" y="1771"/>
                  </a:lnTo>
                  <a:lnTo>
                    <a:pt x="1962" y="1763"/>
                  </a:lnTo>
                  <a:lnTo>
                    <a:pt x="1968" y="1759"/>
                  </a:lnTo>
                  <a:lnTo>
                    <a:pt x="1971" y="1757"/>
                  </a:lnTo>
                  <a:lnTo>
                    <a:pt x="1971" y="1757"/>
                  </a:lnTo>
                  <a:lnTo>
                    <a:pt x="1987" y="1729"/>
                  </a:lnTo>
                  <a:lnTo>
                    <a:pt x="2002" y="1701"/>
                  </a:lnTo>
                  <a:lnTo>
                    <a:pt x="2002" y="1701"/>
                  </a:lnTo>
                  <a:lnTo>
                    <a:pt x="2001" y="1697"/>
                  </a:lnTo>
                  <a:lnTo>
                    <a:pt x="1998" y="1691"/>
                  </a:lnTo>
                  <a:lnTo>
                    <a:pt x="1995" y="1687"/>
                  </a:lnTo>
                  <a:lnTo>
                    <a:pt x="1989" y="1682"/>
                  </a:lnTo>
                  <a:lnTo>
                    <a:pt x="1984" y="1679"/>
                  </a:lnTo>
                  <a:lnTo>
                    <a:pt x="1977" y="1675"/>
                  </a:lnTo>
                  <a:lnTo>
                    <a:pt x="1964" y="1671"/>
                  </a:lnTo>
                  <a:lnTo>
                    <a:pt x="1949" y="1667"/>
                  </a:lnTo>
                  <a:lnTo>
                    <a:pt x="1934" y="1665"/>
                  </a:lnTo>
                  <a:lnTo>
                    <a:pt x="1919" y="1665"/>
                  </a:lnTo>
                  <a:lnTo>
                    <a:pt x="1906" y="1666"/>
                  </a:lnTo>
                  <a:lnTo>
                    <a:pt x="1906" y="1666"/>
                  </a:lnTo>
                  <a:lnTo>
                    <a:pt x="1900" y="1667"/>
                  </a:lnTo>
                  <a:lnTo>
                    <a:pt x="1894" y="1670"/>
                  </a:lnTo>
                  <a:lnTo>
                    <a:pt x="1888" y="1673"/>
                  </a:lnTo>
                  <a:lnTo>
                    <a:pt x="1882" y="1679"/>
                  </a:lnTo>
                  <a:lnTo>
                    <a:pt x="1867" y="1692"/>
                  </a:lnTo>
                  <a:lnTo>
                    <a:pt x="1859" y="1699"/>
                  </a:lnTo>
                  <a:lnTo>
                    <a:pt x="1850" y="1706"/>
                  </a:lnTo>
                  <a:lnTo>
                    <a:pt x="1840" y="1712"/>
                  </a:lnTo>
                  <a:lnTo>
                    <a:pt x="1828" y="1716"/>
                  </a:lnTo>
                  <a:lnTo>
                    <a:pt x="1817" y="1720"/>
                  </a:lnTo>
                  <a:lnTo>
                    <a:pt x="1803" y="1722"/>
                  </a:lnTo>
                  <a:lnTo>
                    <a:pt x="1789" y="1721"/>
                  </a:lnTo>
                  <a:lnTo>
                    <a:pt x="1773" y="1717"/>
                  </a:lnTo>
                  <a:lnTo>
                    <a:pt x="1755" y="1712"/>
                  </a:lnTo>
                  <a:lnTo>
                    <a:pt x="1735" y="1701"/>
                  </a:lnTo>
                  <a:lnTo>
                    <a:pt x="1735" y="1701"/>
                  </a:lnTo>
                  <a:lnTo>
                    <a:pt x="1731" y="1698"/>
                  </a:lnTo>
                  <a:lnTo>
                    <a:pt x="1727" y="1695"/>
                  </a:lnTo>
                  <a:lnTo>
                    <a:pt x="1725" y="1691"/>
                  </a:lnTo>
                  <a:lnTo>
                    <a:pt x="1723" y="1687"/>
                  </a:lnTo>
                  <a:lnTo>
                    <a:pt x="1719" y="1676"/>
                  </a:lnTo>
                  <a:lnTo>
                    <a:pt x="1717" y="1667"/>
                  </a:lnTo>
                  <a:lnTo>
                    <a:pt x="1715" y="1656"/>
                  </a:lnTo>
                  <a:lnTo>
                    <a:pt x="1711" y="1647"/>
                  </a:lnTo>
                  <a:lnTo>
                    <a:pt x="1709" y="1641"/>
                  </a:lnTo>
                  <a:lnTo>
                    <a:pt x="1706" y="1637"/>
                  </a:lnTo>
                  <a:lnTo>
                    <a:pt x="1701" y="1633"/>
                  </a:lnTo>
                  <a:lnTo>
                    <a:pt x="1697" y="1629"/>
                  </a:lnTo>
                  <a:lnTo>
                    <a:pt x="1697" y="1629"/>
                  </a:lnTo>
                  <a:lnTo>
                    <a:pt x="1695" y="1627"/>
                  </a:lnTo>
                  <a:lnTo>
                    <a:pt x="1695" y="1624"/>
                  </a:lnTo>
                  <a:lnTo>
                    <a:pt x="1698" y="1618"/>
                  </a:lnTo>
                  <a:lnTo>
                    <a:pt x="1701" y="1611"/>
                  </a:lnTo>
                  <a:lnTo>
                    <a:pt x="1702" y="1609"/>
                  </a:lnTo>
                  <a:lnTo>
                    <a:pt x="1703" y="1606"/>
                  </a:lnTo>
                  <a:lnTo>
                    <a:pt x="1703" y="1606"/>
                  </a:lnTo>
                  <a:lnTo>
                    <a:pt x="1701" y="1576"/>
                  </a:lnTo>
                  <a:lnTo>
                    <a:pt x="1701" y="1560"/>
                  </a:lnTo>
                  <a:lnTo>
                    <a:pt x="1701" y="1547"/>
                  </a:lnTo>
                  <a:lnTo>
                    <a:pt x="1705" y="1533"/>
                  </a:lnTo>
                  <a:lnTo>
                    <a:pt x="1709" y="1519"/>
                  </a:lnTo>
                  <a:lnTo>
                    <a:pt x="1712" y="1514"/>
                  </a:lnTo>
                  <a:lnTo>
                    <a:pt x="1716" y="1508"/>
                  </a:lnTo>
                  <a:lnTo>
                    <a:pt x="1720" y="1502"/>
                  </a:lnTo>
                  <a:lnTo>
                    <a:pt x="1726" y="1497"/>
                  </a:lnTo>
                  <a:lnTo>
                    <a:pt x="1726" y="1497"/>
                  </a:lnTo>
                  <a:lnTo>
                    <a:pt x="1735" y="1491"/>
                  </a:lnTo>
                  <a:lnTo>
                    <a:pt x="1744" y="1486"/>
                  </a:lnTo>
                  <a:lnTo>
                    <a:pt x="1765" y="1476"/>
                  </a:lnTo>
                  <a:lnTo>
                    <a:pt x="1765" y="1476"/>
                  </a:lnTo>
                  <a:lnTo>
                    <a:pt x="1769" y="1475"/>
                  </a:lnTo>
                  <a:lnTo>
                    <a:pt x="1775" y="1474"/>
                  </a:lnTo>
                  <a:lnTo>
                    <a:pt x="1785" y="1475"/>
                  </a:lnTo>
                  <a:lnTo>
                    <a:pt x="1797" y="1475"/>
                  </a:lnTo>
                  <a:lnTo>
                    <a:pt x="1802" y="1474"/>
                  </a:lnTo>
                  <a:lnTo>
                    <a:pt x="1807" y="1473"/>
                  </a:lnTo>
                  <a:lnTo>
                    <a:pt x="1807" y="1473"/>
                  </a:lnTo>
                  <a:lnTo>
                    <a:pt x="1814" y="1470"/>
                  </a:lnTo>
                  <a:lnTo>
                    <a:pt x="1821" y="1469"/>
                  </a:lnTo>
                  <a:lnTo>
                    <a:pt x="1827" y="1468"/>
                  </a:lnTo>
                  <a:lnTo>
                    <a:pt x="1833" y="1467"/>
                  </a:lnTo>
                  <a:lnTo>
                    <a:pt x="1833" y="1467"/>
                  </a:lnTo>
                  <a:lnTo>
                    <a:pt x="1842" y="1466"/>
                  </a:lnTo>
                  <a:lnTo>
                    <a:pt x="1852" y="1467"/>
                  </a:lnTo>
                  <a:lnTo>
                    <a:pt x="1861" y="1468"/>
                  </a:lnTo>
                  <a:lnTo>
                    <a:pt x="1872" y="1472"/>
                  </a:lnTo>
                  <a:lnTo>
                    <a:pt x="1881" y="1474"/>
                  </a:lnTo>
                  <a:lnTo>
                    <a:pt x="1891" y="1475"/>
                  </a:lnTo>
                  <a:lnTo>
                    <a:pt x="1900" y="1475"/>
                  </a:lnTo>
                  <a:lnTo>
                    <a:pt x="1905" y="1474"/>
                  </a:lnTo>
                  <a:lnTo>
                    <a:pt x="1909" y="1473"/>
                  </a:lnTo>
                  <a:lnTo>
                    <a:pt x="1909" y="1473"/>
                  </a:lnTo>
                  <a:lnTo>
                    <a:pt x="1915" y="1469"/>
                  </a:lnTo>
                  <a:lnTo>
                    <a:pt x="1919" y="1465"/>
                  </a:lnTo>
                  <a:lnTo>
                    <a:pt x="1924" y="1460"/>
                  </a:lnTo>
                  <a:lnTo>
                    <a:pt x="1927" y="1455"/>
                  </a:lnTo>
                  <a:lnTo>
                    <a:pt x="1941" y="1431"/>
                  </a:lnTo>
                  <a:lnTo>
                    <a:pt x="1941" y="1431"/>
                  </a:lnTo>
                  <a:lnTo>
                    <a:pt x="1946" y="1424"/>
                  </a:lnTo>
                  <a:lnTo>
                    <a:pt x="1951" y="1419"/>
                  </a:lnTo>
                  <a:lnTo>
                    <a:pt x="1957" y="1416"/>
                  </a:lnTo>
                  <a:lnTo>
                    <a:pt x="1963" y="1414"/>
                  </a:lnTo>
                  <a:lnTo>
                    <a:pt x="1970" y="1412"/>
                  </a:lnTo>
                  <a:lnTo>
                    <a:pt x="1975" y="1412"/>
                  </a:lnTo>
                  <a:lnTo>
                    <a:pt x="1982" y="1414"/>
                  </a:lnTo>
                  <a:lnTo>
                    <a:pt x="1988" y="1416"/>
                  </a:lnTo>
                  <a:lnTo>
                    <a:pt x="1988" y="1416"/>
                  </a:lnTo>
                  <a:lnTo>
                    <a:pt x="1995" y="1420"/>
                  </a:lnTo>
                  <a:lnTo>
                    <a:pt x="2000" y="1426"/>
                  </a:lnTo>
                  <a:lnTo>
                    <a:pt x="2005" y="1433"/>
                  </a:lnTo>
                  <a:lnTo>
                    <a:pt x="2009" y="1441"/>
                  </a:lnTo>
                  <a:lnTo>
                    <a:pt x="2013" y="1449"/>
                  </a:lnTo>
                  <a:lnTo>
                    <a:pt x="2015" y="1458"/>
                  </a:lnTo>
                  <a:lnTo>
                    <a:pt x="2017" y="1466"/>
                  </a:lnTo>
                  <a:lnTo>
                    <a:pt x="2018" y="1475"/>
                  </a:lnTo>
                  <a:lnTo>
                    <a:pt x="2018" y="1475"/>
                  </a:lnTo>
                  <a:lnTo>
                    <a:pt x="2024" y="1472"/>
                  </a:lnTo>
                  <a:lnTo>
                    <a:pt x="2031" y="1469"/>
                  </a:lnTo>
                  <a:lnTo>
                    <a:pt x="2037" y="1467"/>
                  </a:lnTo>
                  <a:lnTo>
                    <a:pt x="2043" y="1465"/>
                  </a:lnTo>
                  <a:lnTo>
                    <a:pt x="2043" y="1465"/>
                  </a:lnTo>
                  <a:lnTo>
                    <a:pt x="2047" y="1476"/>
                  </a:lnTo>
                  <a:lnTo>
                    <a:pt x="2051" y="1486"/>
                  </a:lnTo>
                  <a:lnTo>
                    <a:pt x="2064" y="1506"/>
                  </a:lnTo>
                  <a:lnTo>
                    <a:pt x="2076" y="1525"/>
                  </a:lnTo>
                  <a:lnTo>
                    <a:pt x="2082" y="1535"/>
                  </a:lnTo>
                  <a:lnTo>
                    <a:pt x="2087" y="1546"/>
                  </a:lnTo>
                  <a:lnTo>
                    <a:pt x="2087" y="1546"/>
                  </a:lnTo>
                  <a:lnTo>
                    <a:pt x="2092" y="1556"/>
                  </a:lnTo>
                  <a:lnTo>
                    <a:pt x="2099" y="1566"/>
                  </a:lnTo>
                  <a:lnTo>
                    <a:pt x="2106" y="1575"/>
                  </a:lnTo>
                  <a:lnTo>
                    <a:pt x="2114" y="1583"/>
                  </a:lnTo>
                  <a:lnTo>
                    <a:pt x="2122" y="1591"/>
                  </a:lnTo>
                  <a:lnTo>
                    <a:pt x="2131" y="1598"/>
                  </a:lnTo>
                  <a:lnTo>
                    <a:pt x="2140" y="1605"/>
                  </a:lnTo>
                  <a:lnTo>
                    <a:pt x="2150" y="1610"/>
                  </a:lnTo>
                  <a:lnTo>
                    <a:pt x="2150" y="1610"/>
                  </a:lnTo>
                  <a:lnTo>
                    <a:pt x="2150" y="1607"/>
                  </a:lnTo>
                  <a:lnTo>
                    <a:pt x="2151" y="1605"/>
                  </a:lnTo>
                  <a:lnTo>
                    <a:pt x="2155" y="1602"/>
                  </a:lnTo>
                  <a:lnTo>
                    <a:pt x="2157" y="1600"/>
                  </a:lnTo>
                  <a:lnTo>
                    <a:pt x="2161" y="1599"/>
                  </a:lnTo>
                  <a:lnTo>
                    <a:pt x="2162" y="1597"/>
                  </a:lnTo>
                  <a:lnTo>
                    <a:pt x="2162" y="1594"/>
                  </a:lnTo>
                  <a:lnTo>
                    <a:pt x="2159" y="1592"/>
                  </a:lnTo>
                  <a:lnTo>
                    <a:pt x="2159" y="1592"/>
                  </a:lnTo>
                  <a:lnTo>
                    <a:pt x="2149" y="1586"/>
                  </a:lnTo>
                  <a:lnTo>
                    <a:pt x="2145" y="1584"/>
                  </a:lnTo>
                  <a:lnTo>
                    <a:pt x="2142" y="1580"/>
                  </a:lnTo>
                  <a:lnTo>
                    <a:pt x="2142" y="1580"/>
                  </a:lnTo>
                  <a:lnTo>
                    <a:pt x="2137" y="1564"/>
                  </a:lnTo>
                  <a:lnTo>
                    <a:pt x="2133" y="1547"/>
                  </a:lnTo>
                  <a:lnTo>
                    <a:pt x="2130" y="1531"/>
                  </a:lnTo>
                  <a:lnTo>
                    <a:pt x="2128" y="1514"/>
                  </a:lnTo>
                  <a:lnTo>
                    <a:pt x="2124" y="1480"/>
                  </a:lnTo>
                  <a:lnTo>
                    <a:pt x="2121" y="1444"/>
                  </a:lnTo>
                  <a:lnTo>
                    <a:pt x="2121" y="1444"/>
                  </a:lnTo>
                  <a:lnTo>
                    <a:pt x="2120" y="1440"/>
                  </a:lnTo>
                  <a:lnTo>
                    <a:pt x="2117" y="1434"/>
                  </a:lnTo>
                  <a:lnTo>
                    <a:pt x="2111" y="1425"/>
                  </a:lnTo>
                  <a:lnTo>
                    <a:pt x="2108" y="1420"/>
                  </a:lnTo>
                  <a:lnTo>
                    <a:pt x="2106" y="1416"/>
                  </a:lnTo>
                  <a:lnTo>
                    <a:pt x="2106" y="1410"/>
                  </a:lnTo>
                  <a:lnTo>
                    <a:pt x="2107" y="1405"/>
                  </a:lnTo>
                  <a:lnTo>
                    <a:pt x="2107" y="1405"/>
                  </a:lnTo>
                  <a:lnTo>
                    <a:pt x="2113" y="1393"/>
                  </a:lnTo>
                  <a:lnTo>
                    <a:pt x="2120" y="1384"/>
                  </a:lnTo>
                  <a:lnTo>
                    <a:pt x="2128" y="1376"/>
                  </a:lnTo>
                  <a:lnTo>
                    <a:pt x="2137" y="1369"/>
                  </a:lnTo>
                  <a:lnTo>
                    <a:pt x="2146" y="1364"/>
                  </a:lnTo>
                  <a:lnTo>
                    <a:pt x="2156" y="1359"/>
                  </a:lnTo>
                  <a:lnTo>
                    <a:pt x="2179" y="1351"/>
                  </a:lnTo>
                  <a:lnTo>
                    <a:pt x="2179" y="1351"/>
                  </a:lnTo>
                  <a:lnTo>
                    <a:pt x="2188" y="1346"/>
                  </a:lnTo>
                  <a:lnTo>
                    <a:pt x="2196" y="1341"/>
                  </a:lnTo>
                  <a:lnTo>
                    <a:pt x="2203" y="1334"/>
                  </a:lnTo>
                  <a:lnTo>
                    <a:pt x="2207" y="1326"/>
                  </a:lnTo>
                  <a:lnTo>
                    <a:pt x="2209" y="1317"/>
                  </a:lnTo>
                  <a:lnTo>
                    <a:pt x="2211" y="1308"/>
                  </a:lnTo>
                  <a:lnTo>
                    <a:pt x="2209" y="1300"/>
                  </a:lnTo>
                  <a:lnTo>
                    <a:pt x="2205" y="1291"/>
                  </a:lnTo>
                  <a:lnTo>
                    <a:pt x="2205" y="1291"/>
                  </a:lnTo>
                  <a:lnTo>
                    <a:pt x="2198" y="1279"/>
                  </a:lnTo>
                  <a:lnTo>
                    <a:pt x="2192" y="1268"/>
                  </a:lnTo>
                  <a:lnTo>
                    <a:pt x="2191" y="1261"/>
                  </a:lnTo>
                  <a:lnTo>
                    <a:pt x="2190" y="1256"/>
                  </a:lnTo>
                  <a:lnTo>
                    <a:pt x="2190" y="1249"/>
                  </a:lnTo>
                  <a:lnTo>
                    <a:pt x="2191" y="1243"/>
                  </a:lnTo>
                  <a:lnTo>
                    <a:pt x="2191" y="1243"/>
                  </a:lnTo>
                  <a:lnTo>
                    <a:pt x="2194" y="1242"/>
                  </a:lnTo>
                  <a:lnTo>
                    <a:pt x="2197" y="1241"/>
                  </a:lnTo>
                  <a:lnTo>
                    <a:pt x="2198" y="1238"/>
                  </a:lnTo>
                  <a:lnTo>
                    <a:pt x="2199" y="1236"/>
                  </a:lnTo>
                  <a:lnTo>
                    <a:pt x="2200" y="1233"/>
                  </a:lnTo>
                  <a:lnTo>
                    <a:pt x="2199" y="1227"/>
                  </a:lnTo>
                  <a:lnTo>
                    <a:pt x="2199" y="1227"/>
                  </a:lnTo>
                  <a:lnTo>
                    <a:pt x="2213" y="1228"/>
                  </a:lnTo>
                  <a:lnTo>
                    <a:pt x="2219" y="1228"/>
                  </a:lnTo>
                  <a:lnTo>
                    <a:pt x="2223" y="1226"/>
                  </a:lnTo>
                  <a:lnTo>
                    <a:pt x="2223" y="1226"/>
                  </a:lnTo>
                  <a:lnTo>
                    <a:pt x="2228" y="1221"/>
                  </a:lnTo>
                  <a:lnTo>
                    <a:pt x="2229" y="1217"/>
                  </a:lnTo>
                  <a:lnTo>
                    <a:pt x="2228" y="1212"/>
                  </a:lnTo>
                  <a:lnTo>
                    <a:pt x="2225" y="1208"/>
                  </a:lnTo>
                  <a:lnTo>
                    <a:pt x="2223" y="1203"/>
                  </a:lnTo>
                  <a:lnTo>
                    <a:pt x="2221" y="1199"/>
                  </a:lnTo>
                  <a:lnTo>
                    <a:pt x="2220" y="1194"/>
                  </a:lnTo>
                  <a:lnTo>
                    <a:pt x="2221" y="1188"/>
                  </a:lnTo>
                  <a:lnTo>
                    <a:pt x="2221" y="1188"/>
                  </a:lnTo>
                  <a:lnTo>
                    <a:pt x="2224" y="1184"/>
                  </a:lnTo>
                  <a:lnTo>
                    <a:pt x="2228" y="1179"/>
                  </a:lnTo>
                  <a:lnTo>
                    <a:pt x="2232" y="1177"/>
                  </a:lnTo>
                  <a:lnTo>
                    <a:pt x="2237" y="1176"/>
                  </a:lnTo>
                  <a:lnTo>
                    <a:pt x="2241" y="1175"/>
                  </a:lnTo>
                  <a:lnTo>
                    <a:pt x="2246" y="1175"/>
                  </a:lnTo>
                  <a:lnTo>
                    <a:pt x="2256" y="1176"/>
                  </a:lnTo>
                  <a:lnTo>
                    <a:pt x="2267" y="1177"/>
                  </a:lnTo>
                  <a:lnTo>
                    <a:pt x="2278" y="1178"/>
                  </a:lnTo>
                  <a:lnTo>
                    <a:pt x="2282" y="1178"/>
                  </a:lnTo>
                  <a:lnTo>
                    <a:pt x="2287" y="1178"/>
                  </a:lnTo>
                  <a:lnTo>
                    <a:pt x="2291" y="1176"/>
                  </a:lnTo>
                  <a:lnTo>
                    <a:pt x="2295" y="1174"/>
                  </a:lnTo>
                  <a:lnTo>
                    <a:pt x="2295" y="1174"/>
                  </a:lnTo>
                  <a:lnTo>
                    <a:pt x="2297" y="1171"/>
                  </a:lnTo>
                  <a:lnTo>
                    <a:pt x="2298" y="1169"/>
                  </a:lnTo>
                  <a:lnTo>
                    <a:pt x="2299" y="1163"/>
                  </a:lnTo>
                  <a:lnTo>
                    <a:pt x="2297" y="1150"/>
                  </a:lnTo>
                  <a:lnTo>
                    <a:pt x="2297" y="1142"/>
                  </a:lnTo>
                  <a:lnTo>
                    <a:pt x="2297" y="1135"/>
                  </a:lnTo>
                  <a:lnTo>
                    <a:pt x="2299" y="1129"/>
                  </a:lnTo>
                  <a:lnTo>
                    <a:pt x="2302" y="1127"/>
                  </a:lnTo>
                  <a:lnTo>
                    <a:pt x="2304" y="1125"/>
                  </a:lnTo>
                  <a:lnTo>
                    <a:pt x="2304" y="1125"/>
                  </a:lnTo>
                  <a:lnTo>
                    <a:pt x="2311" y="1122"/>
                  </a:lnTo>
                  <a:lnTo>
                    <a:pt x="2316" y="1121"/>
                  </a:lnTo>
                  <a:lnTo>
                    <a:pt x="2323" y="1120"/>
                  </a:lnTo>
                  <a:lnTo>
                    <a:pt x="2331" y="1120"/>
                  </a:lnTo>
                  <a:lnTo>
                    <a:pt x="2346" y="1121"/>
                  </a:lnTo>
                  <a:lnTo>
                    <a:pt x="2354" y="1121"/>
                  </a:lnTo>
                  <a:lnTo>
                    <a:pt x="2361" y="1120"/>
                  </a:lnTo>
                  <a:lnTo>
                    <a:pt x="2361" y="1120"/>
                  </a:lnTo>
                  <a:lnTo>
                    <a:pt x="2369" y="1119"/>
                  </a:lnTo>
                  <a:lnTo>
                    <a:pt x="2374" y="1116"/>
                  </a:lnTo>
                  <a:lnTo>
                    <a:pt x="2379" y="1111"/>
                  </a:lnTo>
                  <a:lnTo>
                    <a:pt x="2381" y="1107"/>
                  </a:lnTo>
                  <a:lnTo>
                    <a:pt x="2383" y="1101"/>
                  </a:lnTo>
                  <a:lnTo>
                    <a:pt x="2383" y="1095"/>
                  </a:lnTo>
                  <a:lnTo>
                    <a:pt x="2383" y="1082"/>
                  </a:lnTo>
                  <a:lnTo>
                    <a:pt x="2382" y="1069"/>
                  </a:lnTo>
                  <a:lnTo>
                    <a:pt x="2382" y="1055"/>
                  </a:lnTo>
                  <a:lnTo>
                    <a:pt x="2382" y="1050"/>
                  </a:lnTo>
                  <a:lnTo>
                    <a:pt x="2383" y="1044"/>
                  </a:lnTo>
                  <a:lnTo>
                    <a:pt x="2386" y="1039"/>
                  </a:lnTo>
                  <a:lnTo>
                    <a:pt x="2389" y="1035"/>
                  </a:lnTo>
                  <a:lnTo>
                    <a:pt x="2389" y="1035"/>
                  </a:lnTo>
                  <a:lnTo>
                    <a:pt x="2396" y="1030"/>
                  </a:lnTo>
                  <a:lnTo>
                    <a:pt x="2402" y="1027"/>
                  </a:lnTo>
                  <a:lnTo>
                    <a:pt x="2409" y="1025"/>
                  </a:lnTo>
                  <a:lnTo>
                    <a:pt x="2415" y="1023"/>
                  </a:lnTo>
                  <a:lnTo>
                    <a:pt x="2423" y="1023"/>
                  </a:lnTo>
                  <a:lnTo>
                    <a:pt x="2430" y="1023"/>
                  </a:lnTo>
                  <a:lnTo>
                    <a:pt x="2445" y="1027"/>
                  </a:lnTo>
                  <a:lnTo>
                    <a:pt x="2477" y="1036"/>
                  </a:lnTo>
                  <a:lnTo>
                    <a:pt x="2493" y="1039"/>
                  </a:lnTo>
                  <a:lnTo>
                    <a:pt x="2501" y="1039"/>
                  </a:lnTo>
                  <a:lnTo>
                    <a:pt x="2509" y="1039"/>
                  </a:lnTo>
                  <a:lnTo>
                    <a:pt x="2509" y="1039"/>
                  </a:lnTo>
                  <a:lnTo>
                    <a:pt x="2513" y="1038"/>
                  </a:lnTo>
                  <a:lnTo>
                    <a:pt x="2517" y="1035"/>
                  </a:lnTo>
                  <a:lnTo>
                    <a:pt x="2520" y="1030"/>
                  </a:lnTo>
                  <a:lnTo>
                    <a:pt x="2522" y="1026"/>
                  </a:lnTo>
                  <a:lnTo>
                    <a:pt x="2528" y="1016"/>
                  </a:lnTo>
                  <a:lnTo>
                    <a:pt x="2530" y="1012"/>
                  </a:lnTo>
                  <a:lnTo>
                    <a:pt x="2535" y="1009"/>
                  </a:lnTo>
                  <a:lnTo>
                    <a:pt x="2535" y="1009"/>
                  </a:lnTo>
                  <a:lnTo>
                    <a:pt x="2546" y="1003"/>
                  </a:lnTo>
                  <a:lnTo>
                    <a:pt x="2560" y="998"/>
                  </a:lnTo>
                  <a:lnTo>
                    <a:pt x="2587" y="989"/>
                  </a:lnTo>
                  <a:lnTo>
                    <a:pt x="2600" y="984"/>
                  </a:lnTo>
                  <a:lnTo>
                    <a:pt x="2604" y="980"/>
                  </a:lnTo>
                  <a:lnTo>
                    <a:pt x="2609" y="977"/>
                  </a:lnTo>
                  <a:lnTo>
                    <a:pt x="2612" y="972"/>
                  </a:lnTo>
                  <a:lnTo>
                    <a:pt x="2614" y="968"/>
                  </a:lnTo>
                  <a:lnTo>
                    <a:pt x="2615" y="962"/>
                  </a:lnTo>
                  <a:lnTo>
                    <a:pt x="2614" y="956"/>
                  </a:lnTo>
                  <a:lnTo>
                    <a:pt x="2614" y="956"/>
                  </a:lnTo>
                  <a:lnTo>
                    <a:pt x="2613" y="952"/>
                  </a:lnTo>
                  <a:lnTo>
                    <a:pt x="2611" y="948"/>
                  </a:lnTo>
                  <a:lnTo>
                    <a:pt x="2608" y="946"/>
                  </a:lnTo>
                  <a:lnTo>
                    <a:pt x="2604" y="945"/>
                  </a:lnTo>
                  <a:lnTo>
                    <a:pt x="2595" y="943"/>
                  </a:lnTo>
                  <a:lnTo>
                    <a:pt x="2583" y="944"/>
                  </a:lnTo>
                  <a:lnTo>
                    <a:pt x="2557" y="945"/>
                  </a:lnTo>
                  <a:lnTo>
                    <a:pt x="2544" y="946"/>
                  </a:lnTo>
                  <a:lnTo>
                    <a:pt x="2532" y="945"/>
                  </a:lnTo>
                  <a:lnTo>
                    <a:pt x="2532" y="945"/>
                  </a:lnTo>
                  <a:lnTo>
                    <a:pt x="2525" y="943"/>
                  </a:lnTo>
                  <a:lnTo>
                    <a:pt x="2514" y="937"/>
                  </a:lnTo>
                  <a:lnTo>
                    <a:pt x="2510" y="933"/>
                  </a:lnTo>
                  <a:lnTo>
                    <a:pt x="2504" y="929"/>
                  </a:lnTo>
                  <a:lnTo>
                    <a:pt x="2501" y="923"/>
                  </a:lnTo>
                  <a:lnTo>
                    <a:pt x="2497" y="918"/>
                  </a:lnTo>
                  <a:lnTo>
                    <a:pt x="2497" y="918"/>
                  </a:lnTo>
                  <a:lnTo>
                    <a:pt x="2496" y="915"/>
                  </a:lnTo>
                  <a:lnTo>
                    <a:pt x="2496" y="913"/>
                  </a:lnTo>
                  <a:lnTo>
                    <a:pt x="2498" y="907"/>
                  </a:lnTo>
                  <a:lnTo>
                    <a:pt x="2502" y="902"/>
                  </a:lnTo>
                  <a:lnTo>
                    <a:pt x="2506" y="895"/>
                  </a:lnTo>
                  <a:lnTo>
                    <a:pt x="2511" y="889"/>
                  </a:lnTo>
                  <a:lnTo>
                    <a:pt x="2513" y="884"/>
                  </a:lnTo>
                  <a:lnTo>
                    <a:pt x="2514" y="880"/>
                  </a:lnTo>
                  <a:lnTo>
                    <a:pt x="2513" y="878"/>
                  </a:lnTo>
                  <a:lnTo>
                    <a:pt x="2512" y="876"/>
                  </a:lnTo>
                  <a:lnTo>
                    <a:pt x="2511" y="872"/>
                  </a:lnTo>
                  <a:lnTo>
                    <a:pt x="2511" y="872"/>
                  </a:lnTo>
                  <a:lnTo>
                    <a:pt x="2506" y="870"/>
                  </a:lnTo>
                  <a:lnTo>
                    <a:pt x="2501" y="868"/>
                  </a:lnTo>
                  <a:lnTo>
                    <a:pt x="2494" y="867"/>
                  </a:lnTo>
                  <a:lnTo>
                    <a:pt x="2487" y="865"/>
                  </a:lnTo>
                  <a:lnTo>
                    <a:pt x="2480" y="867"/>
                  </a:lnTo>
                  <a:lnTo>
                    <a:pt x="2473" y="868"/>
                  </a:lnTo>
                  <a:lnTo>
                    <a:pt x="2467" y="870"/>
                  </a:lnTo>
                  <a:lnTo>
                    <a:pt x="2461" y="872"/>
                  </a:lnTo>
                  <a:lnTo>
                    <a:pt x="2461" y="872"/>
                  </a:lnTo>
                  <a:lnTo>
                    <a:pt x="2445" y="881"/>
                  </a:lnTo>
                  <a:lnTo>
                    <a:pt x="2437" y="886"/>
                  </a:lnTo>
                  <a:lnTo>
                    <a:pt x="2429" y="889"/>
                  </a:lnTo>
                  <a:lnTo>
                    <a:pt x="2420" y="890"/>
                  </a:lnTo>
                  <a:lnTo>
                    <a:pt x="2412" y="890"/>
                  </a:lnTo>
                  <a:lnTo>
                    <a:pt x="2405" y="889"/>
                  </a:lnTo>
                  <a:lnTo>
                    <a:pt x="2398" y="886"/>
                  </a:lnTo>
                  <a:lnTo>
                    <a:pt x="2398" y="886"/>
                  </a:lnTo>
                  <a:lnTo>
                    <a:pt x="2395" y="885"/>
                  </a:lnTo>
                  <a:lnTo>
                    <a:pt x="2394" y="881"/>
                  </a:lnTo>
                  <a:lnTo>
                    <a:pt x="2391" y="877"/>
                  </a:lnTo>
                  <a:lnTo>
                    <a:pt x="2391" y="870"/>
                  </a:lnTo>
                  <a:lnTo>
                    <a:pt x="2394" y="863"/>
                  </a:lnTo>
                  <a:lnTo>
                    <a:pt x="2398" y="856"/>
                  </a:lnTo>
                  <a:lnTo>
                    <a:pt x="2403" y="851"/>
                  </a:lnTo>
                  <a:lnTo>
                    <a:pt x="2410" y="845"/>
                  </a:lnTo>
                  <a:lnTo>
                    <a:pt x="2415" y="840"/>
                  </a:lnTo>
                  <a:lnTo>
                    <a:pt x="2415" y="840"/>
                  </a:lnTo>
                  <a:lnTo>
                    <a:pt x="2420" y="839"/>
                  </a:lnTo>
                  <a:lnTo>
                    <a:pt x="2424" y="839"/>
                  </a:lnTo>
                  <a:lnTo>
                    <a:pt x="2430" y="839"/>
                  </a:lnTo>
                  <a:lnTo>
                    <a:pt x="2435" y="839"/>
                  </a:lnTo>
                  <a:lnTo>
                    <a:pt x="2435" y="839"/>
                  </a:lnTo>
                  <a:lnTo>
                    <a:pt x="2439" y="837"/>
                  </a:lnTo>
                  <a:lnTo>
                    <a:pt x="2443" y="834"/>
                  </a:lnTo>
                  <a:lnTo>
                    <a:pt x="2451" y="827"/>
                  </a:lnTo>
                  <a:lnTo>
                    <a:pt x="2457" y="821"/>
                  </a:lnTo>
                  <a:lnTo>
                    <a:pt x="2461" y="818"/>
                  </a:lnTo>
                  <a:lnTo>
                    <a:pt x="2464" y="817"/>
                  </a:lnTo>
                  <a:lnTo>
                    <a:pt x="2464" y="817"/>
                  </a:lnTo>
                  <a:lnTo>
                    <a:pt x="2478" y="815"/>
                  </a:lnTo>
                  <a:lnTo>
                    <a:pt x="2490" y="814"/>
                  </a:lnTo>
                  <a:lnTo>
                    <a:pt x="2504" y="815"/>
                  </a:lnTo>
                  <a:lnTo>
                    <a:pt x="2517" y="818"/>
                  </a:lnTo>
                  <a:lnTo>
                    <a:pt x="2542" y="822"/>
                  </a:lnTo>
                  <a:lnTo>
                    <a:pt x="2554" y="824"/>
                  </a:lnTo>
                  <a:lnTo>
                    <a:pt x="2568" y="826"/>
                  </a:lnTo>
                  <a:lnTo>
                    <a:pt x="2568" y="826"/>
                  </a:lnTo>
                  <a:lnTo>
                    <a:pt x="2587" y="827"/>
                  </a:lnTo>
                  <a:lnTo>
                    <a:pt x="2596" y="827"/>
                  </a:lnTo>
                  <a:lnTo>
                    <a:pt x="2606" y="827"/>
                  </a:lnTo>
                  <a:lnTo>
                    <a:pt x="2617" y="826"/>
                  </a:lnTo>
                  <a:lnTo>
                    <a:pt x="2627" y="823"/>
                  </a:lnTo>
                  <a:lnTo>
                    <a:pt x="2636" y="819"/>
                  </a:lnTo>
                  <a:lnTo>
                    <a:pt x="2644" y="813"/>
                  </a:lnTo>
                  <a:lnTo>
                    <a:pt x="2644" y="813"/>
                  </a:lnTo>
                  <a:lnTo>
                    <a:pt x="2686" y="779"/>
                  </a:lnTo>
                  <a:lnTo>
                    <a:pt x="2727" y="746"/>
                  </a:lnTo>
                  <a:lnTo>
                    <a:pt x="2727" y="746"/>
                  </a:lnTo>
                  <a:lnTo>
                    <a:pt x="2738" y="737"/>
                  </a:lnTo>
                  <a:lnTo>
                    <a:pt x="2744" y="731"/>
                  </a:lnTo>
                  <a:lnTo>
                    <a:pt x="2750" y="724"/>
                  </a:lnTo>
                  <a:lnTo>
                    <a:pt x="2753" y="718"/>
                  </a:lnTo>
                  <a:lnTo>
                    <a:pt x="2757" y="711"/>
                  </a:lnTo>
                  <a:lnTo>
                    <a:pt x="2758" y="703"/>
                  </a:lnTo>
                  <a:lnTo>
                    <a:pt x="2758" y="694"/>
                  </a:lnTo>
                  <a:lnTo>
                    <a:pt x="2758" y="694"/>
                  </a:lnTo>
                  <a:lnTo>
                    <a:pt x="2737" y="695"/>
                  </a:lnTo>
                  <a:lnTo>
                    <a:pt x="2717" y="696"/>
                  </a:lnTo>
                  <a:lnTo>
                    <a:pt x="2696" y="696"/>
                  </a:lnTo>
                  <a:lnTo>
                    <a:pt x="2675" y="697"/>
                  </a:lnTo>
                  <a:lnTo>
                    <a:pt x="2675" y="697"/>
                  </a:lnTo>
                  <a:lnTo>
                    <a:pt x="2671" y="697"/>
                  </a:lnTo>
                  <a:lnTo>
                    <a:pt x="2667" y="695"/>
                  </a:lnTo>
                  <a:lnTo>
                    <a:pt x="2663" y="691"/>
                  </a:lnTo>
                  <a:lnTo>
                    <a:pt x="2660" y="688"/>
                  </a:lnTo>
                  <a:lnTo>
                    <a:pt x="2660" y="688"/>
                  </a:lnTo>
                  <a:lnTo>
                    <a:pt x="2669" y="686"/>
                  </a:lnTo>
                  <a:lnTo>
                    <a:pt x="2677" y="682"/>
                  </a:lnTo>
                  <a:lnTo>
                    <a:pt x="2679" y="680"/>
                  </a:lnTo>
                  <a:lnTo>
                    <a:pt x="2680" y="677"/>
                  </a:lnTo>
                  <a:lnTo>
                    <a:pt x="2680" y="673"/>
                  </a:lnTo>
                  <a:lnTo>
                    <a:pt x="2678" y="669"/>
                  </a:lnTo>
                  <a:lnTo>
                    <a:pt x="2678" y="669"/>
                  </a:lnTo>
                  <a:lnTo>
                    <a:pt x="2675" y="664"/>
                  </a:lnTo>
                  <a:lnTo>
                    <a:pt x="2670" y="662"/>
                  </a:lnTo>
                  <a:lnTo>
                    <a:pt x="2667" y="660"/>
                  </a:lnTo>
                  <a:lnTo>
                    <a:pt x="2662" y="658"/>
                  </a:lnTo>
                  <a:lnTo>
                    <a:pt x="2653" y="657"/>
                  </a:lnTo>
                  <a:lnTo>
                    <a:pt x="2641" y="656"/>
                  </a:lnTo>
                  <a:lnTo>
                    <a:pt x="2641" y="656"/>
                  </a:lnTo>
                  <a:lnTo>
                    <a:pt x="2634" y="654"/>
                  </a:lnTo>
                  <a:lnTo>
                    <a:pt x="2626" y="650"/>
                  </a:lnTo>
                  <a:lnTo>
                    <a:pt x="2619" y="646"/>
                  </a:lnTo>
                  <a:lnTo>
                    <a:pt x="2612" y="641"/>
                  </a:lnTo>
                  <a:lnTo>
                    <a:pt x="2606" y="636"/>
                  </a:lnTo>
                  <a:lnTo>
                    <a:pt x="2602" y="629"/>
                  </a:lnTo>
                  <a:lnTo>
                    <a:pt x="2598" y="622"/>
                  </a:lnTo>
                  <a:lnTo>
                    <a:pt x="2595" y="616"/>
                  </a:lnTo>
                  <a:lnTo>
                    <a:pt x="2595" y="616"/>
                  </a:lnTo>
                  <a:lnTo>
                    <a:pt x="2587" y="594"/>
                  </a:lnTo>
                  <a:lnTo>
                    <a:pt x="2581" y="583"/>
                  </a:lnTo>
                  <a:lnTo>
                    <a:pt x="2576" y="573"/>
                  </a:lnTo>
                  <a:lnTo>
                    <a:pt x="2576" y="573"/>
                  </a:lnTo>
                  <a:lnTo>
                    <a:pt x="2570" y="569"/>
                  </a:lnTo>
                  <a:lnTo>
                    <a:pt x="2563" y="565"/>
                  </a:lnTo>
                  <a:lnTo>
                    <a:pt x="2557" y="561"/>
                  </a:lnTo>
                  <a:lnTo>
                    <a:pt x="2556" y="558"/>
                  </a:lnTo>
                  <a:lnTo>
                    <a:pt x="2555" y="556"/>
                  </a:lnTo>
                  <a:lnTo>
                    <a:pt x="2555" y="556"/>
                  </a:lnTo>
                  <a:lnTo>
                    <a:pt x="2553" y="552"/>
                  </a:lnTo>
                  <a:lnTo>
                    <a:pt x="2552" y="548"/>
                  </a:lnTo>
                  <a:lnTo>
                    <a:pt x="2548" y="546"/>
                  </a:lnTo>
                  <a:lnTo>
                    <a:pt x="2545" y="544"/>
                  </a:lnTo>
                  <a:lnTo>
                    <a:pt x="2539" y="541"/>
                  </a:lnTo>
                  <a:lnTo>
                    <a:pt x="2536" y="539"/>
                  </a:lnTo>
                  <a:lnTo>
                    <a:pt x="2532" y="537"/>
                  </a:lnTo>
                  <a:lnTo>
                    <a:pt x="2532" y="537"/>
                  </a:lnTo>
                  <a:lnTo>
                    <a:pt x="2534" y="540"/>
                  </a:lnTo>
                  <a:lnTo>
                    <a:pt x="2532" y="542"/>
                  </a:lnTo>
                  <a:lnTo>
                    <a:pt x="2530" y="547"/>
                  </a:lnTo>
                  <a:lnTo>
                    <a:pt x="2527" y="552"/>
                  </a:lnTo>
                  <a:lnTo>
                    <a:pt x="2527" y="554"/>
                  </a:lnTo>
                  <a:lnTo>
                    <a:pt x="2529" y="556"/>
                  </a:lnTo>
                  <a:lnTo>
                    <a:pt x="2529" y="556"/>
                  </a:lnTo>
                  <a:lnTo>
                    <a:pt x="2531" y="557"/>
                  </a:lnTo>
                  <a:lnTo>
                    <a:pt x="2534" y="557"/>
                  </a:lnTo>
                  <a:lnTo>
                    <a:pt x="2536" y="555"/>
                  </a:lnTo>
                  <a:lnTo>
                    <a:pt x="2538" y="552"/>
                  </a:lnTo>
                  <a:lnTo>
                    <a:pt x="2538" y="552"/>
                  </a:lnTo>
                  <a:lnTo>
                    <a:pt x="2538" y="556"/>
                  </a:lnTo>
                  <a:lnTo>
                    <a:pt x="2536" y="558"/>
                  </a:lnTo>
                  <a:lnTo>
                    <a:pt x="2536" y="558"/>
                  </a:lnTo>
                  <a:lnTo>
                    <a:pt x="2543" y="557"/>
                  </a:lnTo>
                  <a:lnTo>
                    <a:pt x="2543" y="557"/>
                  </a:lnTo>
                  <a:lnTo>
                    <a:pt x="2540" y="559"/>
                  </a:lnTo>
                  <a:lnTo>
                    <a:pt x="2538" y="562"/>
                  </a:lnTo>
                  <a:lnTo>
                    <a:pt x="2536" y="563"/>
                  </a:lnTo>
                  <a:lnTo>
                    <a:pt x="2532" y="562"/>
                  </a:lnTo>
                  <a:lnTo>
                    <a:pt x="2532" y="562"/>
                  </a:lnTo>
                  <a:lnTo>
                    <a:pt x="2536" y="558"/>
                  </a:lnTo>
                  <a:lnTo>
                    <a:pt x="2536" y="558"/>
                  </a:lnTo>
                  <a:lnTo>
                    <a:pt x="2534" y="561"/>
                  </a:lnTo>
                  <a:lnTo>
                    <a:pt x="2531" y="564"/>
                  </a:lnTo>
                  <a:lnTo>
                    <a:pt x="2530" y="570"/>
                  </a:lnTo>
                  <a:lnTo>
                    <a:pt x="2530" y="575"/>
                  </a:lnTo>
                  <a:lnTo>
                    <a:pt x="2529" y="578"/>
                  </a:lnTo>
                  <a:lnTo>
                    <a:pt x="2527" y="580"/>
                  </a:lnTo>
                  <a:lnTo>
                    <a:pt x="2527" y="580"/>
                  </a:lnTo>
                  <a:lnTo>
                    <a:pt x="2523" y="580"/>
                  </a:lnTo>
                  <a:lnTo>
                    <a:pt x="2520" y="579"/>
                  </a:lnTo>
                  <a:lnTo>
                    <a:pt x="2517" y="577"/>
                  </a:lnTo>
                  <a:lnTo>
                    <a:pt x="2514" y="573"/>
                  </a:lnTo>
                  <a:lnTo>
                    <a:pt x="2509" y="565"/>
                  </a:lnTo>
                  <a:lnTo>
                    <a:pt x="2504" y="557"/>
                  </a:lnTo>
                  <a:lnTo>
                    <a:pt x="2504" y="557"/>
                  </a:lnTo>
                  <a:lnTo>
                    <a:pt x="2501" y="553"/>
                  </a:lnTo>
                  <a:lnTo>
                    <a:pt x="2498" y="549"/>
                  </a:lnTo>
                  <a:lnTo>
                    <a:pt x="2497" y="546"/>
                  </a:lnTo>
                  <a:lnTo>
                    <a:pt x="2497" y="544"/>
                  </a:lnTo>
                  <a:lnTo>
                    <a:pt x="2498" y="541"/>
                  </a:lnTo>
                  <a:lnTo>
                    <a:pt x="2499" y="539"/>
                  </a:lnTo>
                  <a:lnTo>
                    <a:pt x="2504" y="536"/>
                  </a:lnTo>
                  <a:lnTo>
                    <a:pt x="2515" y="528"/>
                  </a:lnTo>
                  <a:lnTo>
                    <a:pt x="2520" y="523"/>
                  </a:lnTo>
                  <a:lnTo>
                    <a:pt x="2522" y="520"/>
                  </a:lnTo>
                  <a:lnTo>
                    <a:pt x="2523" y="516"/>
                  </a:lnTo>
                  <a:lnTo>
                    <a:pt x="2523" y="516"/>
                  </a:lnTo>
                  <a:lnTo>
                    <a:pt x="2523" y="512"/>
                  </a:lnTo>
                  <a:lnTo>
                    <a:pt x="2523" y="507"/>
                  </a:lnTo>
                  <a:lnTo>
                    <a:pt x="2522" y="503"/>
                  </a:lnTo>
                  <a:lnTo>
                    <a:pt x="2521" y="498"/>
                  </a:lnTo>
                  <a:lnTo>
                    <a:pt x="2519" y="495"/>
                  </a:lnTo>
                  <a:lnTo>
                    <a:pt x="2515" y="491"/>
                  </a:lnTo>
                  <a:lnTo>
                    <a:pt x="2512" y="490"/>
                  </a:lnTo>
                  <a:lnTo>
                    <a:pt x="2507" y="488"/>
                  </a:lnTo>
                  <a:lnTo>
                    <a:pt x="2507" y="488"/>
                  </a:lnTo>
                  <a:lnTo>
                    <a:pt x="2503" y="488"/>
                  </a:lnTo>
                  <a:lnTo>
                    <a:pt x="2497" y="488"/>
                  </a:lnTo>
                  <a:lnTo>
                    <a:pt x="2493" y="489"/>
                  </a:lnTo>
                  <a:lnTo>
                    <a:pt x="2489" y="491"/>
                  </a:lnTo>
                  <a:lnTo>
                    <a:pt x="2482" y="497"/>
                  </a:lnTo>
                  <a:lnTo>
                    <a:pt x="2477" y="505"/>
                  </a:lnTo>
                  <a:lnTo>
                    <a:pt x="2467" y="522"/>
                  </a:lnTo>
                  <a:lnTo>
                    <a:pt x="2461" y="529"/>
                  </a:lnTo>
                  <a:lnTo>
                    <a:pt x="2457" y="531"/>
                  </a:lnTo>
                  <a:lnTo>
                    <a:pt x="2453" y="533"/>
                  </a:lnTo>
                  <a:lnTo>
                    <a:pt x="2453" y="533"/>
                  </a:lnTo>
                  <a:lnTo>
                    <a:pt x="2446" y="536"/>
                  </a:lnTo>
                  <a:lnTo>
                    <a:pt x="2440" y="537"/>
                  </a:lnTo>
                  <a:lnTo>
                    <a:pt x="2434" y="537"/>
                  </a:lnTo>
                  <a:lnTo>
                    <a:pt x="2428" y="536"/>
                  </a:lnTo>
                  <a:lnTo>
                    <a:pt x="2422" y="533"/>
                  </a:lnTo>
                  <a:lnTo>
                    <a:pt x="2416" y="530"/>
                  </a:lnTo>
                  <a:lnTo>
                    <a:pt x="2412" y="525"/>
                  </a:lnTo>
                  <a:lnTo>
                    <a:pt x="2407" y="521"/>
                  </a:lnTo>
                  <a:lnTo>
                    <a:pt x="2404" y="515"/>
                  </a:lnTo>
                  <a:lnTo>
                    <a:pt x="2401" y="508"/>
                  </a:lnTo>
                  <a:lnTo>
                    <a:pt x="2398" y="503"/>
                  </a:lnTo>
                  <a:lnTo>
                    <a:pt x="2396" y="495"/>
                  </a:lnTo>
                  <a:lnTo>
                    <a:pt x="2395" y="488"/>
                  </a:lnTo>
                  <a:lnTo>
                    <a:pt x="2394" y="481"/>
                  </a:lnTo>
                  <a:lnTo>
                    <a:pt x="2395" y="473"/>
                  </a:lnTo>
                  <a:lnTo>
                    <a:pt x="2396" y="466"/>
                  </a:lnTo>
                  <a:lnTo>
                    <a:pt x="2396" y="466"/>
                  </a:lnTo>
                  <a:lnTo>
                    <a:pt x="2390" y="466"/>
                  </a:lnTo>
                  <a:lnTo>
                    <a:pt x="2388" y="466"/>
                  </a:lnTo>
                  <a:lnTo>
                    <a:pt x="2387" y="466"/>
                  </a:lnTo>
                  <a:lnTo>
                    <a:pt x="2387" y="466"/>
                  </a:lnTo>
                  <a:lnTo>
                    <a:pt x="2383" y="462"/>
                  </a:lnTo>
                  <a:lnTo>
                    <a:pt x="2381" y="458"/>
                  </a:lnTo>
                  <a:lnTo>
                    <a:pt x="2380" y="454"/>
                  </a:lnTo>
                  <a:lnTo>
                    <a:pt x="2380" y="449"/>
                  </a:lnTo>
                  <a:lnTo>
                    <a:pt x="2381" y="440"/>
                  </a:lnTo>
                  <a:lnTo>
                    <a:pt x="2381" y="431"/>
                  </a:lnTo>
                  <a:lnTo>
                    <a:pt x="2381" y="431"/>
                  </a:lnTo>
                  <a:lnTo>
                    <a:pt x="2376" y="431"/>
                  </a:lnTo>
                  <a:lnTo>
                    <a:pt x="2371" y="431"/>
                  </a:lnTo>
                  <a:lnTo>
                    <a:pt x="2362" y="428"/>
                  </a:lnTo>
                  <a:lnTo>
                    <a:pt x="2354" y="422"/>
                  </a:lnTo>
                  <a:lnTo>
                    <a:pt x="2347" y="416"/>
                  </a:lnTo>
                  <a:lnTo>
                    <a:pt x="2339" y="409"/>
                  </a:lnTo>
                  <a:lnTo>
                    <a:pt x="2331" y="404"/>
                  </a:lnTo>
                  <a:lnTo>
                    <a:pt x="2322" y="399"/>
                  </a:lnTo>
                  <a:lnTo>
                    <a:pt x="2318" y="397"/>
                  </a:lnTo>
                  <a:lnTo>
                    <a:pt x="2312" y="396"/>
                  </a:lnTo>
                  <a:lnTo>
                    <a:pt x="2312" y="396"/>
                  </a:lnTo>
                  <a:lnTo>
                    <a:pt x="2307" y="396"/>
                  </a:lnTo>
                  <a:lnTo>
                    <a:pt x="2302" y="395"/>
                  </a:lnTo>
                  <a:lnTo>
                    <a:pt x="2299" y="396"/>
                  </a:lnTo>
                  <a:lnTo>
                    <a:pt x="2297" y="397"/>
                  </a:lnTo>
                  <a:lnTo>
                    <a:pt x="2295" y="398"/>
                  </a:lnTo>
                  <a:lnTo>
                    <a:pt x="2293" y="400"/>
                  </a:lnTo>
                  <a:lnTo>
                    <a:pt x="2293" y="400"/>
                  </a:lnTo>
                  <a:lnTo>
                    <a:pt x="2288" y="397"/>
                  </a:lnTo>
                  <a:lnTo>
                    <a:pt x="2283" y="392"/>
                  </a:lnTo>
                  <a:lnTo>
                    <a:pt x="2278" y="390"/>
                  </a:lnTo>
                  <a:lnTo>
                    <a:pt x="2272" y="387"/>
                  </a:lnTo>
                  <a:lnTo>
                    <a:pt x="2260" y="384"/>
                  </a:lnTo>
                  <a:lnTo>
                    <a:pt x="2253" y="383"/>
                  </a:lnTo>
                  <a:lnTo>
                    <a:pt x="2247" y="383"/>
                  </a:lnTo>
                  <a:lnTo>
                    <a:pt x="2240" y="384"/>
                  </a:lnTo>
                  <a:lnTo>
                    <a:pt x="2235" y="385"/>
                  </a:lnTo>
                  <a:lnTo>
                    <a:pt x="2230" y="388"/>
                  </a:lnTo>
                  <a:lnTo>
                    <a:pt x="2224" y="391"/>
                  </a:lnTo>
                  <a:lnTo>
                    <a:pt x="2220" y="395"/>
                  </a:lnTo>
                  <a:lnTo>
                    <a:pt x="2216" y="399"/>
                  </a:lnTo>
                  <a:lnTo>
                    <a:pt x="2214" y="405"/>
                  </a:lnTo>
                  <a:lnTo>
                    <a:pt x="2212" y="412"/>
                  </a:lnTo>
                  <a:lnTo>
                    <a:pt x="2212" y="412"/>
                  </a:lnTo>
                  <a:lnTo>
                    <a:pt x="2211" y="420"/>
                  </a:lnTo>
                  <a:lnTo>
                    <a:pt x="2209" y="428"/>
                  </a:lnTo>
                  <a:lnTo>
                    <a:pt x="2208" y="445"/>
                  </a:lnTo>
                  <a:lnTo>
                    <a:pt x="2207" y="461"/>
                  </a:lnTo>
                  <a:lnTo>
                    <a:pt x="2206" y="468"/>
                  </a:lnTo>
                  <a:lnTo>
                    <a:pt x="2203" y="475"/>
                  </a:lnTo>
                  <a:lnTo>
                    <a:pt x="2203" y="475"/>
                  </a:lnTo>
                  <a:lnTo>
                    <a:pt x="2196" y="489"/>
                  </a:lnTo>
                  <a:lnTo>
                    <a:pt x="2194" y="496"/>
                  </a:lnTo>
                  <a:lnTo>
                    <a:pt x="2192" y="501"/>
                  </a:lnTo>
                  <a:lnTo>
                    <a:pt x="2192" y="501"/>
                  </a:lnTo>
                  <a:lnTo>
                    <a:pt x="2191" y="512"/>
                  </a:lnTo>
                  <a:lnTo>
                    <a:pt x="2189" y="521"/>
                  </a:lnTo>
                  <a:lnTo>
                    <a:pt x="2182" y="538"/>
                  </a:lnTo>
                  <a:lnTo>
                    <a:pt x="2179" y="546"/>
                  </a:lnTo>
                  <a:lnTo>
                    <a:pt x="2177" y="555"/>
                  </a:lnTo>
                  <a:lnTo>
                    <a:pt x="2177" y="563"/>
                  </a:lnTo>
                  <a:lnTo>
                    <a:pt x="2178" y="566"/>
                  </a:lnTo>
                  <a:lnTo>
                    <a:pt x="2179" y="571"/>
                  </a:lnTo>
                  <a:lnTo>
                    <a:pt x="2179" y="571"/>
                  </a:lnTo>
                  <a:lnTo>
                    <a:pt x="2191" y="600"/>
                  </a:lnTo>
                  <a:lnTo>
                    <a:pt x="2197" y="616"/>
                  </a:lnTo>
                  <a:lnTo>
                    <a:pt x="2200" y="632"/>
                  </a:lnTo>
                  <a:lnTo>
                    <a:pt x="2200" y="640"/>
                  </a:lnTo>
                  <a:lnTo>
                    <a:pt x="2200" y="648"/>
                  </a:lnTo>
                  <a:lnTo>
                    <a:pt x="2200" y="656"/>
                  </a:lnTo>
                  <a:lnTo>
                    <a:pt x="2198" y="664"/>
                  </a:lnTo>
                  <a:lnTo>
                    <a:pt x="2196" y="671"/>
                  </a:lnTo>
                  <a:lnTo>
                    <a:pt x="2191" y="679"/>
                  </a:lnTo>
                  <a:lnTo>
                    <a:pt x="2186" y="686"/>
                  </a:lnTo>
                  <a:lnTo>
                    <a:pt x="2180" y="693"/>
                  </a:lnTo>
                  <a:lnTo>
                    <a:pt x="2180" y="693"/>
                  </a:lnTo>
                  <a:lnTo>
                    <a:pt x="2175" y="697"/>
                  </a:lnTo>
                  <a:lnTo>
                    <a:pt x="2173" y="703"/>
                  </a:lnTo>
                  <a:lnTo>
                    <a:pt x="2171" y="707"/>
                  </a:lnTo>
                  <a:lnTo>
                    <a:pt x="2169" y="714"/>
                  </a:lnTo>
                  <a:lnTo>
                    <a:pt x="2169" y="727"/>
                  </a:lnTo>
                  <a:lnTo>
                    <a:pt x="2169" y="740"/>
                  </a:lnTo>
                  <a:lnTo>
                    <a:pt x="2171" y="770"/>
                  </a:lnTo>
                  <a:lnTo>
                    <a:pt x="2170" y="785"/>
                  </a:lnTo>
                  <a:lnTo>
                    <a:pt x="2169" y="791"/>
                  </a:lnTo>
                  <a:lnTo>
                    <a:pt x="2167" y="798"/>
                  </a:lnTo>
                  <a:lnTo>
                    <a:pt x="2167" y="798"/>
                  </a:lnTo>
                  <a:lnTo>
                    <a:pt x="2164" y="804"/>
                  </a:lnTo>
                  <a:lnTo>
                    <a:pt x="2159" y="807"/>
                  </a:lnTo>
                  <a:lnTo>
                    <a:pt x="2155" y="810"/>
                  </a:lnTo>
                  <a:lnTo>
                    <a:pt x="2148" y="811"/>
                  </a:lnTo>
                  <a:lnTo>
                    <a:pt x="2141" y="810"/>
                  </a:lnTo>
                  <a:lnTo>
                    <a:pt x="2134" y="809"/>
                  </a:lnTo>
                  <a:lnTo>
                    <a:pt x="2129" y="805"/>
                  </a:lnTo>
                  <a:lnTo>
                    <a:pt x="2123" y="802"/>
                  </a:lnTo>
                  <a:lnTo>
                    <a:pt x="2123" y="802"/>
                  </a:lnTo>
                  <a:lnTo>
                    <a:pt x="2118" y="798"/>
                  </a:lnTo>
                  <a:lnTo>
                    <a:pt x="2115" y="793"/>
                  </a:lnTo>
                  <a:lnTo>
                    <a:pt x="2108" y="780"/>
                  </a:lnTo>
                  <a:lnTo>
                    <a:pt x="2108" y="780"/>
                  </a:lnTo>
                  <a:lnTo>
                    <a:pt x="2097" y="761"/>
                  </a:lnTo>
                  <a:lnTo>
                    <a:pt x="2091" y="749"/>
                  </a:lnTo>
                  <a:lnTo>
                    <a:pt x="2086" y="739"/>
                  </a:lnTo>
                  <a:lnTo>
                    <a:pt x="2081" y="728"/>
                  </a:lnTo>
                  <a:lnTo>
                    <a:pt x="2079" y="716"/>
                  </a:lnTo>
                  <a:lnTo>
                    <a:pt x="2078" y="711"/>
                  </a:lnTo>
                  <a:lnTo>
                    <a:pt x="2079" y="705"/>
                  </a:lnTo>
                  <a:lnTo>
                    <a:pt x="2080" y="699"/>
                  </a:lnTo>
                  <a:lnTo>
                    <a:pt x="2082" y="694"/>
                  </a:lnTo>
                  <a:lnTo>
                    <a:pt x="2082" y="694"/>
                  </a:lnTo>
                  <a:lnTo>
                    <a:pt x="2065" y="694"/>
                  </a:lnTo>
                  <a:lnTo>
                    <a:pt x="2049" y="696"/>
                  </a:lnTo>
                  <a:lnTo>
                    <a:pt x="2041" y="696"/>
                  </a:lnTo>
                  <a:lnTo>
                    <a:pt x="2033" y="695"/>
                  </a:lnTo>
                  <a:lnTo>
                    <a:pt x="2026" y="693"/>
                  </a:lnTo>
                  <a:lnTo>
                    <a:pt x="2022" y="689"/>
                  </a:lnTo>
                  <a:lnTo>
                    <a:pt x="2022" y="689"/>
                  </a:lnTo>
                  <a:lnTo>
                    <a:pt x="2016" y="686"/>
                  </a:lnTo>
                  <a:lnTo>
                    <a:pt x="2012" y="683"/>
                  </a:lnTo>
                  <a:lnTo>
                    <a:pt x="2001" y="680"/>
                  </a:lnTo>
                  <a:lnTo>
                    <a:pt x="1990" y="678"/>
                  </a:lnTo>
                  <a:lnTo>
                    <a:pt x="1980" y="677"/>
                  </a:lnTo>
                  <a:lnTo>
                    <a:pt x="1971" y="675"/>
                  </a:lnTo>
                  <a:lnTo>
                    <a:pt x="1962" y="674"/>
                  </a:lnTo>
                  <a:lnTo>
                    <a:pt x="1959" y="673"/>
                  </a:lnTo>
                  <a:lnTo>
                    <a:pt x="1956" y="671"/>
                  </a:lnTo>
                  <a:lnTo>
                    <a:pt x="1954" y="669"/>
                  </a:lnTo>
                  <a:lnTo>
                    <a:pt x="1952" y="665"/>
                  </a:lnTo>
                  <a:lnTo>
                    <a:pt x="1952" y="665"/>
                  </a:lnTo>
                  <a:lnTo>
                    <a:pt x="1950" y="658"/>
                  </a:lnTo>
                  <a:lnTo>
                    <a:pt x="1947" y="653"/>
                  </a:lnTo>
                  <a:lnTo>
                    <a:pt x="1940" y="640"/>
                  </a:lnTo>
                  <a:lnTo>
                    <a:pt x="1930" y="630"/>
                  </a:lnTo>
                  <a:lnTo>
                    <a:pt x="1919" y="622"/>
                  </a:lnTo>
                  <a:lnTo>
                    <a:pt x="1908" y="614"/>
                  </a:lnTo>
                  <a:lnTo>
                    <a:pt x="1896" y="606"/>
                  </a:lnTo>
                  <a:lnTo>
                    <a:pt x="1871" y="595"/>
                  </a:lnTo>
                  <a:lnTo>
                    <a:pt x="1871" y="595"/>
                  </a:lnTo>
                  <a:lnTo>
                    <a:pt x="1864" y="592"/>
                  </a:lnTo>
                  <a:lnTo>
                    <a:pt x="1856" y="591"/>
                  </a:lnTo>
                  <a:lnTo>
                    <a:pt x="1840" y="590"/>
                  </a:lnTo>
                  <a:lnTo>
                    <a:pt x="1832" y="589"/>
                  </a:lnTo>
                  <a:lnTo>
                    <a:pt x="1825" y="587"/>
                  </a:lnTo>
                  <a:lnTo>
                    <a:pt x="1819" y="583"/>
                  </a:lnTo>
                  <a:lnTo>
                    <a:pt x="1817" y="580"/>
                  </a:lnTo>
                  <a:lnTo>
                    <a:pt x="1815" y="577"/>
                  </a:lnTo>
                  <a:lnTo>
                    <a:pt x="1815" y="577"/>
                  </a:lnTo>
                  <a:lnTo>
                    <a:pt x="1814" y="573"/>
                  </a:lnTo>
                  <a:lnTo>
                    <a:pt x="1815" y="570"/>
                  </a:lnTo>
                  <a:lnTo>
                    <a:pt x="1822" y="564"/>
                  </a:lnTo>
                  <a:lnTo>
                    <a:pt x="1825" y="561"/>
                  </a:lnTo>
                  <a:lnTo>
                    <a:pt x="1827" y="557"/>
                  </a:lnTo>
                  <a:lnTo>
                    <a:pt x="1828" y="553"/>
                  </a:lnTo>
                  <a:lnTo>
                    <a:pt x="1827" y="547"/>
                  </a:lnTo>
                  <a:lnTo>
                    <a:pt x="1827" y="547"/>
                  </a:lnTo>
                  <a:lnTo>
                    <a:pt x="1824" y="541"/>
                  </a:lnTo>
                  <a:lnTo>
                    <a:pt x="1819" y="538"/>
                  </a:lnTo>
                  <a:lnTo>
                    <a:pt x="1815" y="536"/>
                  </a:lnTo>
                  <a:lnTo>
                    <a:pt x="1810" y="534"/>
                  </a:lnTo>
                  <a:lnTo>
                    <a:pt x="1805" y="533"/>
                  </a:lnTo>
                  <a:lnTo>
                    <a:pt x="1800" y="534"/>
                  </a:lnTo>
                  <a:lnTo>
                    <a:pt x="1789" y="537"/>
                  </a:lnTo>
                  <a:lnTo>
                    <a:pt x="1789" y="537"/>
                  </a:lnTo>
                  <a:lnTo>
                    <a:pt x="1788" y="531"/>
                  </a:lnTo>
                  <a:lnTo>
                    <a:pt x="1786" y="526"/>
                  </a:lnTo>
                  <a:lnTo>
                    <a:pt x="1783" y="522"/>
                  </a:lnTo>
                  <a:lnTo>
                    <a:pt x="1780" y="519"/>
                  </a:lnTo>
                  <a:lnTo>
                    <a:pt x="1773" y="511"/>
                  </a:lnTo>
                  <a:lnTo>
                    <a:pt x="1770" y="506"/>
                  </a:lnTo>
                  <a:lnTo>
                    <a:pt x="1769" y="501"/>
                  </a:lnTo>
                  <a:lnTo>
                    <a:pt x="1769" y="501"/>
                  </a:lnTo>
                  <a:lnTo>
                    <a:pt x="1772" y="492"/>
                  </a:lnTo>
                  <a:lnTo>
                    <a:pt x="1775" y="484"/>
                  </a:lnTo>
                  <a:lnTo>
                    <a:pt x="1780" y="478"/>
                  </a:lnTo>
                  <a:lnTo>
                    <a:pt x="1785" y="471"/>
                  </a:lnTo>
                  <a:lnTo>
                    <a:pt x="1798" y="459"/>
                  </a:lnTo>
                  <a:lnTo>
                    <a:pt x="1809" y="448"/>
                  </a:lnTo>
                  <a:lnTo>
                    <a:pt x="1809" y="448"/>
                  </a:lnTo>
                  <a:lnTo>
                    <a:pt x="1811" y="445"/>
                  </a:lnTo>
                  <a:lnTo>
                    <a:pt x="1813" y="441"/>
                  </a:lnTo>
                  <a:lnTo>
                    <a:pt x="1814" y="432"/>
                  </a:lnTo>
                  <a:lnTo>
                    <a:pt x="1814" y="423"/>
                  </a:lnTo>
                  <a:lnTo>
                    <a:pt x="1814" y="413"/>
                  </a:lnTo>
                  <a:lnTo>
                    <a:pt x="1813" y="403"/>
                  </a:lnTo>
                  <a:lnTo>
                    <a:pt x="1814" y="392"/>
                  </a:lnTo>
                  <a:lnTo>
                    <a:pt x="1815" y="389"/>
                  </a:lnTo>
                  <a:lnTo>
                    <a:pt x="1817" y="384"/>
                  </a:lnTo>
                  <a:lnTo>
                    <a:pt x="1821" y="381"/>
                  </a:lnTo>
                  <a:lnTo>
                    <a:pt x="1824" y="379"/>
                  </a:lnTo>
                  <a:lnTo>
                    <a:pt x="1824" y="379"/>
                  </a:lnTo>
                  <a:lnTo>
                    <a:pt x="1830" y="375"/>
                  </a:lnTo>
                  <a:lnTo>
                    <a:pt x="1835" y="373"/>
                  </a:lnTo>
                  <a:lnTo>
                    <a:pt x="1848" y="371"/>
                  </a:lnTo>
                  <a:lnTo>
                    <a:pt x="1860" y="370"/>
                  </a:lnTo>
                  <a:lnTo>
                    <a:pt x="1874" y="370"/>
                  </a:lnTo>
                  <a:lnTo>
                    <a:pt x="1886" y="370"/>
                  </a:lnTo>
                  <a:lnTo>
                    <a:pt x="1900" y="370"/>
                  </a:lnTo>
                  <a:lnTo>
                    <a:pt x="1913" y="368"/>
                  </a:lnTo>
                  <a:lnTo>
                    <a:pt x="1925" y="365"/>
                  </a:lnTo>
                  <a:lnTo>
                    <a:pt x="1925" y="365"/>
                  </a:lnTo>
                  <a:lnTo>
                    <a:pt x="1921" y="362"/>
                  </a:lnTo>
                  <a:lnTo>
                    <a:pt x="1917" y="356"/>
                  </a:lnTo>
                  <a:lnTo>
                    <a:pt x="1915" y="350"/>
                  </a:lnTo>
                  <a:lnTo>
                    <a:pt x="1914" y="345"/>
                  </a:lnTo>
                  <a:lnTo>
                    <a:pt x="1914" y="338"/>
                  </a:lnTo>
                  <a:lnTo>
                    <a:pt x="1915" y="332"/>
                  </a:lnTo>
                  <a:lnTo>
                    <a:pt x="1916" y="326"/>
                  </a:lnTo>
                  <a:lnTo>
                    <a:pt x="1918" y="322"/>
                  </a:lnTo>
                  <a:lnTo>
                    <a:pt x="1918" y="322"/>
                  </a:lnTo>
                  <a:lnTo>
                    <a:pt x="1929" y="309"/>
                  </a:lnTo>
                  <a:lnTo>
                    <a:pt x="1939" y="298"/>
                  </a:lnTo>
                  <a:lnTo>
                    <a:pt x="1948" y="285"/>
                  </a:lnTo>
                  <a:lnTo>
                    <a:pt x="1957" y="273"/>
                  </a:lnTo>
                  <a:lnTo>
                    <a:pt x="1957" y="273"/>
                  </a:lnTo>
                  <a:lnTo>
                    <a:pt x="1959" y="266"/>
                  </a:lnTo>
                  <a:lnTo>
                    <a:pt x="1962" y="258"/>
                  </a:lnTo>
                  <a:lnTo>
                    <a:pt x="1963" y="242"/>
                  </a:lnTo>
                  <a:lnTo>
                    <a:pt x="1964" y="234"/>
                  </a:lnTo>
                  <a:lnTo>
                    <a:pt x="1966" y="227"/>
                  </a:lnTo>
                  <a:lnTo>
                    <a:pt x="1970" y="222"/>
                  </a:lnTo>
                  <a:lnTo>
                    <a:pt x="1972" y="219"/>
                  </a:lnTo>
                  <a:lnTo>
                    <a:pt x="1975" y="217"/>
                  </a:lnTo>
                  <a:lnTo>
                    <a:pt x="1975" y="217"/>
                  </a:lnTo>
                  <a:lnTo>
                    <a:pt x="1982" y="215"/>
                  </a:lnTo>
                  <a:lnTo>
                    <a:pt x="1990" y="214"/>
                  </a:lnTo>
                  <a:lnTo>
                    <a:pt x="1997" y="214"/>
                  </a:lnTo>
                  <a:lnTo>
                    <a:pt x="2004" y="214"/>
                  </a:lnTo>
                  <a:lnTo>
                    <a:pt x="2018" y="216"/>
                  </a:lnTo>
                  <a:lnTo>
                    <a:pt x="2033" y="219"/>
                  </a:lnTo>
                  <a:lnTo>
                    <a:pt x="2048" y="222"/>
                  </a:lnTo>
                  <a:lnTo>
                    <a:pt x="2063" y="223"/>
                  </a:lnTo>
                  <a:lnTo>
                    <a:pt x="2070" y="223"/>
                  </a:lnTo>
                  <a:lnTo>
                    <a:pt x="2076" y="222"/>
                  </a:lnTo>
                  <a:lnTo>
                    <a:pt x="2083" y="219"/>
                  </a:lnTo>
                  <a:lnTo>
                    <a:pt x="2089" y="215"/>
                  </a:lnTo>
                  <a:lnTo>
                    <a:pt x="2089" y="215"/>
                  </a:lnTo>
                  <a:lnTo>
                    <a:pt x="2100" y="206"/>
                  </a:lnTo>
                  <a:lnTo>
                    <a:pt x="2107" y="200"/>
                  </a:lnTo>
                  <a:lnTo>
                    <a:pt x="2112" y="193"/>
                  </a:lnTo>
                  <a:lnTo>
                    <a:pt x="2116" y="186"/>
                  </a:lnTo>
                  <a:lnTo>
                    <a:pt x="2120" y="180"/>
                  </a:lnTo>
                  <a:lnTo>
                    <a:pt x="2120" y="173"/>
                  </a:lnTo>
                  <a:lnTo>
                    <a:pt x="2118" y="169"/>
                  </a:lnTo>
                  <a:lnTo>
                    <a:pt x="2117" y="166"/>
                  </a:lnTo>
                  <a:lnTo>
                    <a:pt x="2117" y="166"/>
                  </a:lnTo>
                  <a:lnTo>
                    <a:pt x="2115" y="163"/>
                  </a:lnTo>
                  <a:lnTo>
                    <a:pt x="2112" y="158"/>
                  </a:lnTo>
                  <a:lnTo>
                    <a:pt x="2104" y="152"/>
                  </a:lnTo>
                  <a:lnTo>
                    <a:pt x="2086" y="142"/>
                  </a:lnTo>
                  <a:lnTo>
                    <a:pt x="2079" y="136"/>
                  </a:lnTo>
                  <a:lnTo>
                    <a:pt x="2075" y="133"/>
                  </a:lnTo>
                  <a:lnTo>
                    <a:pt x="2074" y="130"/>
                  </a:lnTo>
                  <a:lnTo>
                    <a:pt x="2073" y="125"/>
                  </a:lnTo>
                  <a:lnTo>
                    <a:pt x="2073" y="120"/>
                  </a:lnTo>
                  <a:lnTo>
                    <a:pt x="2074" y="115"/>
                  </a:lnTo>
                  <a:lnTo>
                    <a:pt x="2078" y="108"/>
                  </a:lnTo>
                  <a:lnTo>
                    <a:pt x="2078" y="108"/>
                  </a:lnTo>
                  <a:lnTo>
                    <a:pt x="2067" y="105"/>
                  </a:lnTo>
                  <a:lnTo>
                    <a:pt x="2057" y="100"/>
                  </a:lnTo>
                  <a:lnTo>
                    <a:pt x="2047" y="98"/>
                  </a:lnTo>
                  <a:lnTo>
                    <a:pt x="2037" y="98"/>
                  </a:lnTo>
                  <a:lnTo>
                    <a:pt x="2026" y="99"/>
                  </a:lnTo>
                  <a:lnTo>
                    <a:pt x="2022" y="101"/>
                  </a:lnTo>
                  <a:lnTo>
                    <a:pt x="2017" y="103"/>
                  </a:lnTo>
                  <a:lnTo>
                    <a:pt x="2013" y="107"/>
                  </a:lnTo>
                  <a:lnTo>
                    <a:pt x="2008" y="111"/>
                  </a:lnTo>
                  <a:lnTo>
                    <a:pt x="2005" y="116"/>
                  </a:lnTo>
                  <a:lnTo>
                    <a:pt x="2001" y="123"/>
                  </a:lnTo>
                  <a:lnTo>
                    <a:pt x="2001" y="123"/>
                  </a:lnTo>
                  <a:lnTo>
                    <a:pt x="1999" y="123"/>
                  </a:lnTo>
                  <a:lnTo>
                    <a:pt x="1993" y="124"/>
                  </a:lnTo>
                  <a:lnTo>
                    <a:pt x="1989" y="126"/>
                  </a:lnTo>
                  <a:lnTo>
                    <a:pt x="1987" y="127"/>
                  </a:lnTo>
                  <a:lnTo>
                    <a:pt x="1985" y="128"/>
                  </a:lnTo>
                  <a:lnTo>
                    <a:pt x="1985" y="128"/>
                  </a:lnTo>
                  <a:lnTo>
                    <a:pt x="1985" y="132"/>
                  </a:lnTo>
                  <a:lnTo>
                    <a:pt x="1985" y="135"/>
                  </a:lnTo>
                  <a:lnTo>
                    <a:pt x="1987" y="141"/>
                  </a:lnTo>
                  <a:lnTo>
                    <a:pt x="1990" y="147"/>
                  </a:lnTo>
                  <a:lnTo>
                    <a:pt x="1995" y="151"/>
                  </a:lnTo>
                  <a:lnTo>
                    <a:pt x="1998" y="157"/>
                  </a:lnTo>
                  <a:lnTo>
                    <a:pt x="2000" y="161"/>
                  </a:lnTo>
                  <a:lnTo>
                    <a:pt x="2000" y="164"/>
                  </a:lnTo>
                  <a:lnTo>
                    <a:pt x="2000" y="167"/>
                  </a:lnTo>
                  <a:lnTo>
                    <a:pt x="1999" y="169"/>
                  </a:lnTo>
                  <a:lnTo>
                    <a:pt x="1997" y="173"/>
                  </a:lnTo>
                  <a:lnTo>
                    <a:pt x="1997" y="173"/>
                  </a:lnTo>
                  <a:lnTo>
                    <a:pt x="1992" y="177"/>
                  </a:lnTo>
                  <a:lnTo>
                    <a:pt x="1985" y="182"/>
                  </a:lnTo>
                  <a:lnTo>
                    <a:pt x="1979" y="184"/>
                  </a:lnTo>
                  <a:lnTo>
                    <a:pt x="1971" y="185"/>
                  </a:lnTo>
                  <a:lnTo>
                    <a:pt x="1964" y="185"/>
                  </a:lnTo>
                  <a:lnTo>
                    <a:pt x="1956" y="184"/>
                  </a:lnTo>
                  <a:lnTo>
                    <a:pt x="1948" y="182"/>
                  </a:lnTo>
                  <a:lnTo>
                    <a:pt x="1941" y="178"/>
                  </a:lnTo>
                  <a:lnTo>
                    <a:pt x="1941" y="178"/>
                  </a:lnTo>
                  <a:lnTo>
                    <a:pt x="1938" y="175"/>
                  </a:lnTo>
                  <a:lnTo>
                    <a:pt x="1935" y="172"/>
                  </a:lnTo>
                  <a:lnTo>
                    <a:pt x="1935" y="167"/>
                  </a:lnTo>
                  <a:lnTo>
                    <a:pt x="1935" y="166"/>
                  </a:lnTo>
                  <a:lnTo>
                    <a:pt x="1935" y="166"/>
                  </a:lnTo>
                  <a:lnTo>
                    <a:pt x="1944" y="163"/>
                  </a:lnTo>
                  <a:lnTo>
                    <a:pt x="1952" y="158"/>
                  </a:lnTo>
                  <a:lnTo>
                    <a:pt x="1958" y="152"/>
                  </a:lnTo>
                  <a:lnTo>
                    <a:pt x="1962" y="145"/>
                  </a:lnTo>
                  <a:lnTo>
                    <a:pt x="1964" y="138"/>
                  </a:lnTo>
                  <a:lnTo>
                    <a:pt x="1965" y="130"/>
                  </a:lnTo>
                  <a:lnTo>
                    <a:pt x="1965" y="122"/>
                  </a:lnTo>
                  <a:lnTo>
                    <a:pt x="1965" y="114"/>
                  </a:lnTo>
                  <a:lnTo>
                    <a:pt x="1965" y="114"/>
                  </a:lnTo>
                  <a:lnTo>
                    <a:pt x="1951" y="115"/>
                  </a:lnTo>
                  <a:lnTo>
                    <a:pt x="1939" y="114"/>
                  </a:lnTo>
                  <a:lnTo>
                    <a:pt x="1933" y="111"/>
                  </a:lnTo>
                  <a:lnTo>
                    <a:pt x="1927" y="109"/>
                  </a:lnTo>
                  <a:lnTo>
                    <a:pt x="1922" y="107"/>
                  </a:lnTo>
                  <a:lnTo>
                    <a:pt x="1916" y="102"/>
                  </a:lnTo>
                  <a:lnTo>
                    <a:pt x="1916" y="102"/>
                  </a:lnTo>
                  <a:lnTo>
                    <a:pt x="1916" y="101"/>
                  </a:lnTo>
                  <a:lnTo>
                    <a:pt x="1916" y="98"/>
                  </a:lnTo>
                  <a:lnTo>
                    <a:pt x="1916" y="95"/>
                  </a:lnTo>
                  <a:lnTo>
                    <a:pt x="1915" y="94"/>
                  </a:lnTo>
                  <a:lnTo>
                    <a:pt x="1915" y="94"/>
                  </a:lnTo>
                  <a:lnTo>
                    <a:pt x="1910" y="93"/>
                  </a:lnTo>
                  <a:lnTo>
                    <a:pt x="1907" y="92"/>
                  </a:lnTo>
                  <a:lnTo>
                    <a:pt x="1902" y="93"/>
                  </a:lnTo>
                  <a:lnTo>
                    <a:pt x="1899" y="94"/>
                  </a:lnTo>
                  <a:lnTo>
                    <a:pt x="1896" y="97"/>
                  </a:lnTo>
                  <a:lnTo>
                    <a:pt x="1891" y="99"/>
                  </a:lnTo>
                  <a:lnTo>
                    <a:pt x="1885" y="107"/>
                  </a:lnTo>
                  <a:lnTo>
                    <a:pt x="1885" y="107"/>
                  </a:lnTo>
                  <a:lnTo>
                    <a:pt x="1882" y="109"/>
                  </a:lnTo>
                  <a:lnTo>
                    <a:pt x="1877" y="109"/>
                  </a:lnTo>
                  <a:lnTo>
                    <a:pt x="1872" y="109"/>
                  </a:lnTo>
                  <a:lnTo>
                    <a:pt x="1867" y="107"/>
                  </a:lnTo>
                  <a:lnTo>
                    <a:pt x="1867" y="107"/>
                  </a:lnTo>
                  <a:lnTo>
                    <a:pt x="1863" y="103"/>
                  </a:lnTo>
                  <a:lnTo>
                    <a:pt x="1859" y="99"/>
                  </a:lnTo>
                  <a:lnTo>
                    <a:pt x="1858" y="93"/>
                  </a:lnTo>
                  <a:lnTo>
                    <a:pt x="1857" y="87"/>
                  </a:lnTo>
                  <a:lnTo>
                    <a:pt x="1857" y="75"/>
                  </a:lnTo>
                  <a:lnTo>
                    <a:pt x="1856" y="64"/>
                  </a:lnTo>
                  <a:lnTo>
                    <a:pt x="1856" y="64"/>
                  </a:lnTo>
                  <a:lnTo>
                    <a:pt x="1855" y="60"/>
                  </a:lnTo>
                  <a:lnTo>
                    <a:pt x="1852" y="58"/>
                  </a:lnTo>
                  <a:lnTo>
                    <a:pt x="1849" y="56"/>
                  </a:lnTo>
                  <a:lnTo>
                    <a:pt x="1848" y="52"/>
                  </a:lnTo>
                  <a:lnTo>
                    <a:pt x="1848" y="52"/>
                  </a:lnTo>
                  <a:lnTo>
                    <a:pt x="1847" y="44"/>
                  </a:lnTo>
                  <a:lnTo>
                    <a:pt x="1847" y="35"/>
                  </a:lnTo>
                  <a:lnTo>
                    <a:pt x="1847" y="17"/>
                  </a:lnTo>
                  <a:lnTo>
                    <a:pt x="1847" y="17"/>
                  </a:lnTo>
                  <a:lnTo>
                    <a:pt x="1842" y="18"/>
                  </a:lnTo>
                  <a:lnTo>
                    <a:pt x="1839" y="20"/>
                  </a:lnTo>
                  <a:lnTo>
                    <a:pt x="1831" y="26"/>
                  </a:lnTo>
                  <a:lnTo>
                    <a:pt x="1824" y="32"/>
                  </a:lnTo>
                  <a:lnTo>
                    <a:pt x="1817" y="37"/>
                  </a:lnTo>
                  <a:lnTo>
                    <a:pt x="1817" y="37"/>
                  </a:lnTo>
                  <a:lnTo>
                    <a:pt x="1818" y="28"/>
                  </a:lnTo>
                  <a:lnTo>
                    <a:pt x="1818" y="19"/>
                  </a:lnTo>
                  <a:lnTo>
                    <a:pt x="1818" y="15"/>
                  </a:lnTo>
                  <a:lnTo>
                    <a:pt x="1817" y="10"/>
                  </a:lnTo>
                  <a:lnTo>
                    <a:pt x="1815" y="7"/>
                  </a:lnTo>
                  <a:lnTo>
                    <a:pt x="1811" y="4"/>
                  </a:lnTo>
                  <a:lnTo>
                    <a:pt x="1811" y="4"/>
                  </a:lnTo>
                  <a:lnTo>
                    <a:pt x="1808" y="2"/>
                  </a:lnTo>
                  <a:lnTo>
                    <a:pt x="1805" y="3"/>
                  </a:lnTo>
                  <a:lnTo>
                    <a:pt x="1800" y="4"/>
                  </a:lnTo>
                  <a:lnTo>
                    <a:pt x="1797" y="8"/>
                  </a:lnTo>
                  <a:lnTo>
                    <a:pt x="1793" y="10"/>
                  </a:lnTo>
                  <a:lnTo>
                    <a:pt x="1789" y="12"/>
                  </a:lnTo>
                  <a:lnTo>
                    <a:pt x="1784" y="14"/>
                  </a:lnTo>
                  <a:lnTo>
                    <a:pt x="1778" y="12"/>
                  </a:lnTo>
                  <a:lnTo>
                    <a:pt x="1778" y="12"/>
                  </a:lnTo>
                  <a:lnTo>
                    <a:pt x="1774" y="11"/>
                  </a:lnTo>
                  <a:lnTo>
                    <a:pt x="1768" y="11"/>
                  </a:lnTo>
                  <a:lnTo>
                    <a:pt x="1764" y="11"/>
                  </a:lnTo>
                  <a:lnTo>
                    <a:pt x="1760" y="14"/>
                  </a:lnTo>
                  <a:lnTo>
                    <a:pt x="1760" y="14"/>
                  </a:lnTo>
                  <a:lnTo>
                    <a:pt x="1750" y="26"/>
                  </a:lnTo>
                  <a:lnTo>
                    <a:pt x="1741" y="40"/>
                  </a:lnTo>
                  <a:lnTo>
                    <a:pt x="1738" y="45"/>
                  </a:lnTo>
                  <a:lnTo>
                    <a:pt x="1735" y="52"/>
                  </a:lnTo>
                  <a:lnTo>
                    <a:pt x="1734" y="60"/>
                  </a:lnTo>
                  <a:lnTo>
                    <a:pt x="1735" y="68"/>
                  </a:lnTo>
                  <a:lnTo>
                    <a:pt x="1735" y="68"/>
                  </a:lnTo>
                  <a:lnTo>
                    <a:pt x="1736" y="69"/>
                  </a:lnTo>
                  <a:lnTo>
                    <a:pt x="1739" y="70"/>
                  </a:lnTo>
                  <a:lnTo>
                    <a:pt x="1742" y="72"/>
                  </a:lnTo>
                  <a:lnTo>
                    <a:pt x="1743" y="74"/>
                  </a:lnTo>
                  <a:lnTo>
                    <a:pt x="1743" y="74"/>
                  </a:lnTo>
                  <a:lnTo>
                    <a:pt x="1744" y="77"/>
                  </a:lnTo>
                  <a:lnTo>
                    <a:pt x="1744" y="81"/>
                  </a:lnTo>
                  <a:lnTo>
                    <a:pt x="1744" y="85"/>
                  </a:lnTo>
                  <a:lnTo>
                    <a:pt x="1745" y="86"/>
                  </a:lnTo>
                  <a:lnTo>
                    <a:pt x="1745" y="86"/>
                  </a:lnTo>
                  <a:lnTo>
                    <a:pt x="1751" y="90"/>
                  </a:lnTo>
                  <a:lnTo>
                    <a:pt x="1758" y="91"/>
                  </a:lnTo>
                  <a:lnTo>
                    <a:pt x="1773" y="91"/>
                  </a:lnTo>
                  <a:lnTo>
                    <a:pt x="1780" y="92"/>
                  </a:lnTo>
                  <a:lnTo>
                    <a:pt x="1785" y="93"/>
                  </a:lnTo>
                  <a:lnTo>
                    <a:pt x="1791" y="95"/>
                  </a:lnTo>
                  <a:lnTo>
                    <a:pt x="1796" y="100"/>
                  </a:lnTo>
                  <a:lnTo>
                    <a:pt x="1796" y="100"/>
                  </a:lnTo>
                  <a:lnTo>
                    <a:pt x="1798" y="103"/>
                  </a:lnTo>
                  <a:lnTo>
                    <a:pt x="1799" y="107"/>
                  </a:lnTo>
                  <a:lnTo>
                    <a:pt x="1800" y="115"/>
                  </a:lnTo>
                  <a:lnTo>
                    <a:pt x="1801" y="125"/>
                  </a:lnTo>
                  <a:lnTo>
                    <a:pt x="1803" y="133"/>
                  </a:lnTo>
                  <a:lnTo>
                    <a:pt x="1803" y="133"/>
                  </a:lnTo>
                  <a:lnTo>
                    <a:pt x="1791" y="133"/>
                  </a:lnTo>
                  <a:lnTo>
                    <a:pt x="1781" y="134"/>
                  </a:lnTo>
                  <a:lnTo>
                    <a:pt x="1777" y="136"/>
                  </a:lnTo>
                  <a:lnTo>
                    <a:pt x="1774" y="139"/>
                  </a:lnTo>
                  <a:lnTo>
                    <a:pt x="1768" y="144"/>
                  </a:lnTo>
                  <a:lnTo>
                    <a:pt x="1765" y="152"/>
                  </a:lnTo>
                  <a:lnTo>
                    <a:pt x="1763" y="161"/>
                  </a:lnTo>
                  <a:lnTo>
                    <a:pt x="1761" y="172"/>
                  </a:lnTo>
                  <a:lnTo>
                    <a:pt x="1761" y="184"/>
                  </a:lnTo>
                  <a:lnTo>
                    <a:pt x="1761" y="184"/>
                  </a:lnTo>
                  <a:lnTo>
                    <a:pt x="1760" y="188"/>
                  </a:lnTo>
                  <a:lnTo>
                    <a:pt x="1758" y="190"/>
                  </a:lnTo>
                  <a:lnTo>
                    <a:pt x="1756" y="190"/>
                  </a:lnTo>
                  <a:lnTo>
                    <a:pt x="1751" y="190"/>
                  </a:lnTo>
                  <a:lnTo>
                    <a:pt x="1743" y="189"/>
                  </a:lnTo>
                  <a:lnTo>
                    <a:pt x="1734" y="189"/>
                  </a:lnTo>
                  <a:lnTo>
                    <a:pt x="1734" y="189"/>
                  </a:lnTo>
                  <a:lnTo>
                    <a:pt x="1733" y="178"/>
                  </a:lnTo>
                  <a:lnTo>
                    <a:pt x="1730" y="169"/>
                  </a:lnTo>
                  <a:lnTo>
                    <a:pt x="1724" y="163"/>
                  </a:lnTo>
                  <a:lnTo>
                    <a:pt x="1717" y="157"/>
                  </a:lnTo>
                  <a:lnTo>
                    <a:pt x="1709" y="155"/>
                  </a:lnTo>
                  <a:lnTo>
                    <a:pt x="1700" y="152"/>
                  </a:lnTo>
                  <a:lnTo>
                    <a:pt x="1691" y="152"/>
                  </a:lnTo>
                  <a:lnTo>
                    <a:pt x="1681" y="155"/>
                  </a:lnTo>
                  <a:lnTo>
                    <a:pt x="1681" y="155"/>
                  </a:lnTo>
                  <a:lnTo>
                    <a:pt x="1678" y="156"/>
                  </a:lnTo>
                  <a:lnTo>
                    <a:pt x="1676" y="158"/>
                  </a:lnTo>
                  <a:lnTo>
                    <a:pt x="1676" y="160"/>
                  </a:lnTo>
                  <a:lnTo>
                    <a:pt x="1676" y="164"/>
                  </a:lnTo>
                  <a:lnTo>
                    <a:pt x="1676" y="169"/>
                  </a:lnTo>
                  <a:lnTo>
                    <a:pt x="1676" y="171"/>
                  </a:lnTo>
                  <a:lnTo>
                    <a:pt x="1675" y="172"/>
                  </a:lnTo>
                  <a:lnTo>
                    <a:pt x="1675" y="172"/>
                  </a:lnTo>
                  <a:lnTo>
                    <a:pt x="1653" y="178"/>
                  </a:lnTo>
                  <a:lnTo>
                    <a:pt x="1643" y="181"/>
                  </a:lnTo>
                  <a:lnTo>
                    <a:pt x="1632" y="183"/>
                  </a:lnTo>
                  <a:lnTo>
                    <a:pt x="1620" y="184"/>
                  </a:lnTo>
                  <a:lnTo>
                    <a:pt x="1610" y="184"/>
                  </a:lnTo>
                  <a:lnTo>
                    <a:pt x="1599" y="183"/>
                  </a:lnTo>
                  <a:lnTo>
                    <a:pt x="1589" y="181"/>
                  </a:lnTo>
                  <a:lnTo>
                    <a:pt x="1589" y="181"/>
                  </a:lnTo>
                  <a:lnTo>
                    <a:pt x="1581" y="177"/>
                  </a:lnTo>
                  <a:lnTo>
                    <a:pt x="1574" y="173"/>
                  </a:lnTo>
                  <a:lnTo>
                    <a:pt x="1561" y="161"/>
                  </a:lnTo>
                  <a:lnTo>
                    <a:pt x="1550" y="150"/>
                  </a:lnTo>
                  <a:lnTo>
                    <a:pt x="1544" y="147"/>
                  </a:lnTo>
                  <a:lnTo>
                    <a:pt x="1537" y="143"/>
                  </a:lnTo>
                  <a:lnTo>
                    <a:pt x="1537" y="143"/>
                  </a:lnTo>
                  <a:lnTo>
                    <a:pt x="1528" y="141"/>
                  </a:lnTo>
                  <a:lnTo>
                    <a:pt x="1518" y="141"/>
                  </a:lnTo>
                  <a:lnTo>
                    <a:pt x="1509" y="142"/>
                  </a:lnTo>
                  <a:lnTo>
                    <a:pt x="1499" y="144"/>
                  </a:lnTo>
                  <a:lnTo>
                    <a:pt x="1480" y="151"/>
                  </a:lnTo>
                  <a:lnTo>
                    <a:pt x="1462" y="159"/>
                  </a:lnTo>
                  <a:lnTo>
                    <a:pt x="1462" y="159"/>
                  </a:lnTo>
                  <a:lnTo>
                    <a:pt x="1457" y="161"/>
                  </a:lnTo>
                  <a:lnTo>
                    <a:pt x="1453" y="166"/>
                  </a:lnTo>
                  <a:lnTo>
                    <a:pt x="1450" y="169"/>
                  </a:lnTo>
                  <a:lnTo>
                    <a:pt x="1446" y="175"/>
                  </a:lnTo>
                  <a:lnTo>
                    <a:pt x="1444" y="181"/>
                  </a:lnTo>
                  <a:lnTo>
                    <a:pt x="1443" y="186"/>
                  </a:lnTo>
                  <a:lnTo>
                    <a:pt x="1442" y="199"/>
                  </a:lnTo>
                  <a:lnTo>
                    <a:pt x="1442" y="213"/>
                  </a:lnTo>
                  <a:lnTo>
                    <a:pt x="1442" y="227"/>
                  </a:lnTo>
                  <a:lnTo>
                    <a:pt x="1443" y="241"/>
                  </a:lnTo>
                  <a:lnTo>
                    <a:pt x="1442" y="255"/>
                  </a:lnTo>
                  <a:lnTo>
                    <a:pt x="1442" y="255"/>
                  </a:lnTo>
                  <a:lnTo>
                    <a:pt x="1442" y="256"/>
                  </a:lnTo>
                  <a:lnTo>
                    <a:pt x="1440" y="257"/>
                  </a:lnTo>
                  <a:lnTo>
                    <a:pt x="1433" y="260"/>
                  </a:lnTo>
                  <a:lnTo>
                    <a:pt x="1428" y="260"/>
                  </a:lnTo>
                  <a:lnTo>
                    <a:pt x="1424" y="260"/>
                  </a:lnTo>
                  <a:lnTo>
                    <a:pt x="1420" y="260"/>
                  </a:lnTo>
                  <a:lnTo>
                    <a:pt x="1417" y="258"/>
                  </a:lnTo>
                  <a:lnTo>
                    <a:pt x="1417" y="258"/>
                  </a:lnTo>
                  <a:lnTo>
                    <a:pt x="1412" y="254"/>
                  </a:lnTo>
                  <a:lnTo>
                    <a:pt x="1409" y="248"/>
                  </a:lnTo>
                  <a:lnTo>
                    <a:pt x="1407" y="242"/>
                  </a:lnTo>
                  <a:lnTo>
                    <a:pt x="1405" y="235"/>
                  </a:lnTo>
                  <a:lnTo>
                    <a:pt x="1402" y="223"/>
                  </a:lnTo>
                  <a:lnTo>
                    <a:pt x="1399" y="210"/>
                  </a:lnTo>
                  <a:lnTo>
                    <a:pt x="1399" y="210"/>
                  </a:lnTo>
                  <a:lnTo>
                    <a:pt x="1396" y="200"/>
                  </a:lnTo>
                  <a:lnTo>
                    <a:pt x="1393" y="189"/>
                  </a:lnTo>
                  <a:lnTo>
                    <a:pt x="1389" y="184"/>
                  </a:lnTo>
                  <a:lnTo>
                    <a:pt x="1386" y="181"/>
                  </a:lnTo>
                  <a:lnTo>
                    <a:pt x="1382" y="177"/>
                  </a:lnTo>
                  <a:lnTo>
                    <a:pt x="1377" y="175"/>
                  </a:lnTo>
                  <a:lnTo>
                    <a:pt x="1377" y="175"/>
                  </a:lnTo>
                  <a:lnTo>
                    <a:pt x="1368" y="174"/>
                  </a:lnTo>
                  <a:lnTo>
                    <a:pt x="1359" y="175"/>
                  </a:lnTo>
                  <a:lnTo>
                    <a:pt x="1350" y="177"/>
                  </a:lnTo>
                  <a:lnTo>
                    <a:pt x="1342" y="181"/>
                  </a:lnTo>
                  <a:lnTo>
                    <a:pt x="1342" y="181"/>
                  </a:lnTo>
                  <a:lnTo>
                    <a:pt x="1334" y="184"/>
                  </a:lnTo>
                  <a:lnTo>
                    <a:pt x="1326" y="185"/>
                  </a:lnTo>
                  <a:lnTo>
                    <a:pt x="1317" y="186"/>
                  </a:lnTo>
                  <a:lnTo>
                    <a:pt x="1309" y="186"/>
                  </a:lnTo>
                  <a:lnTo>
                    <a:pt x="1300" y="186"/>
                  </a:lnTo>
                  <a:lnTo>
                    <a:pt x="1292" y="184"/>
                  </a:lnTo>
                  <a:lnTo>
                    <a:pt x="1283" y="182"/>
                  </a:lnTo>
                  <a:lnTo>
                    <a:pt x="1275" y="177"/>
                  </a:lnTo>
                  <a:lnTo>
                    <a:pt x="1275" y="177"/>
                  </a:lnTo>
                  <a:lnTo>
                    <a:pt x="1271" y="175"/>
                  </a:lnTo>
                  <a:lnTo>
                    <a:pt x="1269" y="173"/>
                  </a:lnTo>
                  <a:lnTo>
                    <a:pt x="1267" y="169"/>
                  </a:lnTo>
                  <a:lnTo>
                    <a:pt x="1266" y="167"/>
                  </a:lnTo>
                  <a:lnTo>
                    <a:pt x="1266" y="164"/>
                  </a:lnTo>
                  <a:lnTo>
                    <a:pt x="1267" y="161"/>
                  </a:lnTo>
                  <a:lnTo>
                    <a:pt x="1269" y="156"/>
                  </a:lnTo>
                  <a:lnTo>
                    <a:pt x="1275" y="150"/>
                  </a:lnTo>
                  <a:lnTo>
                    <a:pt x="1280" y="145"/>
                  </a:lnTo>
                  <a:lnTo>
                    <a:pt x="1287" y="142"/>
                  </a:lnTo>
                  <a:lnTo>
                    <a:pt x="1294" y="139"/>
                  </a:lnTo>
                  <a:lnTo>
                    <a:pt x="1294" y="139"/>
                  </a:lnTo>
                  <a:lnTo>
                    <a:pt x="1289" y="133"/>
                  </a:lnTo>
                  <a:lnTo>
                    <a:pt x="1285" y="130"/>
                  </a:lnTo>
                  <a:lnTo>
                    <a:pt x="1280" y="126"/>
                  </a:lnTo>
                  <a:lnTo>
                    <a:pt x="1275" y="125"/>
                  </a:lnTo>
                  <a:lnTo>
                    <a:pt x="1270" y="124"/>
                  </a:lnTo>
                  <a:lnTo>
                    <a:pt x="1264" y="124"/>
                  </a:lnTo>
                  <a:lnTo>
                    <a:pt x="1253" y="125"/>
                  </a:lnTo>
                  <a:lnTo>
                    <a:pt x="1241" y="126"/>
                  </a:lnTo>
                  <a:lnTo>
                    <a:pt x="1229" y="127"/>
                  </a:lnTo>
                  <a:lnTo>
                    <a:pt x="1222" y="127"/>
                  </a:lnTo>
                  <a:lnTo>
                    <a:pt x="1217" y="127"/>
                  </a:lnTo>
                  <a:lnTo>
                    <a:pt x="1211" y="125"/>
                  </a:lnTo>
                  <a:lnTo>
                    <a:pt x="1205" y="123"/>
                  </a:lnTo>
                  <a:lnTo>
                    <a:pt x="1205" y="123"/>
                  </a:lnTo>
                  <a:lnTo>
                    <a:pt x="1203" y="120"/>
                  </a:lnTo>
                  <a:lnTo>
                    <a:pt x="1201" y="118"/>
                  </a:lnTo>
                  <a:lnTo>
                    <a:pt x="1198" y="116"/>
                  </a:lnTo>
                  <a:lnTo>
                    <a:pt x="1196" y="115"/>
                  </a:lnTo>
                  <a:lnTo>
                    <a:pt x="1196" y="115"/>
                  </a:lnTo>
                  <a:lnTo>
                    <a:pt x="1186" y="115"/>
                  </a:lnTo>
                  <a:lnTo>
                    <a:pt x="1177" y="115"/>
                  </a:lnTo>
                  <a:lnTo>
                    <a:pt x="1157" y="111"/>
                  </a:lnTo>
                  <a:lnTo>
                    <a:pt x="1140" y="107"/>
                  </a:lnTo>
                  <a:lnTo>
                    <a:pt x="1122" y="101"/>
                  </a:lnTo>
                  <a:lnTo>
                    <a:pt x="1105" y="94"/>
                  </a:lnTo>
                  <a:lnTo>
                    <a:pt x="1088" y="86"/>
                  </a:lnTo>
                  <a:lnTo>
                    <a:pt x="1055" y="70"/>
                  </a:lnTo>
                  <a:lnTo>
                    <a:pt x="1055" y="70"/>
                  </a:lnTo>
                  <a:lnTo>
                    <a:pt x="1053" y="69"/>
                  </a:lnTo>
                  <a:lnTo>
                    <a:pt x="1051" y="69"/>
                  </a:lnTo>
                  <a:lnTo>
                    <a:pt x="1044" y="70"/>
                  </a:lnTo>
                  <a:lnTo>
                    <a:pt x="1028" y="77"/>
                  </a:lnTo>
                  <a:lnTo>
                    <a:pt x="1019" y="81"/>
                  </a:lnTo>
                  <a:lnTo>
                    <a:pt x="1010" y="83"/>
                  </a:lnTo>
                  <a:lnTo>
                    <a:pt x="999" y="83"/>
                  </a:lnTo>
                  <a:lnTo>
                    <a:pt x="995" y="83"/>
                  </a:lnTo>
                  <a:lnTo>
                    <a:pt x="990" y="82"/>
                  </a:lnTo>
                  <a:lnTo>
                    <a:pt x="990" y="82"/>
                  </a:lnTo>
                  <a:lnTo>
                    <a:pt x="989" y="81"/>
                  </a:lnTo>
                  <a:lnTo>
                    <a:pt x="988" y="77"/>
                  </a:lnTo>
                  <a:lnTo>
                    <a:pt x="987" y="73"/>
                  </a:lnTo>
                  <a:lnTo>
                    <a:pt x="982" y="66"/>
                  </a:lnTo>
                  <a:lnTo>
                    <a:pt x="982" y="66"/>
                  </a:lnTo>
                  <a:lnTo>
                    <a:pt x="981" y="62"/>
                  </a:lnTo>
                  <a:lnTo>
                    <a:pt x="980" y="58"/>
                  </a:lnTo>
                  <a:lnTo>
                    <a:pt x="979" y="49"/>
                  </a:lnTo>
                  <a:lnTo>
                    <a:pt x="978" y="44"/>
                  </a:lnTo>
                  <a:lnTo>
                    <a:pt x="977" y="41"/>
                  </a:lnTo>
                  <a:lnTo>
                    <a:pt x="973" y="36"/>
                  </a:lnTo>
                  <a:lnTo>
                    <a:pt x="970" y="34"/>
                  </a:lnTo>
                  <a:lnTo>
                    <a:pt x="970" y="34"/>
                  </a:lnTo>
                  <a:lnTo>
                    <a:pt x="962" y="32"/>
                  </a:lnTo>
                  <a:lnTo>
                    <a:pt x="955" y="32"/>
                  </a:lnTo>
                  <a:lnTo>
                    <a:pt x="949" y="34"/>
                  </a:lnTo>
                  <a:lnTo>
                    <a:pt x="945" y="39"/>
                  </a:lnTo>
                  <a:lnTo>
                    <a:pt x="935" y="49"/>
                  </a:lnTo>
                  <a:lnTo>
                    <a:pt x="929" y="54"/>
                  </a:lnTo>
                  <a:lnTo>
                    <a:pt x="923" y="59"/>
                  </a:lnTo>
                  <a:lnTo>
                    <a:pt x="923" y="59"/>
                  </a:lnTo>
                  <a:lnTo>
                    <a:pt x="913" y="65"/>
                  </a:lnTo>
                  <a:lnTo>
                    <a:pt x="902" y="69"/>
                  </a:lnTo>
                  <a:lnTo>
                    <a:pt x="877" y="77"/>
                  </a:lnTo>
                  <a:lnTo>
                    <a:pt x="863" y="81"/>
                  </a:lnTo>
                  <a:lnTo>
                    <a:pt x="850" y="85"/>
                  </a:lnTo>
                  <a:lnTo>
                    <a:pt x="839" y="91"/>
                  </a:lnTo>
                  <a:lnTo>
                    <a:pt x="829" y="98"/>
                  </a:lnTo>
                  <a:lnTo>
                    <a:pt x="829" y="98"/>
                  </a:lnTo>
                  <a:lnTo>
                    <a:pt x="822" y="103"/>
                  </a:lnTo>
                  <a:lnTo>
                    <a:pt x="815" y="107"/>
                  </a:lnTo>
                  <a:lnTo>
                    <a:pt x="807" y="110"/>
                  </a:lnTo>
                  <a:lnTo>
                    <a:pt x="799" y="114"/>
                  </a:lnTo>
                  <a:lnTo>
                    <a:pt x="791" y="115"/>
                  </a:lnTo>
                  <a:lnTo>
                    <a:pt x="783" y="116"/>
                  </a:lnTo>
                  <a:lnTo>
                    <a:pt x="775" y="117"/>
                  </a:lnTo>
                  <a:lnTo>
                    <a:pt x="766" y="116"/>
                  </a:lnTo>
                  <a:lnTo>
                    <a:pt x="758" y="116"/>
                  </a:lnTo>
                  <a:lnTo>
                    <a:pt x="749" y="114"/>
                  </a:lnTo>
                  <a:lnTo>
                    <a:pt x="741" y="111"/>
                  </a:lnTo>
                  <a:lnTo>
                    <a:pt x="732" y="108"/>
                  </a:lnTo>
                  <a:lnTo>
                    <a:pt x="724" y="105"/>
                  </a:lnTo>
                  <a:lnTo>
                    <a:pt x="716" y="100"/>
                  </a:lnTo>
                  <a:lnTo>
                    <a:pt x="708" y="94"/>
                  </a:lnTo>
                  <a:lnTo>
                    <a:pt x="701" y="89"/>
                  </a:lnTo>
                  <a:lnTo>
                    <a:pt x="701" y="89"/>
                  </a:lnTo>
                  <a:lnTo>
                    <a:pt x="700" y="92"/>
                  </a:lnTo>
                  <a:lnTo>
                    <a:pt x="698" y="94"/>
                  </a:lnTo>
                  <a:lnTo>
                    <a:pt x="695" y="94"/>
                  </a:lnTo>
                  <a:lnTo>
                    <a:pt x="691" y="94"/>
                  </a:lnTo>
                  <a:lnTo>
                    <a:pt x="688" y="93"/>
                  </a:lnTo>
                  <a:lnTo>
                    <a:pt x="686" y="93"/>
                  </a:lnTo>
                  <a:lnTo>
                    <a:pt x="682" y="94"/>
                  </a:lnTo>
                  <a:lnTo>
                    <a:pt x="681" y="98"/>
                  </a:lnTo>
                  <a:lnTo>
                    <a:pt x="681" y="98"/>
                  </a:lnTo>
                  <a:lnTo>
                    <a:pt x="621" y="80"/>
                  </a:lnTo>
                  <a:lnTo>
                    <a:pt x="590" y="72"/>
                  </a:lnTo>
                  <a:lnTo>
                    <a:pt x="558" y="66"/>
                  </a:lnTo>
                  <a:lnTo>
                    <a:pt x="558" y="66"/>
                  </a:lnTo>
                  <a:lnTo>
                    <a:pt x="522" y="61"/>
                  </a:lnTo>
                  <a:lnTo>
                    <a:pt x="485" y="58"/>
                  </a:lnTo>
                  <a:lnTo>
                    <a:pt x="448" y="54"/>
                  </a:lnTo>
                  <a:lnTo>
                    <a:pt x="430" y="51"/>
                  </a:lnTo>
                  <a:lnTo>
                    <a:pt x="411" y="48"/>
                  </a:lnTo>
                  <a:lnTo>
                    <a:pt x="411" y="48"/>
                  </a:lnTo>
                  <a:lnTo>
                    <a:pt x="413" y="42"/>
                  </a:lnTo>
                  <a:lnTo>
                    <a:pt x="411" y="36"/>
                  </a:lnTo>
                  <a:lnTo>
                    <a:pt x="409" y="32"/>
                  </a:lnTo>
                  <a:lnTo>
                    <a:pt x="407" y="29"/>
                  </a:lnTo>
                  <a:lnTo>
                    <a:pt x="403" y="26"/>
                  </a:lnTo>
                  <a:lnTo>
                    <a:pt x="400" y="25"/>
                  </a:lnTo>
                  <a:lnTo>
                    <a:pt x="392" y="23"/>
                  </a:lnTo>
                  <a:lnTo>
                    <a:pt x="382" y="23"/>
                  </a:lnTo>
                  <a:lnTo>
                    <a:pt x="372" y="23"/>
                  </a:lnTo>
                  <a:lnTo>
                    <a:pt x="363" y="23"/>
                  </a:lnTo>
                  <a:lnTo>
                    <a:pt x="353" y="22"/>
                  </a:lnTo>
                  <a:lnTo>
                    <a:pt x="353" y="22"/>
                  </a:lnTo>
                  <a:lnTo>
                    <a:pt x="353" y="18"/>
                  </a:lnTo>
                  <a:lnTo>
                    <a:pt x="353" y="15"/>
                  </a:lnTo>
                  <a:lnTo>
                    <a:pt x="352" y="14"/>
                  </a:lnTo>
                  <a:lnTo>
                    <a:pt x="352" y="14"/>
                  </a:lnTo>
                  <a:lnTo>
                    <a:pt x="351" y="12"/>
                  </a:lnTo>
                  <a:lnTo>
                    <a:pt x="348" y="12"/>
                  </a:lnTo>
                  <a:lnTo>
                    <a:pt x="345" y="12"/>
                  </a:lnTo>
                  <a:lnTo>
                    <a:pt x="344" y="12"/>
                  </a:lnTo>
                  <a:lnTo>
                    <a:pt x="344" y="12"/>
                  </a:lnTo>
                  <a:lnTo>
                    <a:pt x="343" y="10"/>
                  </a:lnTo>
                  <a:lnTo>
                    <a:pt x="343" y="7"/>
                  </a:lnTo>
                  <a:lnTo>
                    <a:pt x="343" y="4"/>
                  </a:lnTo>
                  <a:lnTo>
                    <a:pt x="343" y="3"/>
                  </a:lnTo>
                  <a:lnTo>
                    <a:pt x="343" y="3"/>
                  </a:lnTo>
                  <a:lnTo>
                    <a:pt x="339" y="2"/>
                  </a:lnTo>
                  <a:lnTo>
                    <a:pt x="335" y="2"/>
                  </a:lnTo>
                  <a:lnTo>
                    <a:pt x="327" y="6"/>
                  </a:lnTo>
                  <a:lnTo>
                    <a:pt x="320" y="8"/>
                  </a:lnTo>
                  <a:lnTo>
                    <a:pt x="317" y="9"/>
                  </a:lnTo>
                  <a:lnTo>
                    <a:pt x="315" y="9"/>
                  </a:lnTo>
                  <a:lnTo>
                    <a:pt x="315" y="9"/>
                  </a:lnTo>
                  <a:lnTo>
                    <a:pt x="293" y="3"/>
                  </a:lnTo>
                  <a:lnTo>
                    <a:pt x="282" y="1"/>
                  </a:lnTo>
                  <a:lnTo>
                    <a:pt x="270" y="0"/>
                  </a:lnTo>
                  <a:lnTo>
                    <a:pt x="259" y="1"/>
                  </a:lnTo>
                  <a:lnTo>
                    <a:pt x="249" y="3"/>
                  </a:lnTo>
                  <a:lnTo>
                    <a:pt x="243" y="6"/>
                  </a:lnTo>
                  <a:lnTo>
                    <a:pt x="239" y="9"/>
                  </a:lnTo>
                  <a:lnTo>
                    <a:pt x="234" y="12"/>
                  </a:lnTo>
                  <a:lnTo>
                    <a:pt x="229" y="17"/>
                  </a:lnTo>
                  <a:lnTo>
                    <a:pt x="229" y="17"/>
                  </a:lnTo>
                  <a:lnTo>
                    <a:pt x="225" y="20"/>
                  </a:lnTo>
                  <a:lnTo>
                    <a:pt x="220" y="23"/>
                  </a:lnTo>
                  <a:lnTo>
                    <a:pt x="215" y="23"/>
                  </a:lnTo>
                  <a:lnTo>
                    <a:pt x="209" y="23"/>
                  </a:lnTo>
                  <a:lnTo>
                    <a:pt x="198" y="23"/>
                  </a:lnTo>
                  <a:lnTo>
                    <a:pt x="192" y="23"/>
                  </a:lnTo>
                  <a:lnTo>
                    <a:pt x="187" y="24"/>
                  </a:lnTo>
                  <a:lnTo>
                    <a:pt x="187" y="24"/>
                  </a:lnTo>
                  <a:lnTo>
                    <a:pt x="178" y="27"/>
                  </a:lnTo>
                  <a:lnTo>
                    <a:pt x="170" y="32"/>
                  </a:lnTo>
                  <a:lnTo>
                    <a:pt x="163" y="37"/>
                  </a:lnTo>
                  <a:lnTo>
                    <a:pt x="157" y="44"/>
                  </a:lnTo>
                  <a:lnTo>
                    <a:pt x="145" y="59"/>
                  </a:lnTo>
                  <a:lnTo>
                    <a:pt x="134" y="74"/>
                  </a:lnTo>
                  <a:lnTo>
                    <a:pt x="134" y="74"/>
                  </a:lnTo>
                  <a:lnTo>
                    <a:pt x="132" y="77"/>
                  </a:lnTo>
                  <a:lnTo>
                    <a:pt x="128" y="82"/>
                  </a:lnTo>
                  <a:lnTo>
                    <a:pt x="126" y="84"/>
                  </a:lnTo>
                  <a:lnTo>
                    <a:pt x="126" y="87"/>
                  </a:lnTo>
                  <a:lnTo>
                    <a:pt x="126" y="90"/>
                  </a:lnTo>
                  <a:lnTo>
                    <a:pt x="128" y="93"/>
                  </a:lnTo>
                  <a:lnTo>
                    <a:pt x="128" y="93"/>
                  </a:lnTo>
                  <a:lnTo>
                    <a:pt x="115" y="99"/>
                  </a:lnTo>
                  <a:lnTo>
                    <a:pt x="102" y="106"/>
                  </a:lnTo>
                  <a:lnTo>
                    <a:pt x="91" y="115"/>
                  </a:lnTo>
                  <a:lnTo>
                    <a:pt x="86" y="120"/>
                  </a:lnTo>
                  <a:lnTo>
                    <a:pt x="82" y="125"/>
                  </a:lnTo>
                  <a:lnTo>
                    <a:pt x="82" y="125"/>
                  </a:lnTo>
                  <a:lnTo>
                    <a:pt x="74" y="136"/>
                  </a:lnTo>
                  <a:lnTo>
                    <a:pt x="63" y="147"/>
                  </a:lnTo>
                  <a:lnTo>
                    <a:pt x="59" y="151"/>
                  </a:lnTo>
                  <a:lnTo>
                    <a:pt x="53" y="155"/>
                  </a:lnTo>
                  <a:lnTo>
                    <a:pt x="47" y="158"/>
                  </a:lnTo>
                  <a:lnTo>
                    <a:pt x="41" y="160"/>
                  </a:lnTo>
                  <a:lnTo>
                    <a:pt x="41" y="160"/>
                  </a:lnTo>
                  <a:lnTo>
                    <a:pt x="40" y="163"/>
                  </a:lnTo>
                  <a:lnTo>
                    <a:pt x="38" y="166"/>
                  </a:lnTo>
                  <a:lnTo>
                    <a:pt x="40" y="171"/>
                  </a:lnTo>
                  <a:lnTo>
                    <a:pt x="41" y="173"/>
                  </a:lnTo>
                  <a:lnTo>
                    <a:pt x="41" y="173"/>
                  </a:lnTo>
                  <a:lnTo>
                    <a:pt x="51" y="180"/>
                  </a:lnTo>
                  <a:lnTo>
                    <a:pt x="61" y="188"/>
                  </a:lnTo>
                  <a:lnTo>
                    <a:pt x="80" y="202"/>
                  </a:lnTo>
                  <a:lnTo>
                    <a:pt x="80" y="202"/>
                  </a:lnTo>
                  <a:lnTo>
                    <a:pt x="85" y="206"/>
                  </a:lnTo>
                  <a:lnTo>
                    <a:pt x="90" y="208"/>
                  </a:lnTo>
                  <a:lnTo>
                    <a:pt x="100" y="211"/>
                  </a:lnTo>
                  <a:lnTo>
                    <a:pt x="110" y="213"/>
                  </a:lnTo>
                  <a:lnTo>
                    <a:pt x="121" y="214"/>
                  </a:lnTo>
                  <a:lnTo>
                    <a:pt x="132" y="215"/>
                  </a:lnTo>
                  <a:lnTo>
                    <a:pt x="142" y="217"/>
                  </a:lnTo>
                  <a:lnTo>
                    <a:pt x="152" y="221"/>
                  </a:lnTo>
                  <a:lnTo>
                    <a:pt x="156" y="223"/>
                  </a:lnTo>
                  <a:lnTo>
                    <a:pt x="160" y="226"/>
                  </a:lnTo>
                  <a:lnTo>
                    <a:pt x="160" y="226"/>
                  </a:lnTo>
                  <a:lnTo>
                    <a:pt x="162" y="229"/>
                  </a:lnTo>
                  <a:lnTo>
                    <a:pt x="163" y="232"/>
                  </a:lnTo>
                  <a:lnTo>
                    <a:pt x="163" y="241"/>
                  </a:lnTo>
                  <a:lnTo>
                    <a:pt x="162" y="259"/>
                  </a:lnTo>
                  <a:lnTo>
                    <a:pt x="162" y="259"/>
                  </a:lnTo>
                  <a:lnTo>
                    <a:pt x="144" y="257"/>
                  </a:lnTo>
                  <a:lnTo>
                    <a:pt x="126" y="252"/>
                  </a:lnTo>
                  <a:lnTo>
                    <a:pt x="92" y="243"/>
                  </a:lnTo>
                  <a:lnTo>
                    <a:pt x="74" y="240"/>
                  </a:lnTo>
                  <a:lnTo>
                    <a:pt x="57" y="239"/>
                  </a:lnTo>
                  <a:lnTo>
                    <a:pt x="38" y="239"/>
                  </a:lnTo>
                  <a:lnTo>
                    <a:pt x="30" y="240"/>
                  </a:lnTo>
                  <a:lnTo>
                    <a:pt x="21" y="242"/>
                  </a:lnTo>
                  <a:lnTo>
                    <a:pt x="21" y="242"/>
                  </a:lnTo>
                  <a:lnTo>
                    <a:pt x="17" y="244"/>
                  </a:lnTo>
                  <a:lnTo>
                    <a:pt x="12" y="247"/>
                  </a:lnTo>
                  <a:lnTo>
                    <a:pt x="8" y="251"/>
                  </a:lnTo>
                  <a:lnTo>
                    <a:pt x="4" y="256"/>
                  </a:lnTo>
                  <a:lnTo>
                    <a:pt x="1" y="260"/>
                  </a:lnTo>
                  <a:lnTo>
                    <a:pt x="0" y="264"/>
                  </a:lnTo>
                  <a:lnTo>
                    <a:pt x="0" y="268"/>
                  </a:lnTo>
                  <a:lnTo>
                    <a:pt x="3" y="271"/>
                  </a:lnTo>
                  <a:lnTo>
                    <a:pt x="3" y="271"/>
                  </a:lnTo>
                  <a:lnTo>
                    <a:pt x="10" y="275"/>
                  </a:lnTo>
                  <a:lnTo>
                    <a:pt x="15" y="281"/>
                  </a:lnTo>
                  <a:lnTo>
                    <a:pt x="24" y="293"/>
                  </a:lnTo>
                  <a:lnTo>
                    <a:pt x="32" y="304"/>
                  </a:lnTo>
                  <a:lnTo>
                    <a:pt x="36" y="308"/>
                  </a:lnTo>
                  <a:lnTo>
                    <a:pt x="41" y="313"/>
                  </a:lnTo>
                  <a:lnTo>
                    <a:pt x="41" y="313"/>
                  </a:lnTo>
                  <a:lnTo>
                    <a:pt x="47" y="315"/>
                  </a:lnTo>
                  <a:lnTo>
                    <a:pt x="55" y="317"/>
                  </a:lnTo>
                  <a:lnTo>
                    <a:pt x="63" y="318"/>
                  </a:lnTo>
                  <a:lnTo>
                    <a:pt x="71" y="318"/>
                  </a:lnTo>
                  <a:lnTo>
                    <a:pt x="79" y="318"/>
                  </a:lnTo>
                  <a:lnTo>
                    <a:pt x="87" y="317"/>
                  </a:lnTo>
                  <a:lnTo>
                    <a:pt x="95" y="315"/>
                  </a:lnTo>
                  <a:lnTo>
                    <a:pt x="101" y="312"/>
                  </a:lnTo>
                  <a:lnTo>
                    <a:pt x="101" y="312"/>
                  </a:lnTo>
                  <a:lnTo>
                    <a:pt x="105" y="308"/>
                  </a:lnTo>
                  <a:lnTo>
                    <a:pt x="107" y="304"/>
                  </a:lnTo>
                  <a:lnTo>
                    <a:pt x="108" y="298"/>
                  </a:lnTo>
                  <a:lnTo>
                    <a:pt x="108" y="293"/>
                  </a:lnTo>
                  <a:lnTo>
                    <a:pt x="108" y="288"/>
                  </a:lnTo>
                  <a:lnTo>
                    <a:pt x="109" y="283"/>
                  </a:lnTo>
                  <a:lnTo>
                    <a:pt x="112" y="280"/>
                  </a:lnTo>
                  <a:lnTo>
                    <a:pt x="119" y="276"/>
                  </a:lnTo>
                  <a:lnTo>
                    <a:pt x="119" y="276"/>
                  </a:lnTo>
                  <a:lnTo>
                    <a:pt x="126" y="275"/>
                  </a:lnTo>
                  <a:lnTo>
                    <a:pt x="129" y="276"/>
                  </a:lnTo>
                  <a:lnTo>
                    <a:pt x="133" y="277"/>
                  </a:lnTo>
                  <a:lnTo>
                    <a:pt x="137" y="281"/>
                  </a:lnTo>
                  <a:lnTo>
                    <a:pt x="141" y="287"/>
                  </a:lnTo>
                  <a:lnTo>
                    <a:pt x="142" y="293"/>
                  </a:lnTo>
                  <a:lnTo>
                    <a:pt x="143" y="300"/>
                  </a:lnTo>
                  <a:lnTo>
                    <a:pt x="143" y="308"/>
                  </a:lnTo>
                  <a:lnTo>
                    <a:pt x="143" y="315"/>
                  </a:lnTo>
                  <a:lnTo>
                    <a:pt x="143" y="315"/>
                  </a:lnTo>
                  <a:lnTo>
                    <a:pt x="138" y="315"/>
                  </a:lnTo>
                  <a:lnTo>
                    <a:pt x="134" y="315"/>
                  </a:lnTo>
                  <a:lnTo>
                    <a:pt x="131" y="316"/>
                  </a:lnTo>
                  <a:lnTo>
                    <a:pt x="129" y="318"/>
                  </a:lnTo>
                  <a:lnTo>
                    <a:pt x="129" y="319"/>
                  </a:lnTo>
                  <a:lnTo>
                    <a:pt x="129" y="319"/>
                  </a:lnTo>
                  <a:lnTo>
                    <a:pt x="131" y="332"/>
                  </a:lnTo>
                  <a:lnTo>
                    <a:pt x="129" y="338"/>
                  </a:lnTo>
                  <a:lnTo>
                    <a:pt x="128" y="342"/>
                  </a:lnTo>
                  <a:lnTo>
                    <a:pt x="126" y="347"/>
                  </a:lnTo>
                  <a:lnTo>
                    <a:pt x="124" y="350"/>
                  </a:lnTo>
                  <a:lnTo>
                    <a:pt x="118" y="356"/>
                  </a:lnTo>
                  <a:lnTo>
                    <a:pt x="110" y="360"/>
                  </a:lnTo>
                  <a:lnTo>
                    <a:pt x="101" y="364"/>
                  </a:lnTo>
                  <a:lnTo>
                    <a:pt x="79" y="370"/>
                  </a:lnTo>
                  <a:lnTo>
                    <a:pt x="79" y="370"/>
                  </a:lnTo>
                  <a:lnTo>
                    <a:pt x="76" y="371"/>
                  </a:lnTo>
                  <a:lnTo>
                    <a:pt x="74" y="373"/>
                  </a:lnTo>
                  <a:lnTo>
                    <a:pt x="70" y="376"/>
                  </a:lnTo>
                  <a:lnTo>
                    <a:pt x="68" y="381"/>
                  </a:lnTo>
                  <a:lnTo>
                    <a:pt x="60" y="399"/>
                  </a:lnTo>
                  <a:lnTo>
                    <a:pt x="60" y="399"/>
                  </a:lnTo>
                  <a:lnTo>
                    <a:pt x="53" y="413"/>
                  </a:lnTo>
                  <a:lnTo>
                    <a:pt x="49" y="421"/>
                  </a:lnTo>
                  <a:lnTo>
                    <a:pt x="45" y="428"/>
                  </a:lnTo>
                  <a:lnTo>
                    <a:pt x="42" y="436"/>
                  </a:lnTo>
                  <a:lnTo>
                    <a:pt x="41" y="443"/>
                  </a:lnTo>
                  <a:lnTo>
                    <a:pt x="42" y="453"/>
                  </a:lnTo>
                  <a:lnTo>
                    <a:pt x="45" y="461"/>
                  </a:lnTo>
                  <a:lnTo>
                    <a:pt x="45" y="461"/>
                  </a:lnTo>
                  <a:lnTo>
                    <a:pt x="47" y="464"/>
                  </a:lnTo>
                  <a:lnTo>
                    <a:pt x="50" y="466"/>
                  </a:lnTo>
                  <a:lnTo>
                    <a:pt x="52" y="468"/>
                  </a:lnTo>
                  <a:lnTo>
                    <a:pt x="53" y="472"/>
                  </a:lnTo>
                  <a:lnTo>
                    <a:pt x="53" y="472"/>
                  </a:lnTo>
                  <a:lnTo>
                    <a:pt x="54" y="484"/>
                  </a:lnTo>
                  <a:lnTo>
                    <a:pt x="54" y="497"/>
                  </a:lnTo>
                  <a:lnTo>
                    <a:pt x="55" y="503"/>
                  </a:lnTo>
                  <a:lnTo>
                    <a:pt x="58" y="507"/>
                  </a:lnTo>
                  <a:lnTo>
                    <a:pt x="61" y="512"/>
                  </a:lnTo>
                  <a:lnTo>
                    <a:pt x="66" y="514"/>
                  </a:lnTo>
                  <a:lnTo>
                    <a:pt x="66" y="514"/>
                  </a:lnTo>
                  <a:lnTo>
                    <a:pt x="74" y="517"/>
                  </a:lnTo>
                  <a:lnTo>
                    <a:pt x="79" y="519"/>
                  </a:lnTo>
                  <a:lnTo>
                    <a:pt x="84" y="520"/>
                  </a:lnTo>
                  <a:lnTo>
                    <a:pt x="90" y="520"/>
                  </a:lnTo>
                  <a:lnTo>
                    <a:pt x="94" y="519"/>
                  </a:lnTo>
                  <a:lnTo>
                    <a:pt x="99" y="515"/>
                  </a:lnTo>
                  <a:lnTo>
                    <a:pt x="102" y="511"/>
                  </a:lnTo>
                  <a:lnTo>
                    <a:pt x="102" y="511"/>
                  </a:lnTo>
                  <a:lnTo>
                    <a:pt x="104" y="507"/>
                  </a:lnTo>
                  <a:lnTo>
                    <a:pt x="103" y="503"/>
                  </a:lnTo>
                  <a:lnTo>
                    <a:pt x="101" y="499"/>
                  </a:lnTo>
                  <a:lnTo>
                    <a:pt x="98" y="496"/>
                  </a:lnTo>
                  <a:lnTo>
                    <a:pt x="95" y="492"/>
                  </a:lnTo>
                  <a:lnTo>
                    <a:pt x="93" y="489"/>
                  </a:lnTo>
                  <a:lnTo>
                    <a:pt x="93" y="487"/>
                  </a:lnTo>
                  <a:lnTo>
                    <a:pt x="95" y="483"/>
                  </a:lnTo>
                  <a:lnTo>
                    <a:pt x="95" y="483"/>
                  </a:lnTo>
                  <a:lnTo>
                    <a:pt x="100" y="480"/>
                  </a:lnTo>
                  <a:lnTo>
                    <a:pt x="105" y="479"/>
                  </a:lnTo>
                  <a:lnTo>
                    <a:pt x="112" y="478"/>
                  </a:lnTo>
                  <a:lnTo>
                    <a:pt x="117" y="479"/>
                  </a:lnTo>
                  <a:lnTo>
                    <a:pt x="117" y="479"/>
                  </a:lnTo>
                  <a:lnTo>
                    <a:pt x="119" y="481"/>
                  </a:lnTo>
                  <a:lnTo>
                    <a:pt x="121" y="484"/>
                  </a:lnTo>
                  <a:lnTo>
                    <a:pt x="123" y="492"/>
                  </a:lnTo>
                  <a:lnTo>
                    <a:pt x="123" y="503"/>
                  </a:lnTo>
                  <a:lnTo>
                    <a:pt x="124" y="507"/>
                  </a:lnTo>
                  <a:lnTo>
                    <a:pt x="125" y="511"/>
                  </a:lnTo>
                  <a:lnTo>
                    <a:pt x="125" y="511"/>
                  </a:lnTo>
                  <a:lnTo>
                    <a:pt x="128" y="517"/>
                  </a:lnTo>
                  <a:lnTo>
                    <a:pt x="133" y="522"/>
                  </a:lnTo>
                  <a:lnTo>
                    <a:pt x="138" y="524"/>
                  </a:lnTo>
                  <a:lnTo>
                    <a:pt x="145" y="526"/>
                  </a:lnTo>
                  <a:lnTo>
                    <a:pt x="152" y="526"/>
                  </a:lnTo>
                  <a:lnTo>
                    <a:pt x="160" y="525"/>
                  </a:lnTo>
                  <a:lnTo>
                    <a:pt x="167" y="523"/>
                  </a:lnTo>
                  <a:lnTo>
                    <a:pt x="174" y="520"/>
                  </a:lnTo>
                  <a:lnTo>
                    <a:pt x="174" y="520"/>
                  </a:lnTo>
                  <a:lnTo>
                    <a:pt x="177" y="517"/>
                  </a:lnTo>
                  <a:lnTo>
                    <a:pt x="182" y="516"/>
                  </a:lnTo>
                  <a:lnTo>
                    <a:pt x="186" y="515"/>
                  </a:lnTo>
                  <a:lnTo>
                    <a:pt x="190" y="515"/>
                  </a:lnTo>
                  <a:lnTo>
                    <a:pt x="199" y="517"/>
                  </a:lnTo>
                  <a:lnTo>
                    <a:pt x="207" y="521"/>
                  </a:lnTo>
                  <a:lnTo>
                    <a:pt x="214" y="526"/>
                  </a:lnTo>
                  <a:lnTo>
                    <a:pt x="219" y="533"/>
                  </a:lnTo>
                  <a:lnTo>
                    <a:pt x="224" y="540"/>
                  </a:lnTo>
                  <a:lnTo>
                    <a:pt x="226" y="548"/>
                  </a:lnTo>
                  <a:lnTo>
                    <a:pt x="226" y="548"/>
                  </a:lnTo>
                  <a:lnTo>
                    <a:pt x="227" y="552"/>
                  </a:lnTo>
                  <a:lnTo>
                    <a:pt x="226" y="555"/>
                  </a:lnTo>
                  <a:lnTo>
                    <a:pt x="225" y="557"/>
                  </a:lnTo>
                  <a:lnTo>
                    <a:pt x="224" y="559"/>
                  </a:lnTo>
                  <a:lnTo>
                    <a:pt x="218" y="563"/>
                  </a:lnTo>
                  <a:lnTo>
                    <a:pt x="211" y="565"/>
                  </a:lnTo>
                  <a:lnTo>
                    <a:pt x="195" y="570"/>
                  </a:lnTo>
                  <a:lnTo>
                    <a:pt x="189" y="573"/>
                  </a:lnTo>
                  <a:lnTo>
                    <a:pt x="183" y="578"/>
                  </a:lnTo>
                  <a:lnTo>
                    <a:pt x="183" y="578"/>
                  </a:lnTo>
                  <a:lnTo>
                    <a:pt x="182" y="580"/>
                  </a:lnTo>
                  <a:lnTo>
                    <a:pt x="182" y="582"/>
                  </a:lnTo>
                  <a:lnTo>
                    <a:pt x="182" y="584"/>
                  </a:lnTo>
                  <a:lnTo>
                    <a:pt x="182" y="587"/>
                  </a:lnTo>
                  <a:lnTo>
                    <a:pt x="182" y="587"/>
                  </a:lnTo>
                  <a:lnTo>
                    <a:pt x="175" y="588"/>
                  </a:lnTo>
                  <a:lnTo>
                    <a:pt x="167" y="588"/>
                  </a:lnTo>
                  <a:lnTo>
                    <a:pt x="152" y="587"/>
                  </a:lnTo>
                  <a:lnTo>
                    <a:pt x="152" y="587"/>
                  </a:lnTo>
                  <a:lnTo>
                    <a:pt x="153" y="591"/>
                  </a:lnTo>
                  <a:lnTo>
                    <a:pt x="153" y="595"/>
                  </a:lnTo>
                  <a:lnTo>
                    <a:pt x="151" y="602"/>
                  </a:lnTo>
                  <a:lnTo>
                    <a:pt x="148" y="607"/>
                  </a:lnTo>
                  <a:lnTo>
                    <a:pt x="145" y="611"/>
                  </a:lnTo>
                  <a:lnTo>
                    <a:pt x="145" y="611"/>
                  </a:lnTo>
                  <a:lnTo>
                    <a:pt x="141" y="614"/>
                  </a:lnTo>
                  <a:lnTo>
                    <a:pt x="135" y="617"/>
                  </a:lnTo>
                  <a:lnTo>
                    <a:pt x="125" y="623"/>
                  </a:lnTo>
                  <a:lnTo>
                    <a:pt x="112" y="628"/>
                  </a:lnTo>
                  <a:lnTo>
                    <a:pt x="102" y="633"/>
                  </a:lnTo>
                  <a:lnTo>
                    <a:pt x="92" y="639"/>
                  </a:lnTo>
                  <a:lnTo>
                    <a:pt x="88" y="642"/>
                  </a:lnTo>
                  <a:lnTo>
                    <a:pt x="85" y="647"/>
                  </a:lnTo>
                  <a:lnTo>
                    <a:pt x="83" y="652"/>
                  </a:lnTo>
                  <a:lnTo>
                    <a:pt x="82" y="658"/>
                  </a:lnTo>
                  <a:lnTo>
                    <a:pt x="83" y="665"/>
                  </a:lnTo>
                  <a:lnTo>
                    <a:pt x="84" y="673"/>
                  </a:lnTo>
                  <a:lnTo>
                    <a:pt x="84" y="673"/>
                  </a:lnTo>
                  <a:lnTo>
                    <a:pt x="93" y="666"/>
                  </a:lnTo>
                  <a:lnTo>
                    <a:pt x="101" y="658"/>
                  </a:lnTo>
                  <a:lnTo>
                    <a:pt x="109" y="653"/>
                  </a:lnTo>
                  <a:lnTo>
                    <a:pt x="113" y="652"/>
                  </a:lnTo>
                  <a:lnTo>
                    <a:pt x="118" y="650"/>
                  </a:lnTo>
                  <a:lnTo>
                    <a:pt x="118" y="650"/>
                  </a:lnTo>
                  <a:lnTo>
                    <a:pt x="127" y="650"/>
                  </a:lnTo>
                  <a:lnTo>
                    <a:pt x="135" y="649"/>
                  </a:lnTo>
                  <a:lnTo>
                    <a:pt x="143" y="647"/>
                  </a:lnTo>
                  <a:lnTo>
                    <a:pt x="151" y="645"/>
                  </a:lnTo>
                  <a:lnTo>
                    <a:pt x="166" y="638"/>
                  </a:lnTo>
                  <a:lnTo>
                    <a:pt x="179" y="630"/>
                  </a:lnTo>
                  <a:lnTo>
                    <a:pt x="207" y="613"/>
                  </a:lnTo>
                  <a:lnTo>
                    <a:pt x="220" y="604"/>
                  </a:lnTo>
                  <a:lnTo>
                    <a:pt x="235" y="596"/>
                  </a:lnTo>
                  <a:lnTo>
                    <a:pt x="235" y="596"/>
                  </a:lnTo>
                  <a:lnTo>
                    <a:pt x="239" y="594"/>
                  </a:lnTo>
                  <a:lnTo>
                    <a:pt x="241" y="590"/>
                  </a:lnTo>
                  <a:lnTo>
                    <a:pt x="244" y="582"/>
                  </a:lnTo>
                  <a:lnTo>
                    <a:pt x="247" y="574"/>
                  </a:lnTo>
                  <a:lnTo>
                    <a:pt x="249" y="571"/>
                  </a:lnTo>
                  <a:lnTo>
                    <a:pt x="251" y="570"/>
                  </a:lnTo>
                  <a:lnTo>
                    <a:pt x="251" y="570"/>
                  </a:lnTo>
                  <a:lnTo>
                    <a:pt x="267" y="565"/>
                  </a:lnTo>
                  <a:lnTo>
                    <a:pt x="282" y="558"/>
                  </a:lnTo>
                  <a:lnTo>
                    <a:pt x="294" y="550"/>
                  </a:lnTo>
                  <a:lnTo>
                    <a:pt x="306" y="541"/>
                  </a:lnTo>
                  <a:lnTo>
                    <a:pt x="315" y="530"/>
                  </a:lnTo>
                  <a:lnTo>
                    <a:pt x="324" y="517"/>
                  </a:lnTo>
                  <a:lnTo>
                    <a:pt x="332" y="504"/>
                  </a:lnTo>
                  <a:lnTo>
                    <a:pt x="340" y="489"/>
                  </a:lnTo>
                  <a:lnTo>
                    <a:pt x="340" y="489"/>
                  </a:lnTo>
                  <a:lnTo>
                    <a:pt x="345" y="479"/>
                  </a:lnTo>
                  <a:lnTo>
                    <a:pt x="353" y="470"/>
                  </a:lnTo>
                  <a:lnTo>
                    <a:pt x="363" y="462"/>
                  </a:lnTo>
                  <a:lnTo>
                    <a:pt x="373" y="454"/>
                  </a:lnTo>
                  <a:lnTo>
                    <a:pt x="394" y="437"/>
                  </a:lnTo>
                  <a:lnTo>
                    <a:pt x="405" y="429"/>
                  </a:lnTo>
                  <a:lnTo>
                    <a:pt x="415" y="420"/>
                  </a:lnTo>
                  <a:lnTo>
                    <a:pt x="415" y="420"/>
                  </a:lnTo>
                  <a:lnTo>
                    <a:pt x="417" y="417"/>
                  </a:lnTo>
                  <a:lnTo>
                    <a:pt x="418" y="417"/>
                  </a:lnTo>
                  <a:lnTo>
                    <a:pt x="422" y="418"/>
                  </a:lnTo>
                  <a:lnTo>
                    <a:pt x="424" y="422"/>
                  </a:lnTo>
                  <a:lnTo>
                    <a:pt x="425" y="426"/>
                  </a:lnTo>
                  <a:lnTo>
                    <a:pt x="426" y="432"/>
                  </a:lnTo>
                  <a:lnTo>
                    <a:pt x="427" y="437"/>
                  </a:lnTo>
                  <a:lnTo>
                    <a:pt x="426" y="441"/>
                  </a:lnTo>
                  <a:lnTo>
                    <a:pt x="425" y="443"/>
                  </a:lnTo>
                  <a:lnTo>
                    <a:pt x="425" y="443"/>
                  </a:lnTo>
                  <a:lnTo>
                    <a:pt x="417" y="450"/>
                  </a:lnTo>
                  <a:lnTo>
                    <a:pt x="409" y="457"/>
                  </a:lnTo>
                  <a:lnTo>
                    <a:pt x="403" y="465"/>
                  </a:lnTo>
                  <a:lnTo>
                    <a:pt x="397" y="473"/>
                  </a:lnTo>
                  <a:lnTo>
                    <a:pt x="386" y="491"/>
                  </a:lnTo>
                  <a:lnTo>
                    <a:pt x="374" y="508"/>
                  </a:lnTo>
                  <a:lnTo>
                    <a:pt x="374" y="508"/>
                  </a:lnTo>
                  <a:lnTo>
                    <a:pt x="373" y="512"/>
                  </a:lnTo>
                  <a:lnTo>
                    <a:pt x="372" y="515"/>
                  </a:lnTo>
                  <a:lnTo>
                    <a:pt x="372" y="519"/>
                  </a:lnTo>
                  <a:lnTo>
                    <a:pt x="373" y="523"/>
                  </a:lnTo>
                  <a:lnTo>
                    <a:pt x="374" y="526"/>
                  </a:lnTo>
                  <a:lnTo>
                    <a:pt x="376" y="531"/>
                  </a:lnTo>
                  <a:lnTo>
                    <a:pt x="380" y="533"/>
                  </a:lnTo>
                  <a:lnTo>
                    <a:pt x="383" y="536"/>
                  </a:lnTo>
                  <a:lnTo>
                    <a:pt x="383" y="536"/>
                  </a:lnTo>
                  <a:lnTo>
                    <a:pt x="389" y="538"/>
                  </a:lnTo>
                  <a:lnTo>
                    <a:pt x="394" y="538"/>
                  </a:lnTo>
                  <a:lnTo>
                    <a:pt x="401" y="537"/>
                  </a:lnTo>
                  <a:lnTo>
                    <a:pt x="407" y="534"/>
                  </a:lnTo>
                  <a:lnTo>
                    <a:pt x="411" y="532"/>
                  </a:lnTo>
                  <a:lnTo>
                    <a:pt x="416" y="529"/>
                  </a:lnTo>
                  <a:lnTo>
                    <a:pt x="421" y="524"/>
                  </a:lnTo>
                  <a:lnTo>
                    <a:pt x="424" y="520"/>
                  </a:lnTo>
                  <a:lnTo>
                    <a:pt x="424" y="520"/>
                  </a:lnTo>
                  <a:lnTo>
                    <a:pt x="431" y="508"/>
                  </a:lnTo>
                  <a:lnTo>
                    <a:pt x="436" y="496"/>
                  </a:lnTo>
                  <a:lnTo>
                    <a:pt x="439" y="490"/>
                  </a:lnTo>
                  <a:lnTo>
                    <a:pt x="443" y="484"/>
                  </a:lnTo>
                  <a:lnTo>
                    <a:pt x="448" y="480"/>
                  </a:lnTo>
                  <a:lnTo>
                    <a:pt x="455" y="474"/>
                  </a:lnTo>
                  <a:lnTo>
                    <a:pt x="455" y="474"/>
                  </a:lnTo>
                  <a:lnTo>
                    <a:pt x="456" y="473"/>
                  </a:lnTo>
                  <a:lnTo>
                    <a:pt x="456" y="471"/>
                  </a:lnTo>
                  <a:lnTo>
                    <a:pt x="456" y="464"/>
                  </a:lnTo>
                  <a:lnTo>
                    <a:pt x="456" y="458"/>
                  </a:lnTo>
                  <a:lnTo>
                    <a:pt x="456" y="455"/>
                  </a:lnTo>
                  <a:lnTo>
                    <a:pt x="457" y="453"/>
                  </a:lnTo>
                  <a:lnTo>
                    <a:pt x="457" y="453"/>
                  </a:lnTo>
                  <a:lnTo>
                    <a:pt x="460" y="446"/>
                  </a:lnTo>
                  <a:lnTo>
                    <a:pt x="464" y="438"/>
                  </a:lnTo>
                  <a:lnTo>
                    <a:pt x="467" y="423"/>
                  </a:lnTo>
                  <a:lnTo>
                    <a:pt x="471" y="417"/>
                  </a:lnTo>
                  <a:lnTo>
                    <a:pt x="474" y="413"/>
                  </a:lnTo>
                  <a:lnTo>
                    <a:pt x="475" y="410"/>
                  </a:lnTo>
                  <a:lnTo>
                    <a:pt x="479" y="409"/>
                  </a:lnTo>
                  <a:lnTo>
                    <a:pt x="481" y="409"/>
                  </a:lnTo>
                  <a:lnTo>
                    <a:pt x="484" y="409"/>
                  </a:lnTo>
                  <a:lnTo>
                    <a:pt x="484" y="409"/>
                  </a:lnTo>
                  <a:lnTo>
                    <a:pt x="489" y="410"/>
                  </a:lnTo>
                  <a:lnTo>
                    <a:pt x="492" y="413"/>
                  </a:lnTo>
                  <a:lnTo>
                    <a:pt x="494" y="415"/>
                  </a:lnTo>
                  <a:lnTo>
                    <a:pt x="497" y="418"/>
                  </a:lnTo>
                  <a:lnTo>
                    <a:pt x="499" y="425"/>
                  </a:lnTo>
                  <a:lnTo>
                    <a:pt x="500" y="433"/>
                  </a:lnTo>
                  <a:lnTo>
                    <a:pt x="500" y="453"/>
                  </a:lnTo>
                  <a:lnTo>
                    <a:pt x="500" y="462"/>
                  </a:lnTo>
                  <a:lnTo>
                    <a:pt x="501" y="471"/>
                  </a:lnTo>
                  <a:lnTo>
                    <a:pt x="501" y="471"/>
                  </a:lnTo>
                  <a:lnTo>
                    <a:pt x="502" y="476"/>
                  </a:lnTo>
                  <a:lnTo>
                    <a:pt x="505" y="481"/>
                  </a:lnTo>
                  <a:lnTo>
                    <a:pt x="508" y="484"/>
                  </a:lnTo>
                  <a:lnTo>
                    <a:pt x="512" y="488"/>
                  </a:lnTo>
                  <a:lnTo>
                    <a:pt x="521" y="491"/>
                  </a:lnTo>
                  <a:lnTo>
                    <a:pt x="530" y="495"/>
                  </a:lnTo>
                  <a:lnTo>
                    <a:pt x="530" y="495"/>
                  </a:lnTo>
                  <a:lnTo>
                    <a:pt x="541" y="497"/>
                  </a:lnTo>
                  <a:lnTo>
                    <a:pt x="552" y="498"/>
                  </a:lnTo>
                  <a:lnTo>
                    <a:pt x="564" y="497"/>
                  </a:lnTo>
                  <a:lnTo>
                    <a:pt x="575" y="495"/>
                  </a:lnTo>
                  <a:lnTo>
                    <a:pt x="587" y="494"/>
                  </a:lnTo>
                  <a:lnTo>
                    <a:pt x="599" y="492"/>
                  </a:lnTo>
                  <a:lnTo>
                    <a:pt x="610" y="494"/>
                  </a:lnTo>
                  <a:lnTo>
                    <a:pt x="623" y="495"/>
                  </a:lnTo>
                  <a:lnTo>
                    <a:pt x="623" y="495"/>
                  </a:lnTo>
                  <a:lnTo>
                    <a:pt x="625" y="495"/>
                  </a:lnTo>
                  <a:lnTo>
                    <a:pt x="628" y="492"/>
                  </a:lnTo>
                  <a:lnTo>
                    <a:pt x="630" y="489"/>
                  </a:lnTo>
                  <a:lnTo>
                    <a:pt x="632" y="488"/>
                  </a:lnTo>
                  <a:lnTo>
                    <a:pt x="632" y="488"/>
                  </a:lnTo>
                  <a:lnTo>
                    <a:pt x="641" y="486"/>
                  </a:lnTo>
                  <a:lnTo>
                    <a:pt x="650" y="486"/>
                  </a:lnTo>
                  <a:lnTo>
                    <a:pt x="658" y="488"/>
                  </a:lnTo>
                  <a:lnTo>
                    <a:pt x="666" y="490"/>
                  </a:lnTo>
                  <a:lnTo>
                    <a:pt x="681" y="498"/>
                  </a:lnTo>
                  <a:lnTo>
                    <a:pt x="696" y="507"/>
                  </a:lnTo>
                  <a:lnTo>
                    <a:pt x="696" y="507"/>
                  </a:lnTo>
                  <a:lnTo>
                    <a:pt x="700" y="511"/>
                  </a:lnTo>
                  <a:lnTo>
                    <a:pt x="703" y="514"/>
                  </a:lnTo>
                  <a:lnTo>
                    <a:pt x="706" y="517"/>
                  </a:lnTo>
                  <a:lnTo>
                    <a:pt x="707" y="522"/>
                  </a:lnTo>
                  <a:lnTo>
                    <a:pt x="711" y="532"/>
                  </a:lnTo>
                  <a:lnTo>
                    <a:pt x="712" y="541"/>
                  </a:lnTo>
                  <a:lnTo>
                    <a:pt x="714" y="552"/>
                  </a:lnTo>
                  <a:lnTo>
                    <a:pt x="716" y="556"/>
                  </a:lnTo>
                  <a:lnTo>
                    <a:pt x="718" y="561"/>
                  </a:lnTo>
                  <a:lnTo>
                    <a:pt x="721" y="564"/>
                  </a:lnTo>
                  <a:lnTo>
                    <a:pt x="725" y="567"/>
                  </a:lnTo>
                  <a:lnTo>
                    <a:pt x="730" y="570"/>
                  </a:lnTo>
                  <a:lnTo>
                    <a:pt x="736" y="571"/>
                  </a:lnTo>
                  <a:lnTo>
                    <a:pt x="736" y="571"/>
                  </a:lnTo>
                  <a:lnTo>
                    <a:pt x="745" y="572"/>
                  </a:lnTo>
                  <a:lnTo>
                    <a:pt x="755" y="571"/>
                  </a:lnTo>
                  <a:lnTo>
                    <a:pt x="764" y="569"/>
                  </a:lnTo>
                  <a:lnTo>
                    <a:pt x="773" y="566"/>
                  </a:lnTo>
                  <a:lnTo>
                    <a:pt x="782" y="564"/>
                  </a:lnTo>
                  <a:lnTo>
                    <a:pt x="790" y="563"/>
                  </a:lnTo>
                  <a:lnTo>
                    <a:pt x="799" y="563"/>
                  </a:lnTo>
                  <a:lnTo>
                    <a:pt x="807" y="565"/>
                  </a:lnTo>
                  <a:lnTo>
                    <a:pt x="807" y="565"/>
                  </a:lnTo>
                  <a:lnTo>
                    <a:pt x="813" y="569"/>
                  </a:lnTo>
                  <a:lnTo>
                    <a:pt x="817" y="573"/>
                  </a:lnTo>
                  <a:lnTo>
                    <a:pt x="821" y="580"/>
                  </a:lnTo>
                  <a:lnTo>
                    <a:pt x="823" y="587"/>
                  </a:lnTo>
                  <a:lnTo>
                    <a:pt x="824" y="595"/>
                  </a:lnTo>
                  <a:lnTo>
                    <a:pt x="824" y="602"/>
                  </a:lnTo>
                  <a:lnTo>
                    <a:pt x="823" y="610"/>
                  </a:lnTo>
                  <a:lnTo>
                    <a:pt x="822" y="617"/>
                  </a:lnTo>
                  <a:lnTo>
                    <a:pt x="822" y="617"/>
                  </a:lnTo>
                  <a:lnTo>
                    <a:pt x="819" y="617"/>
                  </a:lnTo>
                  <a:lnTo>
                    <a:pt x="816" y="617"/>
                  </a:lnTo>
                  <a:lnTo>
                    <a:pt x="814" y="619"/>
                  </a:lnTo>
                  <a:lnTo>
                    <a:pt x="814" y="619"/>
                  </a:lnTo>
                  <a:lnTo>
                    <a:pt x="809" y="622"/>
                  </a:lnTo>
                  <a:lnTo>
                    <a:pt x="808" y="628"/>
                  </a:lnTo>
                  <a:lnTo>
                    <a:pt x="808" y="632"/>
                  </a:lnTo>
                  <a:lnTo>
                    <a:pt x="809" y="637"/>
                  </a:lnTo>
                  <a:lnTo>
                    <a:pt x="809" y="637"/>
                  </a:lnTo>
                  <a:lnTo>
                    <a:pt x="815" y="642"/>
                  </a:lnTo>
                  <a:lnTo>
                    <a:pt x="821" y="647"/>
                  </a:lnTo>
                  <a:lnTo>
                    <a:pt x="827" y="650"/>
                  </a:lnTo>
                  <a:lnTo>
                    <a:pt x="834" y="653"/>
                  </a:lnTo>
                  <a:lnTo>
                    <a:pt x="848" y="656"/>
                  </a:lnTo>
                  <a:lnTo>
                    <a:pt x="855" y="658"/>
                  </a:lnTo>
                  <a:lnTo>
                    <a:pt x="861" y="661"/>
                  </a:lnTo>
                  <a:lnTo>
                    <a:pt x="861" y="661"/>
                  </a:lnTo>
                  <a:lnTo>
                    <a:pt x="865" y="664"/>
                  </a:lnTo>
                  <a:lnTo>
                    <a:pt x="869" y="666"/>
                  </a:lnTo>
                  <a:lnTo>
                    <a:pt x="875" y="674"/>
                  </a:lnTo>
                  <a:lnTo>
                    <a:pt x="880" y="682"/>
                  </a:lnTo>
                  <a:lnTo>
                    <a:pt x="883" y="693"/>
                  </a:lnTo>
                  <a:lnTo>
                    <a:pt x="890" y="713"/>
                  </a:lnTo>
                  <a:lnTo>
                    <a:pt x="895" y="722"/>
                  </a:lnTo>
                  <a:lnTo>
                    <a:pt x="899" y="731"/>
                  </a:lnTo>
                  <a:lnTo>
                    <a:pt x="899" y="731"/>
                  </a:lnTo>
                  <a:lnTo>
                    <a:pt x="906" y="740"/>
                  </a:lnTo>
                  <a:lnTo>
                    <a:pt x="914" y="748"/>
                  </a:lnTo>
                  <a:lnTo>
                    <a:pt x="923" y="754"/>
                  </a:lnTo>
                  <a:lnTo>
                    <a:pt x="933" y="760"/>
                  </a:lnTo>
                  <a:lnTo>
                    <a:pt x="954" y="770"/>
                  </a:lnTo>
                  <a:lnTo>
                    <a:pt x="964" y="774"/>
                  </a:lnTo>
                  <a:lnTo>
                    <a:pt x="974" y="780"/>
                  </a:lnTo>
                  <a:lnTo>
                    <a:pt x="974" y="780"/>
                  </a:lnTo>
                  <a:lnTo>
                    <a:pt x="990" y="791"/>
                  </a:lnTo>
                  <a:lnTo>
                    <a:pt x="1005" y="804"/>
                  </a:lnTo>
                  <a:lnTo>
                    <a:pt x="1019" y="818"/>
                  </a:lnTo>
                  <a:lnTo>
                    <a:pt x="1030" y="832"/>
                  </a:lnTo>
                  <a:lnTo>
                    <a:pt x="1030" y="832"/>
                  </a:lnTo>
                  <a:lnTo>
                    <a:pt x="1034" y="839"/>
                  </a:lnTo>
                  <a:lnTo>
                    <a:pt x="1038" y="847"/>
                  </a:lnTo>
                  <a:lnTo>
                    <a:pt x="1043" y="856"/>
                  </a:lnTo>
                  <a:lnTo>
                    <a:pt x="1048" y="865"/>
                  </a:lnTo>
                  <a:lnTo>
                    <a:pt x="1048" y="865"/>
                  </a:lnTo>
                  <a:lnTo>
                    <a:pt x="1049" y="868"/>
                  </a:lnTo>
                  <a:lnTo>
                    <a:pt x="1049" y="870"/>
                  </a:lnTo>
                  <a:lnTo>
                    <a:pt x="1047" y="875"/>
                  </a:lnTo>
                  <a:lnTo>
                    <a:pt x="1045" y="879"/>
                  </a:lnTo>
                  <a:lnTo>
                    <a:pt x="1044" y="882"/>
                  </a:lnTo>
                  <a:lnTo>
                    <a:pt x="1044" y="885"/>
                  </a:lnTo>
                  <a:lnTo>
                    <a:pt x="1044" y="885"/>
                  </a:lnTo>
                  <a:lnTo>
                    <a:pt x="1034" y="878"/>
                  </a:lnTo>
                  <a:lnTo>
                    <a:pt x="1023" y="871"/>
                  </a:lnTo>
                  <a:lnTo>
                    <a:pt x="1005" y="854"/>
                  </a:lnTo>
                  <a:lnTo>
                    <a:pt x="996" y="846"/>
                  </a:lnTo>
                  <a:lnTo>
                    <a:pt x="987" y="838"/>
                  </a:lnTo>
                  <a:lnTo>
                    <a:pt x="977" y="830"/>
                  </a:lnTo>
                  <a:lnTo>
                    <a:pt x="965" y="824"/>
                  </a:lnTo>
                  <a:lnTo>
                    <a:pt x="965" y="824"/>
                  </a:lnTo>
                  <a:lnTo>
                    <a:pt x="962" y="823"/>
                  </a:lnTo>
                  <a:lnTo>
                    <a:pt x="960" y="824"/>
                  </a:lnTo>
                  <a:lnTo>
                    <a:pt x="957" y="827"/>
                  </a:lnTo>
                  <a:lnTo>
                    <a:pt x="956" y="829"/>
                  </a:lnTo>
                  <a:lnTo>
                    <a:pt x="956" y="829"/>
                  </a:lnTo>
                  <a:lnTo>
                    <a:pt x="954" y="834"/>
                  </a:lnTo>
                  <a:lnTo>
                    <a:pt x="954" y="837"/>
                  </a:lnTo>
                  <a:lnTo>
                    <a:pt x="955" y="839"/>
                  </a:lnTo>
                  <a:lnTo>
                    <a:pt x="957" y="842"/>
                  </a:lnTo>
                  <a:lnTo>
                    <a:pt x="964" y="845"/>
                  </a:lnTo>
                  <a:lnTo>
                    <a:pt x="968" y="847"/>
                  </a:lnTo>
                  <a:lnTo>
                    <a:pt x="968" y="847"/>
                  </a:lnTo>
                  <a:lnTo>
                    <a:pt x="981" y="860"/>
                  </a:lnTo>
                  <a:lnTo>
                    <a:pt x="995" y="872"/>
                  </a:lnTo>
                  <a:lnTo>
                    <a:pt x="1010" y="885"/>
                  </a:lnTo>
                  <a:lnTo>
                    <a:pt x="1024" y="897"/>
                  </a:lnTo>
                  <a:lnTo>
                    <a:pt x="1037" y="910"/>
                  </a:lnTo>
                  <a:lnTo>
                    <a:pt x="1043" y="917"/>
                  </a:lnTo>
                  <a:lnTo>
                    <a:pt x="1048" y="923"/>
                  </a:lnTo>
                  <a:lnTo>
                    <a:pt x="1052" y="931"/>
                  </a:lnTo>
                  <a:lnTo>
                    <a:pt x="1055" y="939"/>
                  </a:lnTo>
                  <a:lnTo>
                    <a:pt x="1056" y="947"/>
                  </a:lnTo>
                  <a:lnTo>
                    <a:pt x="1057" y="955"/>
                  </a:lnTo>
                  <a:lnTo>
                    <a:pt x="1057" y="955"/>
                  </a:lnTo>
                  <a:lnTo>
                    <a:pt x="1056" y="972"/>
                  </a:lnTo>
                  <a:lnTo>
                    <a:pt x="1053" y="989"/>
                  </a:lnTo>
                  <a:lnTo>
                    <a:pt x="1046" y="1023"/>
                  </a:lnTo>
                  <a:lnTo>
                    <a:pt x="1043" y="1041"/>
                  </a:lnTo>
                  <a:lnTo>
                    <a:pt x="1043" y="1058"/>
                  </a:lnTo>
                  <a:lnTo>
                    <a:pt x="1043" y="1066"/>
                  </a:lnTo>
                  <a:lnTo>
                    <a:pt x="1044" y="1074"/>
                  </a:lnTo>
                  <a:lnTo>
                    <a:pt x="1046" y="1080"/>
                  </a:lnTo>
                  <a:lnTo>
                    <a:pt x="1049" y="1088"/>
                  </a:lnTo>
                  <a:lnTo>
                    <a:pt x="1049" y="1088"/>
                  </a:lnTo>
                  <a:lnTo>
                    <a:pt x="1051" y="1092"/>
                  </a:lnTo>
                  <a:lnTo>
                    <a:pt x="1051" y="1096"/>
                  </a:lnTo>
                  <a:lnTo>
                    <a:pt x="1049" y="1104"/>
                  </a:lnTo>
                  <a:lnTo>
                    <a:pt x="1051" y="1108"/>
                  </a:lnTo>
                  <a:lnTo>
                    <a:pt x="1053" y="1110"/>
                  </a:lnTo>
                  <a:lnTo>
                    <a:pt x="1056" y="1111"/>
                  </a:lnTo>
                  <a:lnTo>
                    <a:pt x="1063" y="1112"/>
                  </a:lnTo>
                  <a:lnTo>
                    <a:pt x="1063" y="1112"/>
                  </a:lnTo>
                  <a:lnTo>
                    <a:pt x="1063" y="1116"/>
                  </a:lnTo>
                  <a:lnTo>
                    <a:pt x="1063" y="1118"/>
                  </a:lnTo>
                  <a:lnTo>
                    <a:pt x="1064" y="1121"/>
                  </a:lnTo>
                  <a:lnTo>
                    <a:pt x="1065" y="1124"/>
                  </a:lnTo>
                  <a:lnTo>
                    <a:pt x="1070" y="1127"/>
                  </a:lnTo>
                  <a:lnTo>
                    <a:pt x="1071" y="1129"/>
                  </a:lnTo>
                  <a:lnTo>
                    <a:pt x="1072" y="1132"/>
                  </a:lnTo>
                  <a:lnTo>
                    <a:pt x="1072" y="1132"/>
                  </a:lnTo>
                  <a:lnTo>
                    <a:pt x="1073" y="1142"/>
                  </a:lnTo>
                  <a:lnTo>
                    <a:pt x="1073" y="1152"/>
                  </a:lnTo>
                  <a:lnTo>
                    <a:pt x="1072" y="1172"/>
                  </a:lnTo>
                  <a:lnTo>
                    <a:pt x="1071" y="1183"/>
                  </a:lnTo>
                  <a:lnTo>
                    <a:pt x="1071" y="1193"/>
                  </a:lnTo>
                  <a:lnTo>
                    <a:pt x="1072" y="1202"/>
                  </a:lnTo>
                  <a:lnTo>
                    <a:pt x="1074" y="1212"/>
                  </a:lnTo>
                  <a:lnTo>
                    <a:pt x="1074" y="1212"/>
                  </a:lnTo>
                  <a:lnTo>
                    <a:pt x="1080" y="1228"/>
                  </a:lnTo>
                  <a:lnTo>
                    <a:pt x="1087" y="1244"/>
                  </a:lnTo>
                  <a:lnTo>
                    <a:pt x="1095" y="1258"/>
                  </a:lnTo>
                  <a:lnTo>
                    <a:pt x="1099" y="1265"/>
                  </a:lnTo>
                  <a:lnTo>
                    <a:pt x="1105" y="1270"/>
                  </a:lnTo>
                  <a:lnTo>
                    <a:pt x="1105" y="1270"/>
                  </a:lnTo>
                  <a:lnTo>
                    <a:pt x="1119" y="1284"/>
                  </a:lnTo>
                  <a:lnTo>
                    <a:pt x="1134" y="1296"/>
                  </a:lnTo>
                  <a:lnTo>
                    <a:pt x="1163" y="1321"/>
                  </a:lnTo>
                  <a:lnTo>
                    <a:pt x="1178" y="1333"/>
                  </a:lnTo>
                  <a:lnTo>
                    <a:pt x="1193" y="1345"/>
                  </a:lnTo>
                  <a:lnTo>
                    <a:pt x="1208" y="1359"/>
                  </a:lnTo>
                  <a:lnTo>
                    <a:pt x="1220" y="1374"/>
                  </a:lnTo>
                  <a:lnTo>
                    <a:pt x="1220" y="1374"/>
                  </a:lnTo>
                  <a:lnTo>
                    <a:pt x="1219" y="1389"/>
                  </a:lnTo>
                  <a:lnTo>
                    <a:pt x="1219" y="1402"/>
                  </a:lnTo>
                  <a:lnTo>
                    <a:pt x="1221" y="1416"/>
                  </a:lnTo>
                  <a:lnTo>
                    <a:pt x="1226" y="1428"/>
                  </a:lnTo>
                  <a:lnTo>
                    <a:pt x="1231" y="1440"/>
                  </a:lnTo>
                  <a:lnTo>
                    <a:pt x="1238" y="1452"/>
                  </a:lnTo>
                  <a:lnTo>
                    <a:pt x="1245" y="1463"/>
                  </a:lnTo>
                  <a:lnTo>
                    <a:pt x="1254" y="1474"/>
                  </a:lnTo>
                  <a:lnTo>
                    <a:pt x="1273" y="1495"/>
                  </a:lnTo>
                  <a:lnTo>
                    <a:pt x="1293" y="1517"/>
                  </a:lnTo>
                  <a:lnTo>
                    <a:pt x="1312" y="1539"/>
                  </a:lnTo>
                  <a:lnTo>
                    <a:pt x="1321" y="1550"/>
                  </a:lnTo>
                  <a:lnTo>
                    <a:pt x="1328" y="1561"/>
                  </a:lnTo>
                  <a:lnTo>
                    <a:pt x="1328" y="1561"/>
                  </a:lnTo>
                  <a:lnTo>
                    <a:pt x="1335" y="1571"/>
                  </a:lnTo>
                  <a:lnTo>
                    <a:pt x="1344" y="1579"/>
                  </a:lnTo>
                  <a:lnTo>
                    <a:pt x="1354" y="1585"/>
                  </a:lnTo>
                  <a:lnTo>
                    <a:pt x="1366" y="1591"/>
                  </a:lnTo>
                  <a:lnTo>
                    <a:pt x="1378" y="1596"/>
                  </a:lnTo>
                  <a:lnTo>
                    <a:pt x="1391" y="1599"/>
                  </a:lnTo>
                  <a:lnTo>
                    <a:pt x="1403" y="1601"/>
                  </a:lnTo>
                  <a:lnTo>
                    <a:pt x="1417" y="1604"/>
                  </a:lnTo>
                  <a:lnTo>
                    <a:pt x="1417" y="1604"/>
                  </a:lnTo>
                  <a:lnTo>
                    <a:pt x="1420" y="1602"/>
                  </a:lnTo>
                  <a:lnTo>
                    <a:pt x="1426" y="1598"/>
                  </a:lnTo>
                  <a:lnTo>
                    <a:pt x="1428" y="1596"/>
                  </a:lnTo>
                  <a:lnTo>
                    <a:pt x="1429" y="1593"/>
                  </a:lnTo>
                  <a:lnTo>
                    <a:pt x="1430" y="1590"/>
                  </a:lnTo>
                  <a:lnTo>
                    <a:pt x="1429" y="1586"/>
                  </a:lnTo>
                  <a:lnTo>
                    <a:pt x="1429" y="1586"/>
                  </a:lnTo>
                  <a:lnTo>
                    <a:pt x="1428" y="1585"/>
                  </a:lnTo>
                  <a:lnTo>
                    <a:pt x="1426" y="1585"/>
                  </a:lnTo>
                  <a:lnTo>
                    <a:pt x="1421" y="1585"/>
                  </a:lnTo>
                  <a:lnTo>
                    <a:pt x="1417" y="1585"/>
                  </a:lnTo>
                  <a:lnTo>
                    <a:pt x="1412" y="1584"/>
                  </a:lnTo>
                  <a:lnTo>
                    <a:pt x="1412" y="1584"/>
                  </a:lnTo>
                  <a:lnTo>
                    <a:pt x="1404" y="1580"/>
                  </a:lnTo>
                  <a:lnTo>
                    <a:pt x="1397" y="1574"/>
                  </a:lnTo>
                  <a:lnTo>
                    <a:pt x="1385" y="1560"/>
                  </a:lnTo>
                  <a:lnTo>
                    <a:pt x="1361" y="1531"/>
                  </a:lnTo>
                  <a:lnTo>
                    <a:pt x="1361" y="1531"/>
                  </a:lnTo>
                  <a:lnTo>
                    <a:pt x="1358" y="1528"/>
                  </a:lnTo>
                  <a:lnTo>
                    <a:pt x="1352" y="1527"/>
                  </a:lnTo>
                  <a:lnTo>
                    <a:pt x="1347" y="1525"/>
                  </a:lnTo>
                  <a:lnTo>
                    <a:pt x="1344" y="1524"/>
                  </a:lnTo>
                  <a:lnTo>
                    <a:pt x="1344" y="1524"/>
                  </a:lnTo>
                  <a:lnTo>
                    <a:pt x="1336" y="1511"/>
                  </a:lnTo>
                  <a:lnTo>
                    <a:pt x="1328" y="1499"/>
                  </a:lnTo>
                  <a:lnTo>
                    <a:pt x="1321" y="1485"/>
                  </a:lnTo>
                  <a:lnTo>
                    <a:pt x="1314" y="1473"/>
                  </a:lnTo>
                  <a:lnTo>
                    <a:pt x="1310" y="1458"/>
                  </a:lnTo>
                  <a:lnTo>
                    <a:pt x="1306" y="1444"/>
                  </a:lnTo>
                  <a:lnTo>
                    <a:pt x="1305" y="1430"/>
                  </a:lnTo>
                  <a:lnTo>
                    <a:pt x="1304" y="1415"/>
                  </a:lnTo>
                  <a:lnTo>
                    <a:pt x="1304" y="1415"/>
                  </a:lnTo>
                  <a:lnTo>
                    <a:pt x="1305" y="1411"/>
                  </a:lnTo>
                  <a:lnTo>
                    <a:pt x="1308" y="1408"/>
                  </a:lnTo>
                  <a:lnTo>
                    <a:pt x="1311" y="1406"/>
                  </a:lnTo>
                  <a:lnTo>
                    <a:pt x="1312" y="1406"/>
                  </a:lnTo>
                  <a:lnTo>
                    <a:pt x="1312" y="1406"/>
                  </a:lnTo>
                  <a:lnTo>
                    <a:pt x="1319" y="1409"/>
                  </a:lnTo>
                  <a:lnTo>
                    <a:pt x="1325" y="1412"/>
                  </a:lnTo>
                  <a:lnTo>
                    <a:pt x="1329" y="1417"/>
                  </a:lnTo>
                  <a:lnTo>
                    <a:pt x="1334" y="1422"/>
                  </a:lnTo>
                  <a:lnTo>
                    <a:pt x="1339" y="1434"/>
                  </a:lnTo>
                  <a:lnTo>
                    <a:pt x="1344" y="1447"/>
                  </a:lnTo>
                  <a:lnTo>
                    <a:pt x="1352" y="1474"/>
                  </a:lnTo>
                  <a:lnTo>
                    <a:pt x="1357" y="1486"/>
                  </a:lnTo>
                  <a:lnTo>
                    <a:pt x="1360" y="1493"/>
                  </a:lnTo>
                  <a:lnTo>
                    <a:pt x="1363" y="1499"/>
                  </a:lnTo>
                  <a:lnTo>
                    <a:pt x="1363" y="1499"/>
                  </a:lnTo>
                  <a:lnTo>
                    <a:pt x="1371" y="1509"/>
                  </a:lnTo>
                  <a:lnTo>
                    <a:pt x="1379" y="1517"/>
                  </a:lnTo>
                  <a:lnTo>
                    <a:pt x="1384" y="1522"/>
                  </a:lnTo>
                  <a:lnTo>
                    <a:pt x="1388" y="1524"/>
                  </a:lnTo>
                  <a:lnTo>
                    <a:pt x="1394" y="1527"/>
                  </a:lnTo>
                  <a:lnTo>
                    <a:pt x="1400" y="1530"/>
                  </a:lnTo>
                  <a:lnTo>
                    <a:pt x="1400" y="1530"/>
                  </a:lnTo>
                  <a:lnTo>
                    <a:pt x="1405" y="1531"/>
                  </a:lnTo>
                  <a:lnTo>
                    <a:pt x="1410" y="1533"/>
                  </a:lnTo>
                  <a:lnTo>
                    <a:pt x="1419" y="1540"/>
                  </a:lnTo>
                  <a:lnTo>
                    <a:pt x="1426" y="1548"/>
                  </a:lnTo>
                  <a:lnTo>
                    <a:pt x="1433" y="1557"/>
                  </a:lnTo>
                  <a:lnTo>
                    <a:pt x="1445" y="1576"/>
                  </a:lnTo>
                  <a:lnTo>
                    <a:pt x="1452" y="1586"/>
                  </a:lnTo>
                  <a:lnTo>
                    <a:pt x="1459" y="1597"/>
                  </a:lnTo>
                  <a:lnTo>
                    <a:pt x="1459" y="1597"/>
                  </a:lnTo>
                  <a:lnTo>
                    <a:pt x="1467" y="1609"/>
                  </a:lnTo>
                  <a:lnTo>
                    <a:pt x="1473" y="1622"/>
                  </a:lnTo>
                  <a:lnTo>
                    <a:pt x="1477" y="1634"/>
                  </a:lnTo>
                  <a:lnTo>
                    <a:pt x="1482" y="1647"/>
                  </a:lnTo>
                  <a:lnTo>
                    <a:pt x="1485" y="1660"/>
                  </a:lnTo>
                  <a:lnTo>
                    <a:pt x="1491" y="1673"/>
                  </a:lnTo>
                  <a:lnTo>
                    <a:pt x="1496" y="1685"/>
                  </a:lnTo>
                  <a:lnTo>
                    <a:pt x="1504" y="1697"/>
                  </a:lnTo>
                  <a:lnTo>
                    <a:pt x="1504" y="1697"/>
                  </a:lnTo>
                  <a:lnTo>
                    <a:pt x="1509" y="1691"/>
                  </a:lnTo>
                  <a:lnTo>
                    <a:pt x="1509" y="1691"/>
                  </a:lnTo>
                  <a:lnTo>
                    <a:pt x="1509" y="1700"/>
                  </a:lnTo>
                  <a:lnTo>
                    <a:pt x="1508" y="1710"/>
                  </a:lnTo>
                  <a:lnTo>
                    <a:pt x="1508" y="1718"/>
                  </a:lnTo>
                  <a:lnTo>
                    <a:pt x="1509" y="1722"/>
                  </a:lnTo>
                  <a:lnTo>
                    <a:pt x="1510" y="1725"/>
                  </a:lnTo>
                  <a:lnTo>
                    <a:pt x="1510" y="1725"/>
                  </a:lnTo>
                  <a:lnTo>
                    <a:pt x="1518" y="1732"/>
                  </a:lnTo>
                  <a:lnTo>
                    <a:pt x="1525" y="1738"/>
                  </a:lnTo>
                  <a:lnTo>
                    <a:pt x="1533" y="1742"/>
                  </a:lnTo>
                  <a:lnTo>
                    <a:pt x="1541" y="1746"/>
                  </a:lnTo>
                  <a:lnTo>
                    <a:pt x="1550" y="1747"/>
                  </a:lnTo>
                  <a:lnTo>
                    <a:pt x="1559" y="1747"/>
                  </a:lnTo>
                  <a:lnTo>
                    <a:pt x="1568" y="1746"/>
                  </a:lnTo>
                  <a:lnTo>
                    <a:pt x="1577" y="1742"/>
                  </a:lnTo>
                  <a:lnTo>
                    <a:pt x="1577" y="1742"/>
                  </a:lnTo>
                  <a:lnTo>
                    <a:pt x="1583" y="1755"/>
                  </a:lnTo>
                  <a:lnTo>
                    <a:pt x="1589" y="1766"/>
                  </a:lnTo>
                  <a:lnTo>
                    <a:pt x="1593" y="1771"/>
                  </a:lnTo>
                  <a:lnTo>
                    <a:pt x="1596" y="1775"/>
                  </a:lnTo>
                  <a:lnTo>
                    <a:pt x="1602" y="1779"/>
                  </a:lnTo>
                  <a:lnTo>
                    <a:pt x="1608" y="1781"/>
                  </a:lnTo>
                  <a:lnTo>
                    <a:pt x="1608" y="1781"/>
                  </a:lnTo>
                  <a:lnTo>
                    <a:pt x="1612" y="1782"/>
                  </a:lnTo>
                  <a:lnTo>
                    <a:pt x="1618" y="1782"/>
                  </a:lnTo>
                  <a:lnTo>
                    <a:pt x="1628" y="1781"/>
                  </a:lnTo>
                  <a:lnTo>
                    <a:pt x="1637" y="1780"/>
                  </a:lnTo>
                  <a:lnTo>
                    <a:pt x="1641" y="1780"/>
                  </a:lnTo>
                  <a:lnTo>
                    <a:pt x="1643" y="1781"/>
                  </a:lnTo>
                  <a:lnTo>
                    <a:pt x="1643" y="1781"/>
                  </a:lnTo>
                  <a:lnTo>
                    <a:pt x="1651" y="1788"/>
                  </a:lnTo>
                  <a:lnTo>
                    <a:pt x="1659" y="1795"/>
                  </a:lnTo>
                  <a:lnTo>
                    <a:pt x="1667" y="1800"/>
                  </a:lnTo>
                  <a:lnTo>
                    <a:pt x="1675" y="1806"/>
                  </a:lnTo>
                  <a:lnTo>
                    <a:pt x="1691" y="1814"/>
                  </a:lnTo>
                  <a:lnTo>
                    <a:pt x="1708" y="1821"/>
                  </a:lnTo>
                  <a:lnTo>
                    <a:pt x="1741" y="1832"/>
                  </a:lnTo>
                  <a:lnTo>
                    <a:pt x="1758" y="1838"/>
                  </a:lnTo>
                  <a:lnTo>
                    <a:pt x="1774" y="1847"/>
                  </a:lnTo>
                  <a:lnTo>
                    <a:pt x="1774" y="1847"/>
                  </a:lnTo>
                  <a:lnTo>
                    <a:pt x="1811" y="1836"/>
                  </a:lnTo>
                  <a:lnTo>
                    <a:pt x="1811" y="1836"/>
                  </a:lnTo>
                  <a:lnTo>
                    <a:pt x="1806" y="1832"/>
                  </a:lnTo>
                  <a:lnTo>
                    <a:pt x="1799" y="1830"/>
                  </a:lnTo>
                  <a:lnTo>
                    <a:pt x="1791" y="1828"/>
                  </a:lnTo>
                  <a:lnTo>
                    <a:pt x="1783" y="1828"/>
                  </a:lnTo>
                  <a:lnTo>
                    <a:pt x="1783" y="1828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29" name="îŝḷiḓê">
              <a:extLst>
                <a:ext uri="{FF2B5EF4-FFF2-40B4-BE49-F238E27FC236}">
                  <a16:creationId xmlns:a16="http://schemas.microsoft.com/office/drawing/2014/main" id="{48ABD1FA-90A6-410D-B855-AC8A0EEF28EF}"/>
                </a:ext>
              </a:extLst>
            </p:cNvPr>
            <p:cNvSpPr/>
            <p:nvPr/>
          </p:nvSpPr>
          <p:spPr bwMode="auto">
            <a:xfrm>
              <a:off x="3828752" y="3037114"/>
              <a:ext cx="10470" cy="5997"/>
            </a:xfrm>
            <a:custGeom>
              <a:avLst/>
              <a:gdLst>
                <a:gd name="T0" fmla="*/ 0 w 11"/>
                <a:gd name="T1" fmla="*/ 5 h 6"/>
                <a:gd name="T2" fmla="*/ 0 w 11"/>
                <a:gd name="T3" fmla="*/ 5 h 6"/>
                <a:gd name="T4" fmla="*/ 4 w 11"/>
                <a:gd name="T5" fmla="*/ 6 h 6"/>
                <a:gd name="T6" fmla="*/ 6 w 11"/>
                <a:gd name="T7" fmla="*/ 5 h 6"/>
                <a:gd name="T8" fmla="*/ 8 w 11"/>
                <a:gd name="T9" fmla="*/ 2 h 6"/>
                <a:gd name="T10" fmla="*/ 11 w 11"/>
                <a:gd name="T11" fmla="*/ 0 h 6"/>
                <a:gd name="T12" fmla="*/ 11 w 11"/>
                <a:gd name="T13" fmla="*/ 0 h 6"/>
                <a:gd name="T14" fmla="*/ 4 w 11"/>
                <a:gd name="T15" fmla="*/ 1 h 6"/>
                <a:gd name="T16" fmla="*/ 4 w 11"/>
                <a:gd name="T17" fmla="*/ 1 h 6"/>
                <a:gd name="T18" fmla="*/ 0 w 11"/>
                <a:gd name="T19" fmla="*/ 5 h 6"/>
                <a:gd name="T20" fmla="*/ 0 w 11"/>
                <a:gd name="T21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" h="6">
                  <a:moveTo>
                    <a:pt x="0" y="5"/>
                  </a:moveTo>
                  <a:lnTo>
                    <a:pt x="0" y="5"/>
                  </a:lnTo>
                  <a:lnTo>
                    <a:pt x="4" y="6"/>
                  </a:lnTo>
                  <a:lnTo>
                    <a:pt x="6" y="5"/>
                  </a:lnTo>
                  <a:lnTo>
                    <a:pt x="8" y="2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4" y="1"/>
                  </a:lnTo>
                  <a:lnTo>
                    <a:pt x="4" y="1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30" name="i$ļïḋe">
              <a:extLst>
                <a:ext uri="{FF2B5EF4-FFF2-40B4-BE49-F238E27FC236}">
                  <a16:creationId xmlns:a16="http://schemas.microsoft.com/office/drawing/2014/main" id="{54241838-6FED-4CC4-BE08-131738C4709F}"/>
                </a:ext>
              </a:extLst>
            </p:cNvPr>
            <p:cNvSpPr/>
            <p:nvPr/>
          </p:nvSpPr>
          <p:spPr bwMode="auto">
            <a:xfrm>
              <a:off x="3265476" y="2731234"/>
              <a:ext cx="173799" cy="95963"/>
            </a:xfrm>
            <a:custGeom>
              <a:avLst/>
              <a:gdLst>
                <a:gd name="T0" fmla="*/ 16 w 168"/>
                <a:gd name="T1" fmla="*/ 93 h 98"/>
                <a:gd name="T2" fmla="*/ 25 w 168"/>
                <a:gd name="T3" fmla="*/ 95 h 98"/>
                <a:gd name="T4" fmla="*/ 33 w 168"/>
                <a:gd name="T5" fmla="*/ 91 h 98"/>
                <a:gd name="T6" fmla="*/ 46 w 168"/>
                <a:gd name="T7" fmla="*/ 84 h 98"/>
                <a:gd name="T8" fmla="*/ 50 w 168"/>
                <a:gd name="T9" fmla="*/ 83 h 98"/>
                <a:gd name="T10" fmla="*/ 79 w 168"/>
                <a:gd name="T11" fmla="*/ 88 h 98"/>
                <a:gd name="T12" fmla="*/ 124 w 168"/>
                <a:gd name="T13" fmla="*/ 98 h 98"/>
                <a:gd name="T14" fmla="*/ 147 w 168"/>
                <a:gd name="T15" fmla="*/ 98 h 98"/>
                <a:gd name="T16" fmla="*/ 161 w 168"/>
                <a:gd name="T17" fmla="*/ 93 h 98"/>
                <a:gd name="T18" fmla="*/ 168 w 168"/>
                <a:gd name="T19" fmla="*/ 90 h 98"/>
                <a:gd name="T20" fmla="*/ 157 w 168"/>
                <a:gd name="T21" fmla="*/ 81 h 98"/>
                <a:gd name="T22" fmla="*/ 155 w 168"/>
                <a:gd name="T23" fmla="*/ 80 h 98"/>
                <a:gd name="T24" fmla="*/ 149 w 168"/>
                <a:gd name="T25" fmla="*/ 83 h 98"/>
                <a:gd name="T26" fmla="*/ 148 w 168"/>
                <a:gd name="T27" fmla="*/ 85 h 98"/>
                <a:gd name="T28" fmla="*/ 148 w 168"/>
                <a:gd name="T29" fmla="*/ 73 h 98"/>
                <a:gd name="T30" fmla="*/ 147 w 168"/>
                <a:gd name="T31" fmla="*/ 72 h 98"/>
                <a:gd name="T32" fmla="*/ 118 w 168"/>
                <a:gd name="T33" fmla="*/ 67 h 98"/>
                <a:gd name="T34" fmla="*/ 97 w 168"/>
                <a:gd name="T35" fmla="*/ 64 h 98"/>
                <a:gd name="T36" fmla="*/ 91 w 168"/>
                <a:gd name="T37" fmla="*/ 62 h 98"/>
                <a:gd name="T38" fmla="*/ 71 w 168"/>
                <a:gd name="T39" fmla="*/ 46 h 98"/>
                <a:gd name="T40" fmla="*/ 45 w 168"/>
                <a:gd name="T41" fmla="*/ 16 h 98"/>
                <a:gd name="T42" fmla="*/ 31 w 168"/>
                <a:gd name="T43" fmla="*/ 6 h 98"/>
                <a:gd name="T44" fmla="*/ 21 w 168"/>
                <a:gd name="T45" fmla="*/ 1 h 98"/>
                <a:gd name="T46" fmla="*/ 15 w 168"/>
                <a:gd name="T47" fmla="*/ 0 h 98"/>
                <a:gd name="T48" fmla="*/ 12 w 168"/>
                <a:gd name="T49" fmla="*/ 1 h 98"/>
                <a:gd name="T50" fmla="*/ 9 w 168"/>
                <a:gd name="T51" fmla="*/ 6 h 98"/>
                <a:gd name="T52" fmla="*/ 11 w 168"/>
                <a:gd name="T53" fmla="*/ 21 h 98"/>
                <a:gd name="T54" fmla="*/ 11 w 168"/>
                <a:gd name="T55" fmla="*/ 39 h 98"/>
                <a:gd name="T56" fmla="*/ 6 w 168"/>
                <a:gd name="T57" fmla="*/ 52 h 98"/>
                <a:gd name="T58" fmla="*/ 4 w 168"/>
                <a:gd name="T59" fmla="*/ 57 h 98"/>
                <a:gd name="T60" fmla="*/ 0 w 168"/>
                <a:gd name="T61" fmla="*/ 66 h 98"/>
                <a:gd name="T62" fmla="*/ 3 w 168"/>
                <a:gd name="T63" fmla="*/ 76 h 98"/>
                <a:gd name="T64" fmla="*/ 8 w 168"/>
                <a:gd name="T65" fmla="*/ 87 h 98"/>
                <a:gd name="T66" fmla="*/ 16 w 168"/>
                <a:gd name="T67" fmla="*/ 93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8" h="98">
                  <a:moveTo>
                    <a:pt x="16" y="93"/>
                  </a:moveTo>
                  <a:lnTo>
                    <a:pt x="16" y="93"/>
                  </a:lnTo>
                  <a:lnTo>
                    <a:pt x="21" y="95"/>
                  </a:lnTo>
                  <a:lnTo>
                    <a:pt x="25" y="95"/>
                  </a:lnTo>
                  <a:lnTo>
                    <a:pt x="30" y="93"/>
                  </a:lnTo>
                  <a:lnTo>
                    <a:pt x="33" y="91"/>
                  </a:lnTo>
                  <a:lnTo>
                    <a:pt x="42" y="85"/>
                  </a:lnTo>
                  <a:lnTo>
                    <a:pt x="46" y="84"/>
                  </a:lnTo>
                  <a:lnTo>
                    <a:pt x="50" y="83"/>
                  </a:lnTo>
                  <a:lnTo>
                    <a:pt x="50" y="83"/>
                  </a:lnTo>
                  <a:lnTo>
                    <a:pt x="64" y="84"/>
                  </a:lnTo>
                  <a:lnTo>
                    <a:pt x="79" y="88"/>
                  </a:lnTo>
                  <a:lnTo>
                    <a:pt x="110" y="95"/>
                  </a:lnTo>
                  <a:lnTo>
                    <a:pt x="124" y="98"/>
                  </a:lnTo>
                  <a:lnTo>
                    <a:pt x="140" y="98"/>
                  </a:lnTo>
                  <a:lnTo>
                    <a:pt x="147" y="98"/>
                  </a:lnTo>
                  <a:lnTo>
                    <a:pt x="154" y="96"/>
                  </a:lnTo>
                  <a:lnTo>
                    <a:pt x="161" y="93"/>
                  </a:lnTo>
                  <a:lnTo>
                    <a:pt x="168" y="90"/>
                  </a:lnTo>
                  <a:lnTo>
                    <a:pt x="168" y="90"/>
                  </a:lnTo>
                  <a:lnTo>
                    <a:pt x="163" y="85"/>
                  </a:lnTo>
                  <a:lnTo>
                    <a:pt x="157" y="81"/>
                  </a:lnTo>
                  <a:lnTo>
                    <a:pt x="157" y="81"/>
                  </a:lnTo>
                  <a:lnTo>
                    <a:pt x="155" y="80"/>
                  </a:lnTo>
                  <a:lnTo>
                    <a:pt x="152" y="81"/>
                  </a:lnTo>
                  <a:lnTo>
                    <a:pt x="149" y="83"/>
                  </a:lnTo>
                  <a:lnTo>
                    <a:pt x="148" y="85"/>
                  </a:lnTo>
                  <a:lnTo>
                    <a:pt x="148" y="85"/>
                  </a:lnTo>
                  <a:lnTo>
                    <a:pt x="148" y="76"/>
                  </a:lnTo>
                  <a:lnTo>
                    <a:pt x="148" y="73"/>
                  </a:lnTo>
                  <a:lnTo>
                    <a:pt x="147" y="72"/>
                  </a:lnTo>
                  <a:lnTo>
                    <a:pt x="147" y="72"/>
                  </a:lnTo>
                  <a:lnTo>
                    <a:pt x="132" y="69"/>
                  </a:lnTo>
                  <a:lnTo>
                    <a:pt x="118" y="67"/>
                  </a:lnTo>
                  <a:lnTo>
                    <a:pt x="104" y="65"/>
                  </a:lnTo>
                  <a:lnTo>
                    <a:pt x="97" y="64"/>
                  </a:lnTo>
                  <a:lnTo>
                    <a:pt x="91" y="62"/>
                  </a:lnTo>
                  <a:lnTo>
                    <a:pt x="91" y="62"/>
                  </a:lnTo>
                  <a:lnTo>
                    <a:pt x="81" y="55"/>
                  </a:lnTo>
                  <a:lnTo>
                    <a:pt x="71" y="46"/>
                  </a:lnTo>
                  <a:lnTo>
                    <a:pt x="54" y="25"/>
                  </a:lnTo>
                  <a:lnTo>
                    <a:pt x="45" y="16"/>
                  </a:lnTo>
                  <a:lnTo>
                    <a:pt x="36" y="8"/>
                  </a:lnTo>
                  <a:lnTo>
                    <a:pt x="31" y="6"/>
                  </a:lnTo>
                  <a:lnTo>
                    <a:pt x="25" y="2"/>
                  </a:lnTo>
                  <a:lnTo>
                    <a:pt x="21" y="1"/>
                  </a:lnTo>
                  <a:lnTo>
                    <a:pt x="15" y="0"/>
                  </a:lnTo>
                  <a:lnTo>
                    <a:pt x="15" y="0"/>
                  </a:lnTo>
                  <a:lnTo>
                    <a:pt x="13" y="1"/>
                  </a:lnTo>
                  <a:lnTo>
                    <a:pt x="12" y="1"/>
                  </a:lnTo>
                  <a:lnTo>
                    <a:pt x="11" y="4"/>
                  </a:lnTo>
                  <a:lnTo>
                    <a:pt x="9" y="6"/>
                  </a:lnTo>
                  <a:lnTo>
                    <a:pt x="9" y="13"/>
                  </a:lnTo>
                  <a:lnTo>
                    <a:pt x="11" y="21"/>
                  </a:lnTo>
                  <a:lnTo>
                    <a:pt x="11" y="30"/>
                  </a:lnTo>
                  <a:lnTo>
                    <a:pt x="11" y="39"/>
                  </a:lnTo>
                  <a:lnTo>
                    <a:pt x="8" y="48"/>
                  </a:lnTo>
                  <a:lnTo>
                    <a:pt x="6" y="52"/>
                  </a:lnTo>
                  <a:lnTo>
                    <a:pt x="4" y="57"/>
                  </a:lnTo>
                  <a:lnTo>
                    <a:pt x="4" y="57"/>
                  </a:lnTo>
                  <a:lnTo>
                    <a:pt x="2" y="62"/>
                  </a:lnTo>
                  <a:lnTo>
                    <a:pt x="0" y="66"/>
                  </a:lnTo>
                  <a:lnTo>
                    <a:pt x="2" y="71"/>
                  </a:lnTo>
                  <a:lnTo>
                    <a:pt x="3" y="76"/>
                  </a:lnTo>
                  <a:lnTo>
                    <a:pt x="6" y="82"/>
                  </a:lnTo>
                  <a:lnTo>
                    <a:pt x="8" y="87"/>
                  </a:lnTo>
                  <a:lnTo>
                    <a:pt x="13" y="90"/>
                  </a:lnTo>
                  <a:lnTo>
                    <a:pt x="16" y="93"/>
                  </a:lnTo>
                  <a:lnTo>
                    <a:pt x="16" y="9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31" name="ïṧlïḑé">
              <a:extLst>
                <a:ext uri="{FF2B5EF4-FFF2-40B4-BE49-F238E27FC236}">
                  <a16:creationId xmlns:a16="http://schemas.microsoft.com/office/drawing/2014/main" id="{A8EEF21D-AAC3-4D37-9DCA-F742F1095B93}"/>
                </a:ext>
              </a:extLst>
            </p:cNvPr>
            <p:cNvSpPr/>
            <p:nvPr/>
          </p:nvSpPr>
          <p:spPr bwMode="auto">
            <a:xfrm>
              <a:off x="2492805" y="2387367"/>
              <a:ext cx="8376" cy="3998"/>
            </a:xfrm>
            <a:custGeom>
              <a:avLst/>
              <a:gdLst>
                <a:gd name="T0" fmla="*/ 8 w 8"/>
                <a:gd name="T1" fmla="*/ 0 h 4"/>
                <a:gd name="T2" fmla="*/ 0 w 8"/>
                <a:gd name="T3" fmla="*/ 2 h 4"/>
                <a:gd name="T4" fmla="*/ 0 w 8"/>
                <a:gd name="T5" fmla="*/ 2 h 4"/>
                <a:gd name="T6" fmla="*/ 3 w 8"/>
                <a:gd name="T7" fmla="*/ 3 h 4"/>
                <a:gd name="T8" fmla="*/ 4 w 8"/>
                <a:gd name="T9" fmla="*/ 4 h 4"/>
                <a:gd name="T10" fmla="*/ 6 w 8"/>
                <a:gd name="T11" fmla="*/ 3 h 4"/>
                <a:gd name="T12" fmla="*/ 8 w 8"/>
                <a:gd name="T13" fmla="*/ 0 h 4"/>
                <a:gd name="T14" fmla="*/ 8 w 8"/>
                <a:gd name="T1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" h="4">
                  <a:moveTo>
                    <a:pt x="8" y="0"/>
                  </a:moveTo>
                  <a:lnTo>
                    <a:pt x="0" y="2"/>
                  </a:lnTo>
                  <a:lnTo>
                    <a:pt x="0" y="2"/>
                  </a:lnTo>
                  <a:lnTo>
                    <a:pt x="3" y="3"/>
                  </a:lnTo>
                  <a:lnTo>
                    <a:pt x="4" y="4"/>
                  </a:lnTo>
                  <a:lnTo>
                    <a:pt x="6" y="3"/>
                  </a:lnTo>
                  <a:lnTo>
                    <a:pt x="8" y="0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32" name="ï$ḻíḓé">
              <a:extLst>
                <a:ext uri="{FF2B5EF4-FFF2-40B4-BE49-F238E27FC236}">
                  <a16:creationId xmlns:a16="http://schemas.microsoft.com/office/drawing/2014/main" id="{AA055ED2-5676-4230-8869-CF0DC532B417}"/>
                </a:ext>
              </a:extLst>
            </p:cNvPr>
            <p:cNvSpPr/>
            <p:nvPr/>
          </p:nvSpPr>
          <p:spPr bwMode="auto">
            <a:xfrm>
              <a:off x="2264562" y="2343385"/>
              <a:ext cx="221960" cy="167935"/>
            </a:xfrm>
            <a:custGeom>
              <a:avLst/>
              <a:gdLst>
                <a:gd name="T0" fmla="*/ 15 w 212"/>
                <a:gd name="T1" fmla="*/ 110 h 169"/>
                <a:gd name="T2" fmla="*/ 22 w 212"/>
                <a:gd name="T3" fmla="*/ 127 h 169"/>
                <a:gd name="T4" fmla="*/ 29 w 212"/>
                <a:gd name="T5" fmla="*/ 152 h 169"/>
                <a:gd name="T6" fmla="*/ 38 w 212"/>
                <a:gd name="T7" fmla="*/ 164 h 169"/>
                <a:gd name="T8" fmla="*/ 46 w 212"/>
                <a:gd name="T9" fmla="*/ 168 h 169"/>
                <a:gd name="T10" fmla="*/ 54 w 212"/>
                <a:gd name="T11" fmla="*/ 169 h 169"/>
                <a:gd name="T12" fmla="*/ 67 w 212"/>
                <a:gd name="T13" fmla="*/ 166 h 169"/>
                <a:gd name="T14" fmla="*/ 79 w 212"/>
                <a:gd name="T15" fmla="*/ 160 h 169"/>
                <a:gd name="T16" fmla="*/ 93 w 212"/>
                <a:gd name="T17" fmla="*/ 144 h 169"/>
                <a:gd name="T18" fmla="*/ 113 w 212"/>
                <a:gd name="T19" fmla="*/ 122 h 169"/>
                <a:gd name="T20" fmla="*/ 124 w 212"/>
                <a:gd name="T21" fmla="*/ 115 h 169"/>
                <a:gd name="T22" fmla="*/ 138 w 212"/>
                <a:gd name="T23" fmla="*/ 112 h 169"/>
                <a:gd name="T24" fmla="*/ 151 w 212"/>
                <a:gd name="T25" fmla="*/ 110 h 169"/>
                <a:gd name="T26" fmla="*/ 175 w 212"/>
                <a:gd name="T27" fmla="*/ 102 h 169"/>
                <a:gd name="T28" fmla="*/ 195 w 212"/>
                <a:gd name="T29" fmla="*/ 85 h 169"/>
                <a:gd name="T30" fmla="*/ 207 w 212"/>
                <a:gd name="T31" fmla="*/ 62 h 169"/>
                <a:gd name="T32" fmla="*/ 212 w 212"/>
                <a:gd name="T33" fmla="*/ 48 h 169"/>
                <a:gd name="T34" fmla="*/ 206 w 212"/>
                <a:gd name="T35" fmla="*/ 47 h 169"/>
                <a:gd name="T36" fmla="*/ 201 w 212"/>
                <a:gd name="T37" fmla="*/ 39 h 169"/>
                <a:gd name="T38" fmla="*/ 197 w 212"/>
                <a:gd name="T39" fmla="*/ 25 h 169"/>
                <a:gd name="T40" fmla="*/ 191 w 212"/>
                <a:gd name="T41" fmla="*/ 20 h 169"/>
                <a:gd name="T42" fmla="*/ 188 w 212"/>
                <a:gd name="T43" fmla="*/ 19 h 169"/>
                <a:gd name="T44" fmla="*/ 174 w 212"/>
                <a:gd name="T45" fmla="*/ 20 h 169"/>
                <a:gd name="T46" fmla="*/ 157 w 212"/>
                <a:gd name="T47" fmla="*/ 28 h 169"/>
                <a:gd name="T48" fmla="*/ 152 w 212"/>
                <a:gd name="T49" fmla="*/ 29 h 169"/>
                <a:gd name="T50" fmla="*/ 142 w 212"/>
                <a:gd name="T51" fmla="*/ 29 h 169"/>
                <a:gd name="T52" fmla="*/ 140 w 212"/>
                <a:gd name="T53" fmla="*/ 28 h 169"/>
                <a:gd name="T54" fmla="*/ 134 w 212"/>
                <a:gd name="T55" fmla="*/ 19 h 169"/>
                <a:gd name="T56" fmla="*/ 119 w 212"/>
                <a:gd name="T57" fmla="*/ 8 h 169"/>
                <a:gd name="T58" fmla="*/ 113 w 212"/>
                <a:gd name="T59" fmla="*/ 5 h 169"/>
                <a:gd name="T60" fmla="*/ 92 w 212"/>
                <a:gd name="T61" fmla="*/ 0 h 169"/>
                <a:gd name="T62" fmla="*/ 71 w 212"/>
                <a:gd name="T63" fmla="*/ 3 h 169"/>
                <a:gd name="T64" fmla="*/ 50 w 212"/>
                <a:gd name="T65" fmla="*/ 8 h 169"/>
                <a:gd name="T66" fmla="*/ 32 w 212"/>
                <a:gd name="T67" fmla="*/ 16 h 169"/>
                <a:gd name="T68" fmla="*/ 30 w 212"/>
                <a:gd name="T69" fmla="*/ 20 h 169"/>
                <a:gd name="T70" fmla="*/ 26 w 212"/>
                <a:gd name="T71" fmla="*/ 35 h 169"/>
                <a:gd name="T72" fmla="*/ 24 w 212"/>
                <a:gd name="T73" fmla="*/ 53 h 169"/>
                <a:gd name="T74" fmla="*/ 23 w 212"/>
                <a:gd name="T75" fmla="*/ 56 h 169"/>
                <a:gd name="T76" fmla="*/ 14 w 212"/>
                <a:gd name="T77" fmla="*/ 65 h 169"/>
                <a:gd name="T78" fmla="*/ 2 w 212"/>
                <a:gd name="T79" fmla="*/ 77 h 169"/>
                <a:gd name="T80" fmla="*/ 0 w 212"/>
                <a:gd name="T81" fmla="*/ 87 h 169"/>
                <a:gd name="T82" fmla="*/ 1 w 212"/>
                <a:gd name="T83" fmla="*/ 94 h 169"/>
                <a:gd name="T84" fmla="*/ 8 w 212"/>
                <a:gd name="T85" fmla="*/ 102 h 169"/>
                <a:gd name="T86" fmla="*/ 15 w 212"/>
                <a:gd name="T87" fmla="*/ 110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12" h="169">
                  <a:moveTo>
                    <a:pt x="15" y="110"/>
                  </a:moveTo>
                  <a:lnTo>
                    <a:pt x="15" y="110"/>
                  </a:lnTo>
                  <a:lnTo>
                    <a:pt x="19" y="118"/>
                  </a:lnTo>
                  <a:lnTo>
                    <a:pt x="22" y="127"/>
                  </a:lnTo>
                  <a:lnTo>
                    <a:pt x="26" y="144"/>
                  </a:lnTo>
                  <a:lnTo>
                    <a:pt x="29" y="152"/>
                  </a:lnTo>
                  <a:lnTo>
                    <a:pt x="32" y="159"/>
                  </a:lnTo>
                  <a:lnTo>
                    <a:pt x="38" y="164"/>
                  </a:lnTo>
                  <a:lnTo>
                    <a:pt x="41" y="165"/>
                  </a:lnTo>
                  <a:lnTo>
                    <a:pt x="46" y="168"/>
                  </a:lnTo>
                  <a:lnTo>
                    <a:pt x="46" y="168"/>
                  </a:lnTo>
                  <a:lnTo>
                    <a:pt x="54" y="169"/>
                  </a:lnTo>
                  <a:lnTo>
                    <a:pt x="60" y="169"/>
                  </a:lnTo>
                  <a:lnTo>
                    <a:pt x="67" y="166"/>
                  </a:lnTo>
                  <a:lnTo>
                    <a:pt x="73" y="164"/>
                  </a:lnTo>
                  <a:lnTo>
                    <a:pt x="79" y="160"/>
                  </a:lnTo>
                  <a:lnTo>
                    <a:pt x="83" y="155"/>
                  </a:lnTo>
                  <a:lnTo>
                    <a:pt x="93" y="144"/>
                  </a:lnTo>
                  <a:lnTo>
                    <a:pt x="102" y="132"/>
                  </a:lnTo>
                  <a:lnTo>
                    <a:pt x="113" y="122"/>
                  </a:lnTo>
                  <a:lnTo>
                    <a:pt x="118" y="118"/>
                  </a:lnTo>
                  <a:lnTo>
                    <a:pt x="124" y="115"/>
                  </a:lnTo>
                  <a:lnTo>
                    <a:pt x="131" y="113"/>
                  </a:lnTo>
                  <a:lnTo>
                    <a:pt x="138" y="112"/>
                  </a:lnTo>
                  <a:lnTo>
                    <a:pt x="138" y="112"/>
                  </a:lnTo>
                  <a:lnTo>
                    <a:pt x="151" y="110"/>
                  </a:lnTo>
                  <a:lnTo>
                    <a:pt x="165" y="106"/>
                  </a:lnTo>
                  <a:lnTo>
                    <a:pt x="175" y="102"/>
                  </a:lnTo>
                  <a:lnTo>
                    <a:pt x="185" y="94"/>
                  </a:lnTo>
                  <a:lnTo>
                    <a:pt x="195" y="85"/>
                  </a:lnTo>
                  <a:lnTo>
                    <a:pt x="201" y="74"/>
                  </a:lnTo>
                  <a:lnTo>
                    <a:pt x="207" y="62"/>
                  </a:lnTo>
                  <a:lnTo>
                    <a:pt x="212" y="48"/>
                  </a:lnTo>
                  <a:lnTo>
                    <a:pt x="212" y="48"/>
                  </a:lnTo>
                  <a:lnTo>
                    <a:pt x="212" y="48"/>
                  </a:lnTo>
                  <a:lnTo>
                    <a:pt x="206" y="47"/>
                  </a:lnTo>
                  <a:lnTo>
                    <a:pt x="203" y="44"/>
                  </a:lnTo>
                  <a:lnTo>
                    <a:pt x="201" y="39"/>
                  </a:lnTo>
                  <a:lnTo>
                    <a:pt x="199" y="35"/>
                  </a:lnTo>
                  <a:lnTo>
                    <a:pt x="197" y="25"/>
                  </a:lnTo>
                  <a:lnTo>
                    <a:pt x="195" y="22"/>
                  </a:lnTo>
                  <a:lnTo>
                    <a:pt x="191" y="20"/>
                  </a:lnTo>
                  <a:lnTo>
                    <a:pt x="191" y="20"/>
                  </a:lnTo>
                  <a:lnTo>
                    <a:pt x="188" y="19"/>
                  </a:lnTo>
                  <a:lnTo>
                    <a:pt x="183" y="17"/>
                  </a:lnTo>
                  <a:lnTo>
                    <a:pt x="174" y="20"/>
                  </a:lnTo>
                  <a:lnTo>
                    <a:pt x="166" y="23"/>
                  </a:lnTo>
                  <a:lnTo>
                    <a:pt x="157" y="28"/>
                  </a:lnTo>
                  <a:lnTo>
                    <a:pt x="157" y="28"/>
                  </a:lnTo>
                  <a:lnTo>
                    <a:pt x="152" y="29"/>
                  </a:lnTo>
                  <a:lnTo>
                    <a:pt x="147" y="30"/>
                  </a:lnTo>
                  <a:lnTo>
                    <a:pt x="142" y="29"/>
                  </a:lnTo>
                  <a:lnTo>
                    <a:pt x="140" y="28"/>
                  </a:lnTo>
                  <a:lnTo>
                    <a:pt x="140" y="28"/>
                  </a:lnTo>
                  <a:lnTo>
                    <a:pt x="138" y="23"/>
                  </a:lnTo>
                  <a:lnTo>
                    <a:pt x="134" y="19"/>
                  </a:lnTo>
                  <a:lnTo>
                    <a:pt x="127" y="13"/>
                  </a:lnTo>
                  <a:lnTo>
                    <a:pt x="119" y="8"/>
                  </a:lnTo>
                  <a:lnTo>
                    <a:pt x="113" y="5"/>
                  </a:lnTo>
                  <a:lnTo>
                    <a:pt x="113" y="5"/>
                  </a:lnTo>
                  <a:lnTo>
                    <a:pt x="102" y="3"/>
                  </a:lnTo>
                  <a:lnTo>
                    <a:pt x="92" y="0"/>
                  </a:lnTo>
                  <a:lnTo>
                    <a:pt x="82" y="0"/>
                  </a:lnTo>
                  <a:lnTo>
                    <a:pt x="71" y="3"/>
                  </a:lnTo>
                  <a:lnTo>
                    <a:pt x="60" y="5"/>
                  </a:lnTo>
                  <a:lnTo>
                    <a:pt x="50" y="8"/>
                  </a:lnTo>
                  <a:lnTo>
                    <a:pt x="41" y="12"/>
                  </a:lnTo>
                  <a:lnTo>
                    <a:pt x="32" y="16"/>
                  </a:lnTo>
                  <a:lnTo>
                    <a:pt x="32" y="16"/>
                  </a:lnTo>
                  <a:lnTo>
                    <a:pt x="30" y="20"/>
                  </a:lnTo>
                  <a:lnTo>
                    <a:pt x="27" y="23"/>
                  </a:lnTo>
                  <a:lnTo>
                    <a:pt x="26" y="35"/>
                  </a:lnTo>
                  <a:lnTo>
                    <a:pt x="25" y="47"/>
                  </a:lnTo>
                  <a:lnTo>
                    <a:pt x="24" y="53"/>
                  </a:lnTo>
                  <a:lnTo>
                    <a:pt x="23" y="56"/>
                  </a:lnTo>
                  <a:lnTo>
                    <a:pt x="23" y="56"/>
                  </a:lnTo>
                  <a:lnTo>
                    <a:pt x="18" y="62"/>
                  </a:lnTo>
                  <a:lnTo>
                    <a:pt x="14" y="65"/>
                  </a:lnTo>
                  <a:lnTo>
                    <a:pt x="5" y="73"/>
                  </a:lnTo>
                  <a:lnTo>
                    <a:pt x="2" y="77"/>
                  </a:lnTo>
                  <a:lnTo>
                    <a:pt x="0" y="81"/>
                  </a:lnTo>
                  <a:lnTo>
                    <a:pt x="0" y="87"/>
                  </a:lnTo>
                  <a:lnTo>
                    <a:pt x="1" y="94"/>
                  </a:lnTo>
                  <a:lnTo>
                    <a:pt x="1" y="94"/>
                  </a:lnTo>
                  <a:lnTo>
                    <a:pt x="5" y="98"/>
                  </a:lnTo>
                  <a:lnTo>
                    <a:pt x="8" y="102"/>
                  </a:lnTo>
                  <a:lnTo>
                    <a:pt x="11" y="105"/>
                  </a:lnTo>
                  <a:lnTo>
                    <a:pt x="15" y="110"/>
                  </a:lnTo>
                  <a:lnTo>
                    <a:pt x="15" y="11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33" name="îŝļîďé">
              <a:extLst>
                <a:ext uri="{FF2B5EF4-FFF2-40B4-BE49-F238E27FC236}">
                  <a16:creationId xmlns:a16="http://schemas.microsoft.com/office/drawing/2014/main" id="{46C6443C-EB86-4FA3-8B04-BEC2B30BE9FC}"/>
                </a:ext>
              </a:extLst>
            </p:cNvPr>
            <p:cNvSpPr/>
            <p:nvPr/>
          </p:nvSpPr>
          <p:spPr bwMode="auto">
            <a:xfrm>
              <a:off x="2486522" y="2385368"/>
              <a:ext cx="6283" cy="5997"/>
            </a:xfrm>
            <a:custGeom>
              <a:avLst/>
              <a:gdLst>
                <a:gd name="T0" fmla="*/ 1 w 6"/>
                <a:gd name="T1" fmla="*/ 1 h 5"/>
                <a:gd name="T2" fmla="*/ 1 w 6"/>
                <a:gd name="T3" fmla="*/ 1 h 5"/>
                <a:gd name="T4" fmla="*/ 0 w 6"/>
                <a:gd name="T5" fmla="*/ 5 h 5"/>
                <a:gd name="T6" fmla="*/ 6 w 6"/>
                <a:gd name="T7" fmla="*/ 3 h 5"/>
                <a:gd name="T8" fmla="*/ 6 w 6"/>
                <a:gd name="T9" fmla="*/ 3 h 5"/>
                <a:gd name="T10" fmla="*/ 3 w 6"/>
                <a:gd name="T11" fmla="*/ 0 h 5"/>
                <a:gd name="T12" fmla="*/ 2 w 6"/>
                <a:gd name="T13" fmla="*/ 0 h 5"/>
                <a:gd name="T14" fmla="*/ 1 w 6"/>
                <a:gd name="T15" fmla="*/ 1 h 5"/>
                <a:gd name="T16" fmla="*/ 1 w 6"/>
                <a:gd name="T17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5">
                  <a:moveTo>
                    <a:pt x="1" y="1"/>
                  </a:moveTo>
                  <a:lnTo>
                    <a:pt x="1" y="1"/>
                  </a:lnTo>
                  <a:lnTo>
                    <a:pt x="0" y="5"/>
                  </a:lnTo>
                  <a:lnTo>
                    <a:pt x="6" y="3"/>
                  </a:lnTo>
                  <a:lnTo>
                    <a:pt x="6" y="3"/>
                  </a:lnTo>
                  <a:lnTo>
                    <a:pt x="3" y="0"/>
                  </a:lnTo>
                  <a:lnTo>
                    <a:pt x="2" y="0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34" name="íṡľiḋe">
              <a:extLst>
                <a:ext uri="{FF2B5EF4-FFF2-40B4-BE49-F238E27FC236}">
                  <a16:creationId xmlns:a16="http://schemas.microsoft.com/office/drawing/2014/main" id="{F0CA327C-938C-43B2-8091-4B966895BF6C}"/>
                </a:ext>
              </a:extLst>
            </p:cNvPr>
            <p:cNvSpPr/>
            <p:nvPr/>
          </p:nvSpPr>
          <p:spPr bwMode="auto">
            <a:xfrm>
              <a:off x="2593315" y="2413357"/>
              <a:ext cx="50255" cy="7997"/>
            </a:xfrm>
            <a:custGeom>
              <a:avLst/>
              <a:gdLst>
                <a:gd name="T0" fmla="*/ 30 w 48"/>
                <a:gd name="T1" fmla="*/ 8 h 9"/>
                <a:gd name="T2" fmla="*/ 30 w 48"/>
                <a:gd name="T3" fmla="*/ 8 h 9"/>
                <a:gd name="T4" fmla="*/ 39 w 48"/>
                <a:gd name="T5" fmla="*/ 2 h 9"/>
                <a:gd name="T6" fmla="*/ 48 w 48"/>
                <a:gd name="T7" fmla="*/ 0 h 9"/>
                <a:gd name="T8" fmla="*/ 0 w 48"/>
                <a:gd name="T9" fmla="*/ 1 h 9"/>
                <a:gd name="T10" fmla="*/ 0 w 48"/>
                <a:gd name="T11" fmla="*/ 1 h 9"/>
                <a:gd name="T12" fmla="*/ 1 w 48"/>
                <a:gd name="T13" fmla="*/ 3 h 9"/>
                <a:gd name="T14" fmla="*/ 1 w 48"/>
                <a:gd name="T15" fmla="*/ 3 h 9"/>
                <a:gd name="T16" fmla="*/ 8 w 48"/>
                <a:gd name="T17" fmla="*/ 7 h 9"/>
                <a:gd name="T18" fmla="*/ 15 w 48"/>
                <a:gd name="T19" fmla="*/ 9 h 9"/>
                <a:gd name="T20" fmla="*/ 23 w 48"/>
                <a:gd name="T21" fmla="*/ 9 h 9"/>
                <a:gd name="T22" fmla="*/ 30 w 48"/>
                <a:gd name="T23" fmla="*/ 8 h 9"/>
                <a:gd name="T24" fmla="*/ 30 w 48"/>
                <a:gd name="T25" fmla="*/ 8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8" h="9">
                  <a:moveTo>
                    <a:pt x="30" y="8"/>
                  </a:moveTo>
                  <a:lnTo>
                    <a:pt x="30" y="8"/>
                  </a:lnTo>
                  <a:lnTo>
                    <a:pt x="39" y="2"/>
                  </a:lnTo>
                  <a:lnTo>
                    <a:pt x="48" y="0"/>
                  </a:lnTo>
                  <a:lnTo>
                    <a:pt x="0" y="1"/>
                  </a:lnTo>
                  <a:lnTo>
                    <a:pt x="0" y="1"/>
                  </a:lnTo>
                  <a:lnTo>
                    <a:pt x="1" y="3"/>
                  </a:lnTo>
                  <a:lnTo>
                    <a:pt x="1" y="3"/>
                  </a:lnTo>
                  <a:lnTo>
                    <a:pt x="8" y="7"/>
                  </a:lnTo>
                  <a:lnTo>
                    <a:pt x="15" y="9"/>
                  </a:lnTo>
                  <a:lnTo>
                    <a:pt x="23" y="9"/>
                  </a:lnTo>
                  <a:lnTo>
                    <a:pt x="30" y="8"/>
                  </a:lnTo>
                  <a:lnTo>
                    <a:pt x="30" y="8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35" name="íSľiḍè">
              <a:extLst>
                <a:ext uri="{FF2B5EF4-FFF2-40B4-BE49-F238E27FC236}">
                  <a16:creationId xmlns:a16="http://schemas.microsoft.com/office/drawing/2014/main" id="{5287811A-6FAB-4284-B489-66E49CFC05A0}"/>
                </a:ext>
              </a:extLst>
            </p:cNvPr>
            <p:cNvSpPr/>
            <p:nvPr/>
          </p:nvSpPr>
          <p:spPr bwMode="auto">
            <a:xfrm>
              <a:off x="2419515" y="2405360"/>
              <a:ext cx="464859" cy="211918"/>
            </a:xfrm>
            <a:custGeom>
              <a:avLst/>
              <a:gdLst>
                <a:gd name="T0" fmla="*/ 25 w 443"/>
                <a:gd name="T1" fmla="*/ 65 h 210"/>
                <a:gd name="T2" fmla="*/ 0 w 443"/>
                <a:gd name="T3" fmla="*/ 72 h 210"/>
                <a:gd name="T4" fmla="*/ 2 w 443"/>
                <a:gd name="T5" fmla="*/ 76 h 210"/>
                <a:gd name="T6" fmla="*/ 14 w 443"/>
                <a:gd name="T7" fmla="*/ 99 h 210"/>
                <a:gd name="T8" fmla="*/ 22 w 443"/>
                <a:gd name="T9" fmla="*/ 114 h 210"/>
                <a:gd name="T10" fmla="*/ 70 w 443"/>
                <a:gd name="T11" fmla="*/ 138 h 210"/>
                <a:gd name="T12" fmla="*/ 101 w 443"/>
                <a:gd name="T13" fmla="*/ 136 h 210"/>
                <a:gd name="T14" fmla="*/ 136 w 443"/>
                <a:gd name="T15" fmla="*/ 133 h 210"/>
                <a:gd name="T16" fmla="*/ 136 w 443"/>
                <a:gd name="T17" fmla="*/ 141 h 210"/>
                <a:gd name="T18" fmla="*/ 115 w 443"/>
                <a:gd name="T19" fmla="*/ 156 h 210"/>
                <a:gd name="T20" fmla="*/ 118 w 443"/>
                <a:gd name="T21" fmla="*/ 176 h 210"/>
                <a:gd name="T22" fmla="*/ 141 w 443"/>
                <a:gd name="T23" fmla="*/ 189 h 210"/>
                <a:gd name="T24" fmla="*/ 186 w 443"/>
                <a:gd name="T25" fmla="*/ 188 h 210"/>
                <a:gd name="T26" fmla="*/ 190 w 443"/>
                <a:gd name="T27" fmla="*/ 202 h 210"/>
                <a:gd name="T28" fmla="*/ 206 w 443"/>
                <a:gd name="T29" fmla="*/ 210 h 210"/>
                <a:gd name="T30" fmla="*/ 248 w 443"/>
                <a:gd name="T31" fmla="*/ 196 h 210"/>
                <a:gd name="T32" fmla="*/ 326 w 443"/>
                <a:gd name="T33" fmla="*/ 184 h 210"/>
                <a:gd name="T34" fmla="*/ 376 w 443"/>
                <a:gd name="T35" fmla="*/ 184 h 210"/>
                <a:gd name="T36" fmla="*/ 391 w 443"/>
                <a:gd name="T37" fmla="*/ 174 h 210"/>
                <a:gd name="T38" fmla="*/ 397 w 443"/>
                <a:gd name="T39" fmla="*/ 160 h 210"/>
                <a:gd name="T40" fmla="*/ 418 w 443"/>
                <a:gd name="T41" fmla="*/ 149 h 210"/>
                <a:gd name="T42" fmla="*/ 442 w 443"/>
                <a:gd name="T43" fmla="*/ 135 h 210"/>
                <a:gd name="T44" fmla="*/ 442 w 443"/>
                <a:gd name="T45" fmla="*/ 125 h 210"/>
                <a:gd name="T46" fmla="*/ 425 w 443"/>
                <a:gd name="T47" fmla="*/ 115 h 210"/>
                <a:gd name="T48" fmla="*/ 372 w 443"/>
                <a:gd name="T49" fmla="*/ 105 h 210"/>
                <a:gd name="T50" fmla="*/ 345 w 443"/>
                <a:gd name="T51" fmla="*/ 85 h 210"/>
                <a:gd name="T52" fmla="*/ 324 w 443"/>
                <a:gd name="T53" fmla="*/ 51 h 210"/>
                <a:gd name="T54" fmla="*/ 318 w 443"/>
                <a:gd name="T55" fmla="*/ 11 h 210"/>
                <a:gd name="T56" fmla="*/ 300 w 443"/>
                <a:gd name="T57" fmla="*/ 3 h 210"/>
                <a:gd name="T58" fmla="*/ 284 w 443"/>
                <a:gd name="T59" fmla="*/ 6 h 210"/>
                <a:gd name="T60" fmla="*/ 276 w 443"/>
                <a:gd name="T61" fmla="*/ 25 h 210"/>
                <a:gd name="T62" fmla="*/ 264 w 443"/>
                <a:gd name="T63" fmla="*/ 40 h 210"/>
                <a:gd name="T64" fmla="*/ 249 w 443"/>
                <a:gd name="T65" fmla="*/ 42 h 210"/>
                <a:gd name="T66" fmla="*/ 243 w 443"/>
                <a:gd name="T67" fmla="*/ 35 h 210"/>
                <a:gd name="T68" fmla="*/ 250 w 443"/>
                <a:gd name="T69" fmla="*/ 10 h 210"/>
                <a:gd name="T70" fmla="*/ 248 w 443"/>
                <a:gd name="T71" fmla="*/ 5 h 210"/>
                <a:gd name="T72" fmla="*/ 222 w 443"/>
                <a:gd name="T73" fmla="*/ 6 h 210"/>
                <a:gd name="T74" fmla="*/ 219 w 443"/>
                <a:gd name="T75" fmla="*/ 6 h 210"/>
                <a:gd name="T76" fmla="*/ 190 w 443"/>
                <a:gd name="T77" fmla="*/ 19 h 210"/>
                <a:gd name="T78" fmla="*/ 176 w 443"/>
                <a:gd name="T79" fmla="*/ 27 h 210"/>
                <a:gd name="T80" fmla="*/ 166 w 443"/>
                <a:gd name="T81" fmla="*/ 24 h 210"/>
                <a:gd name="T82" fmla="*/ 156 w 443"/>
                <a:gd name="T83" fmla="*/ 14 h 210"/>
                <a:gd name="T84" fmla="*/ 101 w 443"/>
                <a:gd name="T85" fmla="*/ 9 h 210"/>
                <a:gd name="T86" fmla="*/ 118 w 443"/>
                <a:gd name="T87" fmla="*/ 0 h 210"/>
                <a:gd name="T88" fmla="*/ 95 w 443"/>
                <a:gd name="T89" fmla="*/ 7 h 210"/>
                <a:gd name="T90" fmla="*/ 50 w 443"/>
                <a:gd name="T91" fmla="*/ 33 h 210"/>
                <a:gd name="T92" fmla="*/ 49 w 443"/>
                <a:gd name="T93" fmla="*/ 43 h 210"/>
                <a:gd name="T94" fmla="*/ 48 w 443"/>
                <a:gd name="T95" fmla="*/ 55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443" h="210">
                  <a:moveTo>
                    <a:pt x="48" y="55"/>
                  </a:moveTo>
                  <a:lnTo>
                    <a:pt x="48" y="55"/>
                  </a:lnTo>
                  <a:lnTo>
                    <a:pt x="37" y="60"/>
                  </a:lnTo>
                  <a:lnTo>
                    <a:pt x="25" y="65"/>
                  </a:lnTo>
                  <a:lnTo>
                    <a:pt x="12" y="67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0" y="72"/>
                  </a:lnTo>
                  <a:lnTo>
                    <a:pt x="0" y="74"/>
                  </a:lnTo>
                  <a:lnTo>
                    <a:pt x="0" y="76"/>
                  </a:lnTo>
                  <a:lnTo>
                    <a:pt x="0" y="76"/>
                  </a:lnTo>
                  <a:lnTo>
                    <a:pt x="2" y="76"/>
                  </a:lnTo>
                  <a:lnTo>
                    <a:pt x="4" y="76"/>
                  </a:lnTo>
                  <a:lnTo>
                    <a:pt x="9" y="76"/>
                  </a:lnTo>
                  <a:lnTo>
                    <a:pt x="9" y="76"/>
                  </a:lnTo>
                  <a:lnTo>
                    <a:pt x="14" y="99"/>
                  </a:lnTo>
                  <a:lnTo>
                    <a:pt x="17" y="108"/>
                  </a:lnTo>
                  <a:lnTo>
                    <a:pt x="19" y="111"/>
                  </a:lnTo>
                  <a:lnTo>
                    <a:pt x="22" y="114"/>
                  </a:lnTo>
                  <a:lnTo>
                    <a:pt x="22" y="114"/>
                  </a:lnTo>
                  <a:lnTo>
                    <a:pt x="32" y="119"/>
                  </a:lnTo>
                  <a:lnTo>
                    <a:pt x="43" y="125"/>
                  </a:lnTo>
                  <a:lnTo>
                    <a:pt x="70" y="138"/>
                  </a:lnTo>
                  <a:lnTo>
                    <a:pt x="70" y="138"/>
                  </a:lnTo>
                  <a:lnTo>
                    <a:pt x="77" y="140"/>
                  </a:lnTo>
                  <a:lnTo>
                    <a:pt x="85" y="140"/>
                  </a:lnTo>
                  <a:lnTo>
                    <a:pt x="93" y="139"/>
                  </a:lnTo>
                  <a:lnTo>
                    <a:pt x="101" y="136"/>
                  </a:lnTo>
                  <a:lnTo>
                    <a:pt x="110" y="134"/>
                  </a:lnTo>
                  <a:lnTo>
                    <a:pt x="119" y="132"/>
                  </a:lnTo>
                  <a:lnTo>
                    <a:pt x="127" y="132"/>
                  </a:lnTo>
                  <a:lnTo>
                    <a:pt x="136" y="133"/>
                  </a:lnTo>
                  <a:lnTo>
                    <a:pt x="136" y="133"/>
                  </a:lnTo>
                  <a:lnTo>
                    <a:pt x="138" y="136"/>
                  </a:lnTo>
                  <a:lnTo>
                    <a:pt x="138" y="140"/>
                  </a:lnTo>
                  <a:lnTo>
                    <a:pt x="136" y="141"/>
                  </a:lnTo>
                  <a:lnTo>
                    <a:pt x="136" y="141"/>
                  </a:lnTo>
                  <a:lnTo>
                    <a:pt x="124" y="149"/>
                  </a:lnTo>
                  <a:lnTo>
                    <a:pt x="119" y="152"/>
                  </a:lnTo>
                  <a:lnTo>
                    <a:pt x="115" y="156"/>
                  </a:lnTo>
                  <a:lnTo>
                    <a:pt x="113" y="160"/>
                  </a:lnTo>
                  <a:lnTo>
                    <a:pt x="113" y="164"/>
                  </a:lnTo>
                  <a:lnTo>
                    <a:pt x="114" y="169"/>
                  </a:lnTo>
                  <a:lnTo>
                    <a:pt x="118" y="176"/>
                  </a:lnTo>
                  <a:lnTo>
                    <a:pt x="118" y="176"/>
                  </a:lnTo>
                  <a:lnTo>
                    <a:pt x="126" y="183"/>
                  </a:lnTo>
                  <a:lnTo>
                    <a:pt x="133" y="186"/>
                  </a:lnTo>
                  <a:lnTo>
                    <a:pt x="141" y="189"/>
                  </a:lnTo>
                  <a:lnTo>
                    <a:pt x="149" y="190"/>
                  </a:lnTo>
                  <a:lnTo>
                    <a:pt x="167" y="188"/>
                  </a:lnTo>
                  <a:lnTo>
                    <a:pt x="176" y="188"/>
                  </a:lnTo>
                  <a:lnTo>
                    <a:pt x="186" y="188"/>
                  </a:lnTo>
                  <a:lnTo>
                    <a:pt x="186" y="188"/>
                  </a:lnTo>
                  <a:lnTo>
                    <a:pt x="185" y="193"/>
                  </a:lnTo>
                  <a:lnTo>
                    <a:pt x="188" y="199"/>
                  </a:lnTo>
                  <a:lnTo>
                    <a:pt x="190" y="202"/>
                  </a:lnTo>
                  <a:lnTo>
                    <a:pt x="194" y="206"/>
                  </a:lnTo>
                  <a:lnTo>
                    <a:pt x="198" y="208"/>
                  </a:lnTo>
                  <a:lnTo>
                    <a:pt x="202" y="210"/>
                  </a:lnTo>
                  <a:lnTo>
                    <a:pt x="206" y="210"/>
                  </a:lnTo>
                  <a:lnTo>
                    <a:pt x="209" y="209"/>
                  </a:lnTo>
                  <a:lnTo>
                    <a:pt x="209" y="209"/>
                  </a:lnTo>
                  <a:lnTo>
                    <a:pt x="229" y="201"/>
                  </a:lnTo>
                  <a:lnTo>
                    <a:pt x="248" y="196"/>
                  </a:lnTo>
                  <a:lnTo>
                    <a:pt x="267" y="191"/>
                  </a:lnTo>
                  <a:lnTo>
                    <a:pt x="288" y="188"/>
                  </a:lnTo>
                  <a:lnTo>
                    <a:pt x="307" y="185"/>
                  </a:lnTo>
                  <a:lnTo>
                    <a:pt x="326" y="184"/>
                  </a:lnTo>
                  <a:lnTo>
                    <a:pt x="347" y="184"/>
                  </a:lnTo>
                  <a:lnTo>
                    <a:pt x="367" y="185"/>
                  </a:lnTo>
                  <a:lnTo>
                    <a:pt x="367" y="185"/>
                  </a:lnTo>
                  <a:lnTo>
                    <a:pt x="376" y="184"/>
                  </a:lnTo>
                  <a:lnTo>
                    <a:pt x="380" y="183"/>
                  </a:lnTo>
                  <a:lnTo>
                    <a:pt x="384" y="181"/>
                  </a:lnTo>
                  <a:lnTo>
                    <a:pt x="388" y="177"/>
                  </a:lnTo>
                  <a:lnTo>
                    <a:pt x="391" y="174"/>
                  </a:lnTo>
                  <a:lnTo>
                    <a:pt x="393" y="169"/>
                  </a:lnTo>
                  <a:lnTo>
                    <a:pt x="396" y="164"/>
                  </a:lnTo>
                  <a:lnTo>
                    <a:pt x="396" y="164"/>
                  </a:lnTo>
                  <a:lnTo>
                    <a:pt x="397" y="160"/>
                  </a:lnTo>
                  <a:lnTo>
                    <a:pt x="399" y="158"/>
                  </a:lnTo>
                  <a:lnTo>
                    <a:pt x="404" y="155"/>
                  </a:lnTo>
                  <a:lnTo>
                    <a:pt x="410" y="151"/>
                  </a:lnTo>
                  <a:lnTo>
                    <a:pt x="418" y="149"/>
                  </a:lnTo>
                  <a:lnTo>
                    <a:pt x="426" y="147"/>
                  </a:lnTo>
                  <a:lnTo>
                    <a:pt x="433" y="143"/>
                  </a:lnTo>
                  <a:lnTo>
                    <a:pt x="440" y="138"/>
                  </a:lnTo>
                  <a:lnTo>
                    <a:pt x="442" y="135"/>
                  </a:lnTo>
                  <a:lnTo>
                    <a:pt x="443" y="131"/>
                  </a:lnTo>
                  <a:lnTo>
                    <a:pt x="443" y="131"/>
                  </a:lnTo>
                  <a:lnTo>
                    <a:pt x="443" y="128"/>
                  </a:lnTo>
                  <a:lnTo>
                    <a:pt x="442" y="125"/>
                  </a:lnTo>
                  <a:lnTo>
                    <a:pt x="438" y="121"/>
                  </a:lnTo>
                  <a:lnTo>
                    <a:pt x="431" y="116"/>
                  </a:lnTo>
                  <a:lnTo>
                    <a:pt x="425" y="115"/>
                  </a:lnTo>
                  <a:lnTo>
                    <a:pt x="425" y="115"/>
                  </a:lnTo>
                  <a:lnTo>
                    <a:pt x="404" y="113"/>
                  </a:lnTo>
                  <a:lnTo>
                    <a:pt x="392" y="110"/>
                  </a:lnTo>
                  <a:lnTo>
                    <a:pt x="382" y="108"/>
                  </a:lnTo>
                  <a:lnTo>
                    <a:pt x="372" y="105"/>
                  </a:lnTo>
                  <a:lnTo>
                    <a:pt x="362" y="99"/>
                  </a:lnTo>
                  <a:lnTo>
                    <a:pt x="352" y="93"/>
                  </a:lnTo>
                  <a:lnTo>
                    <a:pt x="345" y="85"/>
                  </a:lnTo>
                  <a:lnTo>
                    <a:pt x="345" y="85"/>
                  </a:lnTo>
                  <a:lnTo>
                    <a:pt x="338" y="77"/>
                  </a:lnTo>
                  <a:lnTo>
                    <a:pt x="332" y="69"/>
                  </a:lnTo>
                  <a:lnTo>
                    <a:pt x="327" y="60"/>
                  </a:lnTo>
                  <a:lnTo>
                    <a:pt x="324" y="51"/>
                  </a:lnTo>
                  <a:lnTo>
                    <a:pt x="321" y="42"/>
                  </a:lnTo>
                  <a:lnTo>
                    <a:pt x="318" y="32"/>
                  </a:lnTo>
                  <a:lnTo>
                    <a:pt x="318" y="22"/>
                  </a:lnTo>
                  <a:lnTo>
                    <a:pt x="318" y="11"/>
                  </a:lnTo>
                  <a:lnTo>
                    <a:pt x="318" y="11"/>
                  </a:lnTo>
                  <a:lnTo>
                    <a:pt x="313" y="10"/>
                  </a:lnTo>
                  <a:lnTo>
                    <a:pt x="308" y="9"/>
                  </a:lnTo>
                  <a:lnTo>
                    <a:pt x="300" y="3"/>
                  </a:lnTo>
                  <a:lnTo>
                    <a:pt x="297" y="1"/>
                  </a:lnTo>
                  <a:lnTo>
                    <a:pt x="293" y="0"/>
                  </a:lnTo>
                  <a:lnTo>
                    <a:pt x="289" y="1"/>
                  </a:lnTo>
                  <a:lnTo>
                    <a:pt x="284" y="6"/>
                  </a:lnTo>
                  <a:lnTo>
                    <a:pt x="284" y="6"/>
                  </a:lnTo>
                  <a:lnTo>
                    <a:pt x="282" y="10"/>
                  </a:lnTo>
                  <a:lnTo>
                    <a:pt x="280" y="15"/>
                  </a:lnTo>
                  <a:lnTo>
                    <a:pt x="276" y="25"/>
                  </a:lnTo>
                  <a:lnTo>
                    <a:pt x="274" y="30"/>
                  </a:lnTo>
                  <a:lnTo>
                    <a:pt x="272" y="34"/>
                  </a:lnTo>
                  <a:lnTo>
                    <a:pt x="268" y="38"/>
                  </a:lnTo>
                  <a:lnTo>
                    <a:pt x="264" y="40"/>
                  </a:lnTo>
                  <a:lnTo>
                    <a:pt x="264" y="40"/>
                  </a:lnTo>
                  <a:lnTo>
                    <a:pt x="259" y="42"/>
                  </a:lnTo>
                  <a:lnTo>
                    <a:pt x="254" y="42"/>
                  </a:lnTo>
                  <a:lnTo>
                    <a:pt x="249" y="42"/>
                  </a:lnTo>
                  <a:lnTo>
                    <a:pt x="246" y="40"/>
                  </a:lnTo>
                  <a:lnTo>
                    <a:pt x="246" y="40"/>
                  </a:lnTo>
                  <a:lnTo>
                    <a:pt x="244" y="38"/>
                  </a:lnTo>
                  <a:lnTo>
                    <a:pt x="243" y="35"/>
                  </a:lnTo>
                  <a:lnTo>
                    <a:pt x="243" y="30"/>
                  </a:lnTo>
                  <a:lnTo>
                    <a:pt x="244" y="25"/>
                  </a:lnTo>
                  <a:lnTo>
                    <a:pt x="247" y="19"/>
                  </a:lnTo>
                  <a:lnTo>
                    <a:pt x="250" y="10"/>
                  </a:lnTo>
                  <a:lnTo>
                    <a:pt x="250" y="7"/>
                  </a:lnTo>
                  <a:lnTo>
                    <a:pt x="250" y="6"/>
                  </a:lnTo>
                  <a:lnTo>
                    <a:pt x="248" y="5"/>
                  </a:lnTo>
                  <a:lnTo>
                    <a:pt x="248" y="5"/>
                  </a:lnTo>
                  <a:lnTo>
                    <a:pt x="242" y="2"/>
                  </a:lnTo>
                  <a:lnTo>
                    <a:pt x="235" y="2"/>
                  </a:lnTo>
                  <a:lnTo>
                    <a:pt x="229" y="3"/>
                  </a:lnTo>
                  <a:lnTo>
                    <a:pt x="222" y="6"/>
                  </a:lnTo>
                  <a:lnTo>
                    <a:pt x="222" y="6"/>
                  </a:lnTo>
                  <a:lnTo>
                    <a:pt x="230" y="6"/>
                  </a:lnTo>
                  <a:lnTo>
                    <a:pt x="219" y="6"/>
                  </a:lnTo>
                  <a:lnTo>
                    <a:pt x="219" y="6"/>
                  </a:lnTo>
                  <a:lnTo>
                    <a:pt x="208" y="10"/>
                  </a:lnTo>
                  <a:lnTo>
                    <a:pt x="196" y="15"/>
                  </a:lnTo>
                  <a:lnTo>
                    <a:pt x="196" y="15"/>
                  </a:lnTo>
                  <a:lnTo>
                    <a:pt x="190" y="19"/>
                  </a:lnTo>
                  <a:lnTo>
                    <a:pt x="184" y="25"/>
                  </a:lnTo>
                  <a:lnTo>
                    <a:pt x="184" y="25"/>
                  </a:lnTo>
                  <a:lnTo>
                    <a:pt x="182" y="26"/>
                  </a:lnTo>
                  <a:lnTo>
                    <a:pt x="176" y="27"/>
                  </a:lnTo>
                  <a:lnTo>
                    <a:pt x="172" y="26"/>
                  </a:lnTo>
                  <a:lnTo>
                    <a:pt x="167" y="25"/>
                  </a:lnTo>
                  <a:lnTo>
                    <a:pt x="167" y="25"/>
                  </a:lnTo>
                  <a:lnTo>
                    <a:pt x="166" y="24"/>
                  </a:lnTo>
                  <a:lnTo>
                    <a:pt x="166" y="20"/>
                  </a:lnTo>
                  <a:lnTo>
                    <a:pt x="166" y="17"/>
                  </a:lnTo>
                  <a:lnTo>
                    <a:pt x="166" y="17"/>
                  </a:lnTo>
                  <a:lnTo>
                    <a:pt x="156" y="14"/>
                  </a:lnTo>
                  <a:lnTo>
                    <a:pt x="145" y="9"/>
                  </a:lnTo>
                  <a:lnTo>
                    <a:pt x="93" y="11"/>
                  </a:lnTo>
                  <a:lnTo>
                    <a:pt x="93" y="11"/>
                  </a:lnTo>
                  <a:lnTo>
                    <a:pt x="101" y="9"/>
                  </a:lnTo>
                  <a:lnTo>
                    <a:pt x="110" y="7"/>
                  </a:lnTo>
                  <a:lnTo>
                    <a:pt x="127" y="1"/>
                  </a:lnTo>
                  <a:lnTo>
                    <a:pt x="127" y="1"/>
                  </a:lnTo>
                  <a:lnTo>
                    <a:pt x="118" y="0"/>
                  </a:lnTo>
                  <a:lnTo>
                    <a:pt x="114" y="0"/>
                  </a:lnTo>
                  <a:lnTo>
                    <a:pt x="109" y="1"/>
                  </a:lnTo>
                  <a:lnTo>
                    <a:pt x="109" y="1"/>
                  </a:lnTo>
                  <a:lnTo>
                    <a:pt x="95" y="7"/>
                  </a:lnTo>
                  <a:lnTo>
                    <a:pt x="80" y="14"/>
                  </a:lnTo>
                  <a:lnTo>
                    <a:pt x="65" y="22"/>
                  </a:lnTo>
                  <a:lnTo>
                    <a:pt x="57" y="27"/>
                  </a:lnTo>
                  <a:lnTo>
                    <a:pt x="50" y="33"/>
                  </a:lnTo>
                  <a:lnTo>
                    <a:pt x="50" y="33"/>
                  </a:lnTo>
                  <a:lnTo>
                    <a:pt x="49" y="34"/>
                  </a:lnTo>
                  <a:lnTo>
                    <a:pt x="49" y="38"/>
                  </a:lnTo>
                  <a:lnTo>
                    <a:pt x="49" y="43"/>
                  </a:lnTo>
                  <a:lnTo>
                    <a:pt x="49" y="50"/>
                  </a:lnTo>
                  <a:lnTo>
                    <a:pt x="49" y="52"/>
                  </a:lnTo>
                  <a:lnTo>
                    <a:pt x="48" y="55"/>
                  </a:lnTo>
                  <a:lnTo>
                    <a:pt x="48" y="55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36" name="íṣľiḍé">
              <a:extLst>
                <a:ext uri="{FF2B5EF4-FFF2-40B4-BE49-F238E27FC236}">
                  <a16:creationId xmlns:a16="http://schemas.microsoft.com/office/drawing/2014/main" id="{C1DA2F13-C9DC-49BC-8885-628E70334EB3}"/>
                </a:ext>
              </a:extLst>
            </p:cNvPr>
            <p:cNvSpPr/>
            <p:nvPr/>
          </p:nvSpPr>
          <p:spPr bwMode="auto">
            <a:xfrm>
              <a:off x="2553529" y="2403361"/>
              <a:ext cx="39786" cy="11995"/>
            </a:xfrm>
            <a:custGeom>
              <a:avLst/>
              <a:gdLst>
                <a:gd name="T0" fmla="*/ 39 w 39"/>
                <a:gd name="T1" fmla="*/ 10 h 11"/>
                <a:gd name="T2" fmla="*/ 39 w 39"/>
                <a:gd name="T3" fmla="*/ 10 h 11"/>
                <a:gd name="T4" fmla="*/ 39 w 39"/>
                <a:gd name="T5" fmla="*/ 7 h 11"/>
                <a:gd name="T6" fmla="*/ 39 w 39"/>
                <a:gd name="T7" fmla="*/ 3 h 11"/>
                <a:gd name="T8" fmla="*/ 39 w 39"/>
                <a:gd name="T9" fmla="*/ 3 h 11"/>
                <a:gd name="T10" fmla="*/ 34 w 39"/>
                <a:gd name="T11" fmla="*/ 2 h 11"/>
                <a:gd name="T12" fmla="*/ 29 w 39"/>
                <a:gd name="T13" fmla="*/ 1 h 11"/>
                <a:gd name="T14" fmla="*/ 20 w 39"/>
                <a:gd name="T15" fmla="*/ 0 h 11"/>
                <a:gd name="T16" fmla="*/ 9 w 39"/>
                <a:gd name="T17" fmla="*/ 1 h 11"/>
                <a:gd name="T18" fmla="*/ 0 w 39"/>
                <a:gd name="T19" fmla="*/ 3 h 11"/>
                <a:gd name="T20" fmla="*/ 0 w 39"/>
                <a:gd name="T21" fmla="*/ 3 h 11"/>
                <a:gd name="T22" fmla="*/ 9 w 39"/>
                <a:gd name="T23" fmla="*/ 7 h 11"/>
                <a:gd name="T24" fmla="*/ 18 w 39"/>
                <a:gd name="T25" fmla="*/ 11 h 11"/>
                <a:gd name="T26" fmla="*/ 39 w 39"/>
                <a:gd name="T27" fmla="*/ 1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9" h="11">
                  <a:moveTo>
                    <a:pt x="39" y="10"/>
                  </a:moveTo>
                  <a:lnTo>
                    <a:pt x="39" y="10"/>
                  </a:lnTo>
                  <a:lnTo>
                    <a:pt x="39" y="7"/>
                  </a:lnTo>
                  <a:lnTo>
                    <a:pt x="39" y="3"/>
                  </a:lnTo>
                  <a:lnTo>
                    <a:pt x="39" y="3"/>
                  </a:lnTo>
                  <a:lnTo>
                    <a:pt x="34" y="2"/>
                  </a:lnTo>
                  <a:lnTo>
                    <a:pt x="29" y="1"/>
                  </a:lnTo>
                  <a:lnTo>
                    <a:pt x="20" y="0"/>
                  </a:lnTo>
                  <a:lnTo>
                    <a:pt x="9" y="1"/>
                  </a:lnTo>
                  <a:lnTo>
                    <a:pt x="0" y="3"/>
                  </a:lnTo>
                  <a:lnTo>
                    <a:pt x="0" y="3"/>
                  </a:lnTo>
                  <a:lnTo>
                    <a:pt x="9" y="7"/>
                  </a:lnTo>
                  <a:lnTo>
                    <a:pt x="18" y="11"/>
                  </a:lnTo>
                  <a:lnTo>
                    <a:pt x="39" y="1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37" name="iṥľîḋe">
              <a:extLst>
                <a:ext uri="{FF2B5EF4-FFF2-40B4-BE49-F238E27FC236}">
                  <a16:creationId xmlns:a16="http://schemas.microsoft.com/office/drawing/2014/main" id="{2822A7F5-8982-4ABE-92B1-7A067A41453A}"/>
                </a:ext>
              </a:extLst>
            </p:cNvPr>
            <p:cNvSpPr/>
            <p:nvPr/>
          </p:nvSpPr>
          <p:spPr bwMode="auto">
            <a:xfrm>
              <a:off x="2517932" y="2407360"/>
              <a:ext cx="54443" cy="9995"/>
            </a:xfrm>
            <a:custGeom>
              <a:avLst/>
              <a:gdLst>
                <a:gd name="T0" fmla="*/ 52 w 52"/>
                <a:gd name="T1" fmla="*/ 8 h 10"/>
                <a:gd name="T2" fmla="*/ 52 w 52"/>
                <a:gd name="T3" fmla="*/ 8 h 10"/>
                <a:gd name="T4" fmla="*/ 43 w 52"/>
                <a:gd name="T5" fmla="*/ 4 h 10"/>
                <a:gd name="T6" fmla="*/ 34 w 52"/>
                <a:gd name="T7" fmla="*/ 0 h 10"/>
                <a:gd name="T8" fmla="*/ 34 w 52"/>
                <a:gd name="T9" fmla="*/ 0 h 10"/>
                <a:gd name="T10" fmla="*/ 17 w 52"/>
                <a:gd name="T11" fmla="*/ 6 h 10"/>
                <a:gd name="T12" fmla="*/ 8 w 52"/>
                <a:gd name="T13" fmla="*/ 8 h 10"/>
                <a:gd name="T14" fmla="*/ 0 w 52"/>
                <a:gd name="T15" fmla="*/ 10 h 10"/>
                <a:gd name="T16" fmla="*/ 52 w 52"/>
                <a:gd name="T17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" h="10">
                  <a:moveTo>
                    <a:pt x="52" y="8"/>
                  </a:moveTo>
                  <a:lnTo>
                    <a:pt x="52" y="8"/>
                  </a:lnTo>
                  <a:lnTo>
                    <a:pt x="43" y="4"/>
                  </a:lnTo>
                  <a:lnTo>
                    <a:pt x="34" y="0"/>
                  </a:lnTo>
                  <a:lnTo>
                    <a:pt x="34" y="0"/>
                  </a:lnTo>
                  <a:lnTo>
                    <a:pt x="17" y="6"/>
                  </a:lnTo>
                  <a:lnTo>
                    <a:pt x="8" y="8"/>
                  </a:lnTo>
                  <a:lnTo>
                    <a:pt x="0" y="10"/>
                  </a:lnTo>
                  <a:lnTo>
                    <a:pt x="52" y="8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38" name="ïsḻiḑê">
              <a:extLst>
                <a:ext uri="{FF2B5EF4-FFF2-40B4-BE49-F238E27FC236}">
                  <a16:creationId xmlns:a16="http://schemas.microsoft.com/office/drawing/2014/main" id="{05137376-9ACB-43FA-B817-59103A04DA15}"/>
                </a:ext>
              </a:extLst>
            </p:cNvPr>
            <p:cNvSpPr/>
            <p:nvPr/>
          </p:nvSpPr>
          <p:spPr bwMode="auto">
            <a:xfrm>
              <a:off x="2649851" y="2411358"/>
              <a:ext cx="10470" cy="0"/>
            </a:xfrm>
            <a:custGeom>
              <a:avLst/>
              <a:gdLst>
                <a:gd name="T0" fmla="*/ 11 w 11"/>
                <a:gd name="T1" fmla="*/ 11 w 11"/>
                <a:gd name="T2" fmla="*/ 3 w 11"/>
                <a:gd name="T3" fmla="*/ 3 w 11"/>
                <a:gd name="T4" fmla="*/ 0 w 11"/>
                <a:gd name="T5" fmla="*/ 11 w 1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</a:cxnLst>
              <a:rect l="0" t="0" r="r" b="b"/>
              <a:pathLst>
                <a:path w="11">
                  <a:moveTo>
                    <a:pt x="11" y="0"/>
                  </a:moveTo>
                  <a:lnTo>
                    <a:pt x="11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39" name="íṡliḍê">
              <a:extLst>
                <a:ext uri="{FF2B5EF4-FFF2-40B4-BE49-F238E27FC236}">
                  <a16:creationId xmlns:a16="http://schemas.microsoft.com/office/drawing/2014/main" id="{8C907684-5FC4-4C0F-837E-70D41C97FE07}"/>
                </a:ext>
              </a:extLst>
            </p:cNvPr>
            <p:cNvSpPr/>
            <p:nvPr/>
          </p:nvSpPr>
          <p:spPr bwMode="auto">
            <a:xfrm>
              <a:off x="2643570" y="2411358"/>
              <a:ext cx="8376" cy="1999"/>
            </a:xfrm>
            <a:custGeom>
              <a:avLst/>
              <a:gdLst>
                <a:gd name="T0" fmla="*/ 8 w 8"/>
                <a:gd name="T1" fmla="*/ 0 h 1"/>
                <a:gd name="T2" fmla="*/ 8 w 8"/>
                <a:gd name="T3" fmla="*/ 0 h 1"/>
                <a:gd name="T4" fmla="*/ 0 w 8"/>
                <a:gd name="T5" fmla="*/ 1 h 1"/>
                <a:gd name="T6" fmla="*/ 5 w 8"/>
                <a:gd name="T7" fmla="*/ 0 h 1"/>
                <a:gd name="T8" fmla="*/ 5 w 8"/>
                <a:gd name="T9" fmla="*/ 0 h 1"/>
                <a:gd name="T10" fmla="*/ 8 w 8"/>
                <a:gd name="T11" fmla="*/ 0 h 1"/>
                <a:gd name="T12" fmla="*/ 8 w 8"/>
                <a:gd name="T1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lnTo>
                    <a:pt x="5" y="0"/>
                  </a:lnTo>
                  <a:lnTo>
                    <a:pt x="5" y="0"/>
                  </a:lnTo>
                  <a:lnTo>
                    <a:pt x="8" y="0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40" name="îṧļíḍè">
              <a:extLst>
                <a:ext uri="{FF2B5EF4-FFF2-40B4-BE49-F238E27FC236}">
                  <a16:creationId xmlns:a16="http://schemas.microsoft.com/office/drawing/2014/main" id="{F522E7FE-307F-4C58-9F60-D629A571B7B7}"/>
                </a:ext>
              </a:extLst>
            </p:cNvPr>
            <p:cNvSpPr/>
            <p:nvPr/>
          </p:nvSpPr>
          <p:spPr bwMode="auto">
            <a:xfrm>
              <a:off x="2832026" y="2353380"/>
              <a:ext cx="163329" cy="135947"/>
            </a:xfrm>
            <a:custGeom>
              <a:avLst/>
              <a:gdLst>
                <a:gd name="T0" fmla="*/ 41 w 154"/>
                <a:gd name="T1" fmla="*/ 93 h 136"/>
                <a:gd name="T2" fmla="*/ 47 w 154"/>
                <a:gd name="T3" fmla="*/ 96 h 136"/>
                <a:gd name="T4" fmla="*/ 52 w 154"/>
                <a:gd name="T5" fmla="*/ 104 h 136"/>
                <a:gd name="T6" fmla="*/ 59 w 154"/>
                <a:gd name="T7" fmla="*/ 118 h 136"/>
                <a:gd name="T8" fmla="*/ 62 w 154"/>
                <a:gd name="T9" fmla="*/ 122 h 136"/>
                <a:gd name="T10" fmla="*/ 73 w 154"/>
                <a:gd name="T11" fmla="*/ 134 h 136"/>
                <a:gd name="T12" fmla="*/ 81 w 154"/>
                <a:gd name="T13" fmla="*/ 136 h 136"/>
                <a:gd name="T14" fmla="*/ 89 w 154"/>
                <a:gd name="T15" fmla="*/ 134 h 136"/>
                <a:gd name="T16" fmla="*/ 97 w 154"/>
                <a:gd name="T17" fmla="*/ 128 h 136"/>
                <a:gd name="T18" fmla="*/ 126 w 154"/>
                <a:gd name="T19" fmla="*/ 117 h 136"/>
                <a:gd name="T20" fmla="*/ 143 w 154"/>
                <a:gd name="T21" fmla="*/ 111 h 136"/>
                <a:gd name="T22" fmla="*/ 153 w 154"/>
                <a:gd name="T23" fmla="*/ 101 h 136"/>
                <a:gd name="T24" fmla="*/ 154 w 154"/>
                <a:gd name="T25" fmla="*/ 97 h 136"/>
                <a:gd name="T26" fmla="*/ 154 w 154"/>
                <a:gd name="T27" fmla="*/ 89 h 136"/>
                <a:gd name="T28" fmla="*/ 146 w 154"/>
                <a:gd name="T29" fmla="*/ 79 h 136"/>
                <a:gd name="T30" fmla="*/ 130 w 154"/>
                <a:gd name="T31" fmla="*/ 64 h 136"/>
                <a:gd name="T32" fmla="*/ 114 w 154"/>
                <a:gd name="T33" fmla="*/ 48 h 136"/>
                <a:gd name="T34" fmla="*/ 109 w 154"/>
                <a:gd name="T35" fmla="*/ 38 h 136"/>
                <a:gd name="T36" fmla="*/ 120 w 154"/>
                <a:gd name="T37" fmla="*/ 35 h 136"/>
                <a:gd name="T38" fmla="*/ 130 w 154"/>
                <a:gd name="T39" fmla="*/ 28 h 136"/>
                <a:gd name="T40" fmla="*/ 137 w 154"/>
                <a:gd name="T41" fmla="*/ 20 h 136"/>
                <a:gd name="T42" fmla="*/ 137 w 154"/>
                <a:gd name="T43" fmla="*/ 9 h 136"/>
                <a:gd name="T44" fmla="*/ 136 w 154"/>
                <a:gd name="T45" fmla="*/ 5 h 136"/>
                <a:gd name="T46" fmla="*/ 131 w 154"/>
                <a:gd name="T47" fmla="*/ 1 h 136"/>
                <a:gd name="T48" fmla="*/ 121 w 154"/>
                <a:gd name="T49" fmla="*/ 0 h 136"/>
                <a:gd name="T50" fmla="*/ 113 w 154"/>
                <a:gd name="T51" fmla="*/ 2 h 136"/>
                <a:gd name="T52" fmla="*/ 86 w 154"/>
                <a:gd name="T53" fmla="*/ 11 h 136"/>
                <a:gd name="T54" fmla="*/ 67 w 154"/>
                <a:gd name="T55" fmla="*/ 13 h 136"/>
                <a:gd name="T56" fmla="*/ 50 w 154"/>
                <a:gd name="T57" fmla="*/ 10 h 136"/>
                <a:gd name="T58" fmla="*/ 41 w 154"/>
                <a:gd name="T59" fmla="*/ 3 h 136"/>
                <a:gd name="T60" fmla="*/ 38 w 154"/>
                <a:gd name="T61" fmla="*/ 9 h 136"/>
                <a:gd name="T62" fmla="*/ 36 w 154"/>
                <a:gd name="T63" fmla="*/ 19 h 136"/>
                <a:gd name="T64" fmla="*/ 37 w 154"/>
                <a:gd name="T65" fmla="*/ 35 h 136"/>
                <a:gd name="T66" fmla="*/ 34 w 154"/>
                <a:gd name="T67" fmla="*/ 40 h 136"/>
                <a:gd name="T68" fmla="*/ 29 w 154"/>
                <a:gd name="T69" fmla="*/ 44 h 136"/>
                <a:gd name="T70" fmla="*/ 12 w 154"/>
                <a:gd name="T71" fmla="*/ 48 h 136"/>
                <a:gd name="T72" fmla="*/ 3 w 154"/>
                <a:gd name="T73" fmla="*/ 53 h 136"/>
                <a:gd name="T74" fmla="*/ 0 w 154"/>
                <a:gd name="T75" fmla="*/ 63 h 136"/>
                <a:gd name="T76" fmla="*/ 2 w 154"/>
                <a:gd name="T77" fmla="*/ 70 h 136"/>
                <a:gd name="T78" fmla="*/ 9 w 154"/>
                <a:gd name="T79" fmla="*/ 79 h 136"/>
                <a:gd name="T80" fmla="*/ 19 w 154"/>
                <a:gd name="T81" fmla="*/ 86 h 136"/>
                <a:gd name="T82" fmla="*/ 41 w 154"/>
                <a:gd name="T83" fmla="*/ 93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54" h="136">
                  <a:moveTo>
                    <a:pt x="41" y="93"/>
                  </a:moveTo>
                  <a:lnTo>
                    <a:pt x="41" y="93"/>
                  </a:lnTo>
                  <a:lnTo>
                    <a:pt x="44" y="94"/>
                  </a:lnTo>
                  <a:lnTo>
                    <a:pt x="47" y="96"/>
                  </a:lnTo>
                  <a:lnTo>
                    <a:pt x="50" y="101"/>
                  </a:lnTo>
                  <a:lnTo>
                    <a:pt x="52" y="104"/>
                  </a:lnTo>
                  <a:lnTo>
                    <a:pt x="56" y="113"/>
                  </a:lnTo>
                  <a:lnTo>
                    <a:pt x="59" y="118"/>
                  </a:lnTo>
                  <a:lnTo>
                    <a:pt x="62" y="122"/>
                  </a:lnTo>
                  <a:lnTo>
                    <a:pt x="62" y="122"/>
                  </a:lnTo>
                  <a:lnTo>
                    <a:pt x="67" y="128"/>
                  </a:lnTo>
                  <a:lnTo>
                    <a:pt x="73" y="134"/>
                  </a:lnTo>
                  <a:lnTo>
                    <a:pt x="77" y="135"/>
                  </a:lnTo>
                  <a:lnTo>
                    <a:pt x="81" y="136"/>
                  </a:lnTo>
                  <a:lnTo>
                    <a:pt x="85" y="135"/>
                  </a:lnTo>
                  <a:lnTo>
                    <a:pt x="89" y="134"/>
                  </a:lnTo>
                  <a:lnTo>
                    <a:pt x="89" y="134"/>
                  </a:lnTo>
                  <a:lnTo>
                    <a:pt x="97" y="128"/>
                  </a:lnTo>
                  <a:lnTo>
                    <a:pt x="106" y="123"/>
                  </a:lnTo>
                  <a:lnTo>
                    <a:pt x="126" y="117"/>
                  </a:lnTo>
                  <a:lnTo>
                    <a:pt x="135" y="114"/>
                  </a:lnTo>
                  <a:lnTo>
                    <a:pt x="143" y="111"/>
                  </a:lnTo>
                  <a:lnTo>
                    <a:pt x="149" y="106"/>
                  </a:lnTo>
                  <a:lnTo>
                    <a:pt x="153" y="101"/>
                  </a:lnTo>
                  <a:lnTo>
                    <a:pt x="153" y="101"/>
                  </a:lnTo>
                  <a:lnTo>
                    <a:pt x="154" y="97"/>
                  </a:lnTo>
                  <a:lnTo>
                    <a:pt x="154" y="93"/>
                  </a:lnTo>
                  <a:lnTo>
                    <a:pt x="154" y="89"/>
                  </a:lnTo>
                  <a:lnTo>
                    <a:pt x="152" y="86"/>
                  </a:lnTo>
                  <a:lnTo>
                    <a:pt x="146" y="79"/>
                  </a:lnTo>
                  <a:lnTo>
                    <a:pt x="139" y="71"/>
                  </a:lnTo>
                  <a:lnTo>
                    <a:pt x="130" y="64"/>
                  </a:lnTo>
                  <a:lnTo>
                    <a:pt x="121" y="56"/>
                  </a:lnTo>
                  <a:lnTo>
                    <a:pt x="114" y="48"/>
                  </a:lnTo>
                  <a:lnTo>
                    <a:pt x="111" y="44"/>
                  </a:lnTo>
                  <a:lnTo>
                    <a:pt x="109" y="38"/>
                  </a:lnTo>
                  <a:lnTo>
                    <a:pt x="109" y="38"/>
                  </a:lnTo>
                  <a:lnTo>
                    <a:pt x="120" y="35"/>
                  </a:lnTo>
                  <a:lnTo>
                    <a:pt x="126" y="31"/>
                  </a:lnTo>
                  <a:lnTo>
                    <a:pt x="130" y="28"/>
                  </a:lnTo>
                  <a:lnTo>
                    <a:pt x="134" y="25"/>
                  </a:lnTo>
                  <a:lnTo>
                    <a:pt x="137" y="20"/>
                  </a:lnTo>
                  <a:lnTo>
                    <a:pt x="138" y="14"/>
                  </a:lnTo>
                  <a:lnTo>
                    <a:pt x="137" y="9"/>
                  </a:lnTo>
                  <a:lnTo>
                    <a:pt x="137" y="9"/>
                  </a:lnTo>
                  <a:lnTo>
                    <a:pt x="136" y="5"/>
                  </a:lnTo>
                  <a:lnTo>
                    <a:pt x="134" y="3"/>
                  </a:lnTo>
                  <a:lnTo>
                    <a:pt x="131" y="1"/>
                  </a:lnTo>
                  <a:lnTo>
                    <a:pt x="129" y="0"/>
                  </a:lnTo>
                  <a:lnTo>
                    <a:pt x="121" y="0"/>
                  </a:lnTo>
                  <a:lnTo>
                    <a:pt x="113" y="2"/>
                  </a:lnTo>
                  <a:lnTo>
                    <a:pt x="113" y="2"/>
                  </a:lnTo>
                  <a:lnTo>
                    <a:pt x="95" y="7"/>
                  </a:lnTo>
                  <a:lnTo>
                    <a:pt x="86" y="11"/>
                  </a:lnTo>
                  <a:lnTo>
                    <a:pt x="77" y="13"/>
                  </a:lnTo>
                  <a:lnTo>
                    <a:pt x="67" y="13"/>
                  </a:lnTo>
                  <a:lnTo>
                    <a:pt x="58" y="12"/>
                  </a:lnTo>
                  <a:lnTo>
                    <a:pt x="50" y="10"/>
                  </a:lnTo>
                  <a:lnTo>
                    <a:pt x="45" y="6"/>
                  </a:lnTo>
                  <a:lnTo>
                    <a:pt x="41" y="3"/>
                  </a:lnTo>
                  <a:lnTo>
                    <a:pt x="41" y="3"/>
                  </a:lnTo>
                  <a:lnTo>
                    <a:pt x="38" y="9"/>
                  </a:lnTo>
                  <a:lnTo>
                    <a:pt x="36" y="13"/>
                  </a:lnTo>
                  <a:lnTo>
                    <a:pt x="36" y="19"/>
                  </a:lnTo>
                  <a:lnTo>
                    <a:pt x="36" y="25"/>
                  </a:lnTo>
                  <a:lnTo>
                    <a:pt x="37" y="35"/>
                  </a:lnTo>
                  <a:lnTo>
                    <a:pt x="36" y="38"/>
                  </a:lnTo>
                  <a:lnTo>
                    <a:pt x="34" y="40"/>
                  </a:lnTo>
                  <a:lnTo>
                    <a:pt x="34" y="40"/>
                  </a:lnTo>
                  <a:lnTo>
                    <a:pt x="29" y="44"/>
                  </a:lnTo>
                  <a:lnTo>
                    <a:pt x="23" y="45"/>
                  </a:lnTo>
                  <a:lnTo>
                    <a:pt x="12" y="48"/>
                  </a:lnTo>
                  <a:lnTo>
                    <a:pt x="6" y="51"/>
                  </a:lnTo>
                  <a:lnTo>
                    <a:pt x="3" y="53"/>
                  </a:lnTo>
                  <a:lnTo>
                    <a:pt x="1" y="58"/>
                  </a:lnTo>
                  <a:lnTo>
                    <a:pt x="0" y="63"/>
                  </a:lnTo>
                  <a:lnTo>
                    <a:pt x="0" y="63"/>
                  </a:lnTo>
                  <a:lnTo>
                    <a:pt x="2" y="70"/>
                  </a:lnTo>
                  <a:lnTo>
                    <a:pt x="4" y="75"/>
                  </a:lnTo>
                  <a:lnTo>
                    <a:pt x="9" y="79"/>
                  </a:lnTo>
                  <a:lnTo>
                    <a:pt x="13" y="84"/>
                  </a:lnTo>
                  <a:lnTo>
                    <a:pt x="19" y="86"/>
                  </a:lnTo>
                  <a:lnTo>
                    <a:pt x="26" y="89"/>
                  </a:lnTo>
                  <a:lnTo>
                    <a:pt x="41" y="93"/>
                  </a:lnTo>
                  <a:lnTo>
                    <a:pt x="41" y="9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41" name="íṧḻîďe">
              <a:extLst>
                <a:ext uri="{FF2B5EF4-FFF2-40B4-BE49-F238E27FC236}">
                  <a16:creationId xmlns:a16="http://schemas.microsoft.com/office/drawing/2014/main" id="{19D333FE-0996-4625-9B53-53C7DE9AC1CD}"/>
                </a:ext>
              </a:extLst>
            </p:cNvPr>
            <p:cNvSpPr/>
            <p:nvPr/>
          </p:nvSpPr>
          <p:spPr bwMode="auto">
            <a:xfrm>
              <a:off x="3018388" y="2351381"/>
              <a:ext cx="136108" cy="105958"/>
            </a:xfrm>
            <a:custGeom>
              <a:avLst/>
              <a:gdLst>
                <a:gd name="T0" fmla="*/ 22 w 131"/>
                <a:gd name="T1" fmla="*/ 104 h 106"/>
                <a:gd name="T2" fmla="*/ 36 w 131"/>
                <a:gd name="T3" fmla="*/ 105 h 106"/>
                <a:gd name="T4" fmla="*/ 50 w 131"/>
                <a:gd name="T5" fmla="*/ 100 h 106"/>
                <a:gd name="T6" fmla="*/ 64 w 131"/>
                <a:gd name="T7" fmla="*/ 90 h 106"/>
                <a:gd name="T8" fmla="*/ 76 w 131"/>
                <a:gd name="T9" fmla="*/ 79 h 106"/>
                <a:gd name="T10" fmla="*/ 82 w 131"/>
                <a:gd name="T11" fmla="*/ 73 h 106"/>
                <a:gd name="T12" fmla="*/ 98 w 131"/>
                <a:gd name="T13" fmla="*/ 70 h 106"/>
                <a:gd name="T14" fmla="*/ 114 w 131"/>
                <a:gd name="T15" fmla="*/ 67 h 106"/>
                <a:gd name="T16" fmla="*/ 124 w 131"/>
                <a:gd name="T17" fmla="*/ 64 h 106"/>
                <a:gd name="T18" fmla="*/ 128 w 131"/>
                <a:gd name="T19" fmla="*/ 59 h 106"/>
                <a:gd name="T20" fmla="*/ 130 w 131"/>
                <a:gd name="T21" fmla="*/ 56 h 106"/>
                <a:gd name="T22" fmla="*/ 131 w 131"/>
                <a:gd name="T23" fmla="*/ 46 h 106"/>
                <a:gd name="T24" fmla="*/ 123 w 131"/>
                <a:gd name="T25" fmla="*/ 24 h 106"/>
                <a:gd name="T26" fmla="*/ 123 w 131"/>
                <a:gd name="T27" fmla="*/ 12 h 106"/>
                <a:gd name="T28" fmla="*/ 94 w 131"/>
                <a:gd name="T29" fmla="*/ 12 h 106"/>
                <a:gd name="T30" fmla="*/ 89 w 131"/>
                <a:gd name="T31" fmla="*/ 12 h 106"/>
                <a:gd name="T32" fmla="*/ 94 w 131"/>
                <a:gd name="T33" fmla="*/ 12 h 106"/>
                <a:gd name="T34" fmla="*/ 88 w 131"/>
                <a:gd name="T35" fmla="*/ 10 h 106"/>
                <a:gd name="T36" fmla="*/ 73 w 131"/>
                <a:gd name="T37" fmla="*/ 4 h 106"/>
                <a:gd name="T38" fmla="*/ 61 w 131"/>
                <a:gd name="T39" fmla="*/ 0 h 106"/>
                <a:gd name="T40" fmla="*/ 50 w 131"/>
                <a:gd name="T41" fmla="*/ 1 h 106"/>
                <a:gd name="T42" fmla="*/ 50 w 131"/>
                <a:gd name="T43" fmla="*/ 4 h 106"/>
                <a:gd name="T44" fmla="*/ 48 w 131"/>
                <a:gd name="T45" fmla="*/ 12 h 106"/>
                <a:gd name="T46" fmla="*/ 44 w 131"/>
                <a:gd name="T47" fmla="*/ 18 h 106"/>
                <a:gd name="T48" fmla="*/ 45 w 131"/>
                <a:gd name="T49" fmla="*/ 22 h 106"/>
                <a:gd name="T50" fmla="*/ 34 w 131"/>
                <a:gd name="T51" fmla="*/ 22 h 106"/>
                <a:gd name="T52" fmla="*/ 17 w 131"/>
                <a:gd name="T53" fmla="*/ 17 h 106"/>
                <a:gd name="T54" fmla="*/ 7 w 131"/>
                <a:gd name="T55" fmla="*/ 18 h 106"/>
                <a:gd name="T56" fmla="*/ 2 w 131"/>
                <a:gd name="T57" fmla="*/ 23 h 106"/>
                <a:gd name="T58" fmla="*/ 0 w 131"/>
                <a:gd name="T59" fmla="*/ 30 h 106"/>
                <a:gd name="T60" fmla="*/ 2 w 131"/>
                <a:gd name="T61" fmla="*/ 39 h 106"/>
                <a:gd name="T62" fmla="*/ 12 w 131"/>
                <a:gd name="T63" fmla="*/ 55 h 106"/>
                <a:gd name="T64" fmla="*/ 15 w 131"/>
                <a:gd name="T65" fmla="*/ 57 h 106"/>
                <a:gd name="T66" fmla="*/ 17 w 131"/>
                <a:gd name="T67" fmla="*/ 66 h 106"/>
                <a:gd name="T68" fmla="*/ 15 w 131"/>
                <a:gd name="T69" fmla="*/ 81 h 106"/>
                <a:gd name="T70" fmla="*/ 14 w 131"/>
                <a:gd name="T71" fmla="*/ 95 h 106"/>
                <a:gd name="T72" fmla="*/ 16 w 131"/>
                <a:gd name="T73" fmla="*/ 100 h 106"/>
                <a:gd name="T74" fmla="*/ 22 w 131"/>
                <a:gd name="T75" fmla="*/ 104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1" h="106">
                  <a:moveTo>
                    <a:pt x="22" y="104"/>
                  </a:moveTo>
                  <a:lnTo>
                    <a:pt x="22" y="104"/>
                  </a:lnTo>
                  <a:lnTo>
                    <a:pt x="28" y="106"/>
                  </a:lnTo>
                  <a:lnTo>
                    <a:pt x="36" y="105"/>
                  </a:lnTo>
                  <a:lnTo>
                    <a:pt x="43" y="103"/>
                  </a:lnTo>
                  <a:lnTo>
                    <a:pt x="50" y="100"/>
                  </a:lnTo>
                  <a:lnTo>
                    <a:pt x="57" y="96"/>
                  </a:lnTo>
                  <a:lnTo>
                    <a:pt x="64" y="90"/>
                  </a:lnTo>
                  <a:lnTo>
                    <a:pt x="76" y="79"/>
                  </a:lnTo>
                  <a:lnTo>
                    <a:pt x="76" y="79"/>
                  </a:lnTo>
                  <a:lnTo>
                    <a:pt x="78" y="75"/>
                  </a:lnTo>
                  <a:lnTo>
                    <a:pt x="82" y="73"/>
                  </a:lnTo>
                  <a:lnTo>
                    <a:pt x="89" y="71"/>
                  </a:lnTo>
                  <a:lnTo>
                    <a:pt x="98" y="70"/>
                  </a:lnTo>
                  <a:lnTo>
                    <a:pt x="106" y="68"/>
                  </a:lnTo>
                  <a:lnTo>
                    <a:pt x="114" y="67"/>
                  </a:lnTo>
                  <a:lnTo>
                    <a:pt x="121" y="65"/>
                  </a:lnTo>
                  <a:lnTo>
                    <a:pt x="124" y="64"/>
                  </a:lnTo>
                  <a:lnTo>
                    <a:pt x="126" y="62"/>
                  </a:lnTo>
                  <a:lnTo>
                    <a:pt x="128" y="59"/>
                  </a:lnTo>
                  <a:lnTo>
                    <a:pt x="130" y="56"/>
                  </a:lnTo>
                  <a:lnTo>
                    <a:pt x="130" y="56"/>
                  </a:lnTo>
                  <a:lnTo>
                    <a:pt x="131" y="50"/>
                  </a:lnTo>
                  <a:lnTo>
                    <a:pt x="131" y="46"/>
                  </a:lnTo>
                  <a:lnTo>
                    <a:pt x="126" y="36"/>
                  </a:lnTo>
                  <a:lnTo>
                    <a:pt x="123" y="24"/>
                  </a:lnTo>
                  <a:lnTo>
                    <a:pt x="123" y="17"/>
                  </a:lnTo>
                  <a:lnTo>
                    <a:pt x="123" y="12"/>
                  </a:lnTo>
                  <a:lnTo>
                    <a:pt x="123" y="12"/>
                  </a:lnTo>
                  <a:lnTo>
                    <a:pt x="94" y="12"/>
                  </a:lnTo>
                  <a:lnTo>
                    <a:pt x="94" y="12"/>
                  </a:lnTo>
                  <a:lnTo>
                    <a:pt x="89" y="12"/>
                  </a:lnTo>
                  <a:lnTo>
                    <a:pt x="89" y="12"/>
                  </a:lnTo>
                  <a:lnTo>
                    <a:pt x="94" y="12"/>
                  </a:lnTo>
                  <a:lnTo>
                    <a:pt x="94" y="12"/>
                  </a:lnTo>
                  <a:lnTo>
                    <a:pt x="88" y="10"/>
                  </a:lnTo>
                  <a:lnTo>
                    <a:pt x="83" y="8"/>
                  </a:lnTo>
                  <a:lnTo>
                    <a:pt x="73" y="4"/>
                  </a:lnTo>
                  <a:lnTo>
                    <a:pt x="67" y="1"/>
                  </a:lnTo>
                  <a:lnTo>
                    <a:pt x="61" y="0"/>
                  </a:lnTo>
                  <a:lnTo>
                    <a:pt x="56" y="0"/>
                  </a:lnTo>
                  <a:lnTo>
                    <a:pt x="50" y="1"/>
                  </a:lnTo>
                  <a:lnTo>
                    <a:pt x="50" y="1"/>
                  </a:lnTo>
                  <a:lnTo>
                    <a:pt x="50" y="4"/>
                  </a:lnTo>
                  <a:lnTo>
                    <a:pt x="50" y="7"/>
                  </a:lnTo>
                  <a:lnTo>
                    <a:pt x="48" y="12"/>
                  </a:lnTo>
                  <a:lnTo>
                    <a:pt x="44" y="16"/>
                  </a:lnTo>
                  <a:lnTo>
                    <a:pt x="44" y="18"/>
                  </a:lnTo>
                  <a:lnTo>
                    <a:pt x="45" y="22"/>
                  </a:lnTo>
                  <a:lnTo>
                    <a:pt x="45" y="22"/>
                  </a:lnTo>
                  <a:lnTo>
                    <a:pt x="40" y="23"/>
                  </a:lnTo>
                  <a:lnTo>
                    <a:pt x="34" y="22"/>
                  </a:lnTo>
                  <a:lnTo>
                    <a:pt x="23" y="18"/>
                  </a:lnTo>
                  <a:lnTo>
                    <a:pt x="17" y="17"/>
                  </a:lnTo>
                  <a:lnTo>
                    <a:pt x="11" y="17"/>
                  </a:lnTo>
                  <a:lnTo>
                    <a:pt x="7" y="18"/>
                  </a:lnTo>
                  <a:lnTo>
                    <a:pt x="2" y="23"/>
                  </a:lnTo>
                  <a:lnTo>
                    <a:pt x="2" y="23"/>
                  </a:lnTo>
                  <a:lnTo>
                    <a:pt x="1" y="26"/>
                  </a:lnTo>
                  <a:lnTo>
                    <a:pt x="0" y="30"/>
                  </a:lnTo>
                  <a:lnTo>
                    <a:pt x="1" y="34"/>
                  </a:lnTo>
                  <a:lnTo>
                    <a:pt x="2" y="39"/>
                  </a:lnTo>
                  <a:lnTo>
                    <a:pt x="7" y="47"/>
                  </a:lnTo>
                  <a:lnTo>
                    <a:pt x="12" y="55"/>
                  </a:lnTo>
                  <a:lnTo>
                    <a:pt x="12" y="55"/>
                  </a:lnTo>
                  <a:lnTo>
                    <a:pt x="15" y="57"/>
                  </a:lnTo>
                  <a:lnTo>
                    <a:pt x="16" y="59"/>
                  </a:lnTo>
                  <a:lnTo>
                    <a:pt x="17" y="66"/>
                  </a:lnTo>
                  <a:lnTo>
                    <a:pt x="16" y="74"/>
                  </a:lnTo>
                  <a:lnTo>
                    <a:pt x="15" y="81"/>
                  </a:lnTo>
                  <a:lnTo>
                    <a:pt x="14" y="89"/>
                  </a:lnTo>
                  <a:lnTo>
                    <a:pt x="14" y="95"/>
                  </a:lnTo>
                  <a:lnTo>
                    <a:pt x="15" y="98"/>
                  </a:lnTo>
                  <a:lnTo>
                    <a:pt x="16" y="100"/>
                  </a:lnTo>
                  <a:lnTo>
                    <a:pt x="18" y="103"/>
                  </a:lnTo>
                  <a:lnTo>
                    <a:pt x="22" y="104"/>
                  </a:lnTo>
                  <a:lnTo>
                    <a:pt x="22" y="104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42" name="íṡliḑè">
              <a:extLst>
                <a:ext uri="{FF2B5EF4-FFF2-40B4-BE49-F238E27FC236}">
                  <a16:creationId xmlns:a16="http://schemas.microsoft.com/office/drawing/2014/main" id="{61BB33D8-0855-45BD-B528-88C06C013762}"/>
                </a:ext>
              </a:extLst>
            </p:cNvPr>
            <p:cNvSpPr/>
            <p:nvPr/>
          </p:nvSpPr>
          <p:spPr bwMode="auto">
            <a:xfrm>
              <a:off x="3397396" y="2311397"/>
              <a:ext cx="6283" cy="5997"/>
            </a:xfrm>
            <a:custGeom>
              <a:avLst/>
              <a:gdLst>
                <a:gd name="T0" fmla="*/ 1 w 5"/>
                <a:gd name="T1" fmla="*/ 6 h 6"/>
                <a:gd name="T2" fmla="*/ 1 w 5"/>
                <a:gd name="T3" fmla="*/ 6 h 6"/>
                <a:gd name="T4" fmla="*/ 5 w 5"/>
                <a:gd name="T5" fmla="*/ 0 h 6"/>
                <a:gd name="T6" fmla="*/ 5 w 5"/>
                <a:gd name="T7" fmla="*/ 0 h 6"/>
                <a:gd name="T8" fmla="*/ 0 w 5"/>
                <a:gd name="T9" fmla="*/ 0 h 6"/>
                <a:gd name="T10" fmla="*/ 0 w 5"/>
                <a:gd name="T11" fmla="*/ 0 h 6"/>
                <a:gd name="T12" fmla="*/ 1 w 5"/>
                <a:gd name="T13" fmla="*/ 6 h 6"/>
                <a:gd name="T14" fmla="*/ 1 w 5"/>
                <a:gd name="T15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" h="6">
                  <a:moveTo>
                    <a:pt x="1" y="6"/>
                  </a:moveTo>
                  <a:lnTo>
                    <a:pt x="1" y="6"/>
                  </a:lnTo>
                  <a:lnTo>
                    <a:pt x="5" y="0"/>
                  </a:lnTo>
                  <a:lnTo>
                    <a:pt x="5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" y="6"/>
                  </a:lnTo>
                  <a:lnTo>
                    <a:pt x="1" y="6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43" name="iṣ1iḋe">
              <a:extLst>
                <a:ext uri="{FF2B5EF4-FFF2-40B4-BE49-F238E27FC236}">
                  <a16:creationId xmlns:a16="http://schemas.microsoft.com/office/drawing/2014/main" id="{69CD252E-B17A-4919-9FDB-FA24A3B895FC}"/>
                </a:ext>
              </a:extLst>
            </p:cNvPr>
            <p:cNvSpPr/>
            <p:nvPr/>
          </p:nvSpPr>
          <p:spPr bwMode="auto">
            <a:xfrm>
              <a:off x="3091678" y="2245422"/>
              <a:ext cx="305718" cy="105958"/>
            </a:xfrm>
            <a:custGeom>
              <a:avLst/>
              <a:gdLst>
                <a:gd name="T0" fmla="*/ 187 w 294"/>
                <a:gd name="T1" fmla="*/ 35 h 107"/>
                <a:gd name="T2" fmla="*/ 183 w 294"/>
                <a:gd name="T3" fmla="*/ 33 h 107"/>
                <a:gd name="T4" fmla="*/ 175 w 294"/>
                <a:gd name="T5" fmla="*/ 25 h 107"/>
                <a:gd name="T6" fmla="*/ 172 w 294"/>
                <a:gd name="T7" fmla="*/ 22 h 107"/>
                <a:gd name="T8" fmla="*/ 164 w 294"/>
                <a:gd name="T9" fmla="*/ 21 h 107"/>
                <a:gd name="T10" fmla="*/ 157 w 294"/>
                <a:gd name="T11" fmla="*/ 22 h 107"/>
                <a:gd name="T12" fmla="*/ 148 w 294"/>
                <a:gd name="T13" fmla="*/ 31 h 107"/>
                <a:gd name="T14" fmla="*/ 135 w 294"/>
                <a:gd name="T15" fmla="*/ 48 h 107"/>
                <a:gd name="T16" fmla="*/ 128 w 294"/>
                <a:gd name="T17" fmla="*/ 52 h 107"/>
                <a:gd name="T18" fmla="*/ 113 w 294"/>
                <a:gd name="T19" fmla="*/ 53 h 107"/>
                <a:gd name="T20" fmla="*/ 100 w 294"/>
                <a:gd name="T21" fmla="*/ 47 h 107"/>
                <a:gd name="T22" fmla="*/ 92 w 294"/>
                <a:gd name="T23" fmla="*/ 37 h 107"/>
                <a:gd name="T24" fmla="*/ 89 w 294"/>
                <a:gd name="T25" fmla="*/ 22 h 107"/>
                <a:gd name="T26" fmla="*/ 83 w 294"/>
                <a:gd name="T27" fmla="*/ 27 h 107"/>
                <a:gd name="T28" fmla="*/ 73 w 294"/>
                <a:gd name="T29" fmla="*/ 36 h 107"/>
                <a:gd name="T30" fmla="*/ 69 w 294"/>
                <a:gd name="T31" fmla="*/ 39 h 107"/>
                <a:gd name="T32" fmla="*/ 61 w 294"/>
                <a:gd name="T33" fmla="*/ 41 h 107"/>
                <a:gd name="T34" fmla="*/ 54 w 294"/>
                <a:gd name="T35" fmla="*/ 40 h 107"/>
                <a:gd name="T36" fmla="*/ 44 w 294"/>
                <a:gd name="T37" fmla="*/ 31 h 107"/>
                <a:gd name="T38" fmla="*/ 34 w 294"/>
                <a:gd name="T39" fmla="*/ 18 h 107"/>
                <a:gd name="T40" fmla="*/ 28 w 294"/>
                <a:gd name="T41" fmla="*/ 3 h 107"/>
                <a:gd name="T42" fmla="*/ 21 w 294"/>
                <a:gd name="T43" fmla="*/ 0 h 107"/>
                <a:gd name="T44" fmla="*/ 12 w 294"/>
                <a:gd name="T45" fmla="*/ 3 h 107"/>
                <a:gd name="T46" fmla="*/ 6 w 294"/>
                <a:gd name="T47" fmla="*/ 10 h 107"/>
                <a:gd name="T48" fmla="*/ 0 w 294"/>
                <a:gd name="T49" fmla="*/ 27 h 107"/>
                <a:gd name="T50" fmla="*/ 1 w 294"/>
                <a:gd name="T51" fmla="*/ 43 h 107"/>
                <a:gd name="T52" fmla="*/ 7 w 294"/>
                <a:gd name="T53" fmla="*/ 58 h 107"/>
                <a:gd name="T54" fmla="*/ 13 w 294"/>
                <a:gd name="T55" fmla="*/ 65 h 107"/>
                <a:gd name="T56" fmla="*/ 25 w 294"/>
                <a:gd name="T57" fmla="*/ 76 h 107"/>
                <a:gd name="T58" fmla="*/ 41 w 294"/>
                <a:gd name="T59" fmla="*/ 85 h 107"/>
                <a:gd name="T60" fmla="*/ 70 w 294"/>
                <a:gd name="T61" fmla="*/ 101 h 107"/>
                <a:gd name="T62" fmla="*/ 85 w 294"/>
                <a:gd name="T63" fmla="*/ 105 h 107"/>
                <a:gd name="T64" fmla="*/ 98 w 294"/>
                <a:gd name="T65" fmla="*/ 107 h 107"/>
                <a:gd name="T66" fmla="*/ 111 w 294"/>
                <a:gd name="T67" fmla="*/ 106 h 107"/>
                <a:gd name="T68" fmla="*/ 149 w 294"/>
                <a:gd name="T69" fmla="*/ 94 h 107"/>
                <a:gd name="T70" fmla="*/ 175 w 294"/>
                <a:gd name="T71" fmla="*/ 88 h 107"/>
                <a:gd name="T72" fmla="*/ 188 w 294"/>
                <a:gd name="T73" fmla="*/ 87 h 107"/>
                <a:gd name="T74" fmla="*/ 201 w 294"/>
                <a:gd name="T75" fmla="*/ 90 h 107"/>
                <a:gd name="T76" fmla="*/ 212 w 294"/>
                <a:gd name="T77" fmla="*/ 94 h 107"/>
                <a:gd name="T78" fmla="*/ 236 w 294"/>
                <a:gd name="T79" fmla="*/ 95 h 107"/>
                <a:gd name="T80" fmla="*/ 259 w 294"/>
                <a:gd name="T81" fmla="*/ 89 h 107"/>
                <a:gd name="T82" fmla="*/ 278 w 294"/>
                <a:gd name="T83" fmla="*/ 77 h 107"/>
                <a:gd name="T84" fmla="*/ 286 w 294"/>
                <a:gd name="T85" fmla="*/ 68 h 107"/>
                <a:gd name="T86" fmla="*/ 288 w 294"/>
                <a:gd name="T87" fmla="*/ 66 h 107"/>
                <a:gd name="T88" fmla="*/ 294 w 294"/>
                <a:gd name="T89" fmla="*/ 66 h 107"/>
                <a:gd name="T90" fmla="*/ 287 w 294"/>
                <a:gd name="T91" fmla="*/ 53 h 107"/>
                <a:gd name="T92" fmla="*/ 278 w 294"/>
                <a:gd name="T93" fmla="*/ 43 h 107"/>
                <a:gd name="T94" fmla="*/ 265 w 294"/>
                <a:gd name="T95" fmla="*/ 37 h 107"/>
                <a:gd name="T96" fmla="*/ 251 w 294"/>
                <a:gd name="T97" fmla="*/ 33 h 107"/>
                <a:gd name="T98" fmla="*/ 218 w 294"/>
                <a:gd name="T99" fmla="*/ 33 h 107"/>
                <a:gd name="T100" fmla="*/ 187 w 294"/>
                <a:gd name="T101" fmla="*/ 35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94" h="107">
                  <a:moveTo>
                    <a:pt x="187" y="35"/>
                  </a:moveTo>
                  <a:lnTo>
                    <a:pt x="187" y="35"/>
                  </a:lnTo>
                  <a:lnTo>
                    <a:pt x="185" y="35"/>
                  </a:lnTo>
                  <a:lnTo>
                    <a:pt x="183" y="33"/>
                  </a:lnTo>
                  <a:lnTo>
                    <a:pt x="180" y="30"/>
                  </a:lnTo>
                  <a:lnTo>
                    <a:pt x="175" y="25"/>
                  </a:lnTo>
                  <a:lnTo>
                    <a:pt x="172" y="22"/>
                  </a:lnTo>
                  <a:lnTo>
                    <a:pt x="172" y="22"/>
                  </a:lnTo>
                  <a:lnTo>
                    <a:pt x="168" y="21"/>
                  </a:lnTo>
                  <a:lnTo>
                    <a:pt x="164" y="21"/>
                  </a:lnTo>
                  <a:lnTo>
                    <a:pt x="161" y="21"/>
                  </a:lnTo>
                  <a:lnTo>
                    <a:pt x="157" y="22"/>
                  </a:lnTo>
                  <a:lnTo>
                    <a:pt x="153" y="25"/>
                  </a:lnTo>
                  <a:lnTo>
                    <a:pt x="148" y="31"/>
                  </a:lnTo>
                  <a:lnTo>
                    <a:pt x="139" y="43"/>
                  </a:lnTo>
                  <a:lnTo>
                    <a:pt x="135" y="48"/>
                  </a:lnTo>
                  <a:lnTo>
                    <a:pt x="128" y="52"/>
                  </a:lnTo>
                  <a:lnTo>
                    <a:pt x="128" y="52"/>
                  </a:lnTo>
                  <a:lnTo>
                    <a:pt x="120" y="53"/>
                  </a:lnTo>
                  <a:lnTo>
                    <a:pt x="113" y="53"/>
                  </a:lnTo>
                  <a:lnTo>
                    <a:pt x="106" y="51"/>
                  </a:lnTo>
                  <a:lnTo>
                    <a:pt x="100" y="47"/>
                  </a:lnTo>
                  <a:lnTo>
                    <a:pt x="96" y="43"/>
                  </a:lnTo>
                  <a:lnTo>
                    <a:pt x="92" y="37"/>
                  </a:lnTo>
                  <a:lnTo>
                    <a:pt x="90" y="30"/>
                  </a:lnTo>
                  <a:lnTo>
                    <a:pt x="89" y="22"/>
                  </a:lnTo>
                  <a:lnTo>
                    <a:pt x="89" y="22"/>
                  </a:lnTo>
                  <a:lnTo>
                    <a:pt x="83" y="27"/>
                  </a:lnTo>
                  <a:lnTo>
                    <a:pt x="78" y="31"/>
                  </a:lnTo>
                  <a:lnTo>
                    <a:pt x="73" y="36"/>
                  </a:lnTo>
                  <a:lnTo>
                    <a:pt x="69" y="39"/>
                  </a:lnTo>
                  <a:lnTo>
                    <a:pt x="69" y="39"/>
                  </a:lnTo>
                  <a:lnTo>
                    <a:pt x="64" y="41"/>
                  </a:lnTo>
                  <a:lnTo>
                    <a:pt x="61" y="41"/>
                  </a:lnTo>
                  <a:lnTo>
                    <a:pt x="57" y="41"/>
                  </a:lnTo>
                  <a:lnTo>
                    <a:pt x="54" y="40"/>
                  </a:lnTo>
                  <a:lnTo>
                    <a:pt x="48" y="37"/>
                  </a:lnTo>
                  <a:lnTo>
                    <a:pt x="44" y="31"/>
                  </a:lnTo>
                  <a:lnTo>
                    <a:pt x="39" y="24"/>
                  </a:lnTo>
                  <a:lnTo>
                    <a:pt x="34" y="18"/>
                  </a:lnTo>
                  <a:lnTo>
                    <a:pt x="28" y="3"/>
                  </a:lnTo>
                  <a:lnTo>
                    <a:pt x="28" y="3"/>
                  </a:lnTo>
                  <a:lnTo>
                    <a:pt x="25" y="0"/>
                  </a:lnTo>
                  <a:lnTo>
                    <a:pt x="21" y="0"/>
                  </a:lnTo>
                  <a:lnTo>
                    <a:pt x="15" y="0"/>
                  </a:lnTo>
                  <a:lnTo>
                    <a:pt x="12" y="3"/>
                  </a:lnTo>
                  <a:lnTo>
                    <a:pt x="12" y="3"/>
                  </a:lnTo>
                  <a:lnTo>
                    <a:pt x="6" y="10"/>
                  </a:lnTo>
                  <a:lnTo>
                    <a:pt x="3" y="18"/>
                  </a:lnTo>
                  <a:lnTo>
                    <a:pt x="0" y="27"/>
                  </a:lnTo>
                  <a:lnTo>
                    <a:pt x="0" y="35"/>
                  </a:lnTo>
                  <a:lnTo>
                    <a:pt x="1" y="43"/>
                  </a:lnTo>
                  <a:lnTo>
                    <a:pt x="4" y="51"/>
                  </a:lnTo>
                  <a:lnTo>
                    <a:pt x="7" y="58"/>
                  </a:lnTo>
                  <a:lnTo>
                    <a:pt x="13" y="65"/>
                  </a:lnTo>
                  <a:lnTo>
                    <a:pt x="13" y="65"/>
                  </a:lnTo>
                  <a:lnTo>
                    <a:pt x="19" y="71"/>
                  </a:lnTo>
                  <a:lnTo>
                    <a:pt x="25" y="76"/>
                  </a:lnTo>
                  <a:lnTo>
                    <a:pt x="41" y="85"/>
                  </a:lnTo>
                  <a:lnTo>
                    <a:pt x="41" y="85"/>
                  </a:lnTo>
                  <a:lnTo>
                    <a:pt x="56" y="94"/>
                  </a:lnTo>
                  <a:lnTo>
                    <a:pt x="70" y="101"/>
                  </a:lnTo>
                  <a:lnTo>
                    <a:pt x="77" y="104"/>
                  </a:lnTo>
                  <a:lnTo>
                    <a:pt x="85" y="105"/>
                  </a:lnTo>
                  <a:lnTo>
                    <a:pt x="91" y="106"/>
                  </a:lnTo>
                  <a:lnTo>
                    <a:pt x="98" y="107"/>
                  </a:lnTo>
                  <a:lnTo>
                    <a:pt x="98" y="107"/>
                  </a:lnTo>
                  <a:lnTo>
                    <a:pt x="111" y="106"/>
                  </a:lnTo>
                  <a:lnTo>
                    <a:pt x="123" y="103"/>
                  </a:lnTo>
                  <a:lnTo>
                    <a:pt x="149" y="94"/>
                  </a:lnTo>
                  <a:lnTo>
                    <a:pt x="162" y="90"/>
                  </a:lnTo>
                  <a:lnTo>
                    <a:pt x="175" y="88"/>
                  </a:lnTo>
                  <a:lnTo>
                    <a:pt x="181" y="87"/>
                  </a:lnTo>
                  <a:lnTo>
                    <a:pt x="188" y="87"/>
                  </a:lnTo>
                  <a:lnTo>
                    <a:pt x="194" y="88"/>
                  </a:lnTo>
                  <a:lnTo>
                    <a:pt x="201" y="90"/>
                  </a:lnTo>
                  <a:lnTo>
                    <a:pt x="201" y="90"/>
                  </a:lnTo>
                  <a:lnTo>
                    <a:pt x="212" y="94"/>
                  </a:lnTo>
                  <a:lnTo>
                    <a:pt x="223" y="95"/>
                  </a:lnTo>
                  <a:lnTo>
                    <a:pt x="236" y="95"/>
                  </a:lnTo>
                  <a:lnTo>
                    <a:pt x="247" y="93"/>
                  </a:lnTo>
                  <a:lnTo>
                    <a:pt x="259" y="89"/>
                  </a:lnTo>
                  <a:lnTo>
                    <a:pt x="269" y="84"/>
                  </a:lnTo>
                  <a:lnTo>
                    <a:pt x="278" y="77"/>
                  </a:lnTo>
                  <a:lnTo>
                    <a:pt x="286" y="68"/>
                  </a:lnTo>
                  <a:lnTo>
                    <a:pt x="286" y="68"/>
                  </a:lnTo>
                  <a:lnTo>
                    <a:pt x="287" y="66"/>
                  </a:lnTo>
                  <a:lnTo>
                    <a:pt x="288" y="66"/>
                  </a:lnTo>
                  <a:lnTo>
                    <a:pt x="294" y="66"/>
                  </a:lnTo>
                  <a:lnTo>
                    <a:pt x="294" y="66"/>
                  </a:lnTo>
                  <a:lnTo>
                    <a:pt x="290" y="58"/>
                  </a:lnTo>
                  <a:lnTo>
                    <a:pt x="287" y="53"/>
                  </a:lnTo>
                  <a:lnTo>
                    <a:pt x="282" y="47"/>
                  </a:lnTo>
                  <a:lnTo>
                    <a:pt x="278" y="43"/>
                  </a:lnTo>
                  <a:lnTo>
                    <a:pt x="271" y="39"/>
                  </a:lnTo>
                  <a:lnTo>
                    <a:pt x="265" y="37"/>
                  </a:lnTo>
                  <a:lnTo>
                    <a:pt x="257" y="35"/>
                  </a:lnTo>
                  <a:lnTo>
                    <a:pt x="251" y="33"/>
                  </a:lnTo>
                  <a:lnTo>
                    <a:pt x="235" y="32"/>
                  </a:lnTo>
                  <a:lnTo>
                    <a:pt x="218" y="33"/>
                  </a:lnTo>
                  <a:lnTo>
                    <a:pt x="187" y="35"/>
                  </a:lnTo>
                  <a:lnTo>
                    <a:pt x="187" y="35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44" name="iśľíḓe">
              <a:extLst>
                <a:ext uri="{FF2B5EF4-FFF2-40B4-BE49-F238E27FC236}">
                  <a16:creationId xmlns:a16="http://schemas.microsoft.com/office/drawing/2014/main" id="{8AE1144B-8D49-497F-84DE-D48FF7DB8C9C}"/>
                </a:ext>
              </a:extLst>
            </p:cNvPr>
            <p:cNvSpPr/>
            <p:nvPr/>
          </p:nvSpPr>
          <p:spPr bwMode="auto">
            <a:xfrm>
              <a:off x="3403677" y="2351381"/>
              <a:ext cx="113074" cy="61975"/>
            </a:xfrm>
            <a:custGeom>
              <a:avLst/>
              <a:gdLst>
                <a:gd name="T0" fmla="*/ 50 w 108"/>
                <a:gd name="T1" fmla="*/ 15 h 62"/>
                <a:gd name="T2" fmla="*/ 39 w 108"/>
                <a:gd name="T3" fmla="*/ 17 h 62"/>
                <a:gd name="T4" fmla="*/ 17 w 108"/>
                <a:gd name="T5" fmla="*/ 16 h 62"/>
                <a:gd name="T6" fmla="*/ 6 w 108"/>
                <a:gd name="T7" fmla="*/ 16 h 62"/>
                <a:gd name="T8" fmla="*/ 1 w 108"/>
                <a:gd name="T9" fmla="*/ 20 h 62"/>
                <a:gd name="T10" fmla="*/ 1 w 108"/>
                <a:gd name="T11" fmla="*/ 25 h 62"/>
                <a:gd name="T12" fmla="*/ 8 w 108"/>
                <a:gd name="T13" fmla="*/ 33 h 62"/>
                <a:gd name="T14" fmla="*/ 15 w 108"/>
                <a:gd name="T15" fmla="*/ 50 h 62"/>
                <a:gd name="T16" fmla="*/ 19 w 108"/>
                <a:gd name="T17" fmla="*/ 60 h 62"/>
                <a:gd name="T18" fmla="*/ 25 w 108"/>
                <a:gd name="T19" fmla="*/ 62 h 62"/>
                <a:gd name="T20" fmla="*/ 34 w 108"/>
                <a:gd name="T21" fmla="*/ 58 h 62"/>
                <a:gd name="T22" fmla="*/ 49 w 108"/>
                <a:gd name="T23" fmla="*/ 52 h 62"/>
                <a:gd name="T24" fmla="*/ 55 w 108"/>
                <a:gd name="T25" fmla="*/ 50 h 62"/>
                <a:gd name="T26" fmla="*/ 55 w 108"/>
                <a:gd name="T27" fmla="*/ 42 h 62"/>
                <a:gd name="T28" fmla="*/ 56 w 108"/>
                <a:gd name="T29" fmla="*/ 41 h 62"/>
                <a:gd name="T30" fmla="*/ 62 w 108"/>
                <a:gd name="T31" fmla="*/ 40 h 62"/>
                <a:gd name="T32" fmla="*/ 74 w 108"/>
                <a:gd name="T33" fmla="*/ 44 h 62"/>
                <a:gd name="T34" fmla="*/ 86 w 108"/>
                <a:gd name="T35" fmla="*/ 49 h 62"/>
                <a:gd name="T36" fmla="*/ 97 w 108"/>
                <a:gd name="T37" fmla="*/ 52 h 62"/>
                <a:gd name="T38" fmla="*/ 103 w 108"/>
                <a:gd name="T39" fmla="*/ 49 h 62"/>
                <a:gd name="T40" fmla="*/ 105 w 108"/>
                <a:gd name="T41" fmla="*/ 47 h 62"/>
                <a:gd name="T42" fmla="*/ 107 w 108"/>
                <a:gd name="T43" fmla="*/ 36 h 62"/>
                <a:gd name="T44" fmla="*/ 108 w 108"/>
                <a:gd name="T45" fmla="*/ 30 h 62"/>
                <a:gd name="T46" fmla="*/ 107 w 108"/>
                <a:gd name="T47" fmla="*/ 27 h 62"/>
                <a:gd name="T48" fmla="*/ 99 w 108"/>
                <a:gd name="T49" fmla="*/ 30 h 62"/>
                <a:gd name="T50" fmla="*/ 95 w 108"/>
                <a:gd name="T51" fmla="*/ 30 h 62"/>
                <a:gd name="T52" fmla="*/ 90 w 108"/>
                <a:gd name="T53" fmla="*/ 29 h 62"/>
                <a:gd name="T54" fmla="*/ 88 w 108"/>
                <a:gd name="T55" fmla="*/ 23 h 62"/>
                <a:gd name="T56" fmla="*/ 90 w 108"/>
                <a:gd name="T57" fmla="*/ 15 h 62"/>
                <a:gd name="T58" fmla="*/ 89 w 108"/>
                <a:gd name="T59" fmla="*/ 12 h 62"/>
                <a:gd name="T60" fmla="*/ 81 w 108"/>
                <a:gd name="T61" fmla="*/ 9 h 62"/>
                <a:gd name="T62" fmla="*/ 63 w 108"/>
                <a:gd name="T63" fmla="*/ 5 h 62"/>
                <a:gd name="T64" fmla="*/ 55 w 108"/>
                <a:gd name="T65" fmla="*/ 0 h 62"/>
                <a:gd name="T66" fmla="*/ 55 w 108"/>
                <a:gd name="T67" fmla="*/ 9 h 62"/>
                <a:gd name="T68" fmla="*/ 50 w 108"/>
                <a:gd name="T69" fmla="*/ 15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08" h="62">
                  <a:moveTo>
                    <a:pt x="50" y="15"/>
                  </a:moveTo>
                  <a:lnTo>
                    <a:pt x="50" y="15"/>
                  </a:lnTo>
                  <a:lnTo>
                    <a:pt x="45" y="16"/>
                  </a:lnTo>
                  <a:lnTo>
                    <a:pt x="39" y="17"/>
                  </a:lnTo>
                  <a:lnTo>
                    <a:pt x="29" y="16"/>
                  </a:lnTo>
                  <a:lnTo>
                    <a:pt x="17" y="16"/>
                  </a:lnTo>
                  <a:lnTo>
                    <a:pt x="6" y="16"/>
                  </a:lnTo>
                  <a:lnTo>
                    <a:pt x="6" y="16"/>
                  </a:lnTo>
                  <a:lnTo>
                    <a:pt x="4" y="17"/>
                  </a:lnTo>
                  <a:lnTo>
                    <a:pt x="1" y="20"/>
                  </a:lnTo>
                  <a:lnTo>
                    <a:pt x="0" y="22"/>
                  </a:lnTo>
                  <a:lnTo>
                    <a:pt x="1" y="25"/>
                  </a:lnTo>
                  <a:lnTo>
                    <a:pt x="1" y="25"/>
                  </a:lnTo>
                  <a:lnTo>
                    <a:pt x="8" y="33"/>
                  </a:lnTo>
                  <a:lnTo>
                    <a:pt x="12" y="42"/>
                  </a:lnTo>
                  <a:lnTo>
                    <a:pt x="15" y="50"/>
                  </a:lnTo>
                  <a:lnTo>
                    <a:pt x="19" y="60"/>
                  </a:lnTo>
                  <a:lnTo>
                    <a:pt x="19" y="60"/>
                  </a:lnTo>
                  <a:lnTo>
                    <a:pt x="22" y="62"/>
                  </a:lnTo>
                  <a:lnTo>
                    <a:pt x="25" y="62"/>
                  </a:lnTo>
                  <a:lnTo>
                    <a:pt x="30" y="61"/>
                  </a:lnTo>
                  <a:lnTo>
                    <a:pt x="34" y="58"/>
                  </a:lnTo>
                  <a:lnTo>
                    <a:pt x="45" y="53"/>
                  </a:lnTo>
                  <a:lnTo>
                    <a:pt x="49" y="52"/>
                  </a:lnTo>
                  <a:lnTo>
                    <a:pt x="55" y="50"/>
                  </a:lnTo>
                  <a:lnTo>
                    <a:pt x="55" y="50"/>
                  </a:lnTo>
                  <a:lnTo>
                    <a:pt x="55" y="45"/>
                  </a:lnTo>
                  <a:lnTo>
                    <a:pt x="55" y="42"/>
                  </a:lnTo>
                  <a:lnTo>
                    <a:pt x="56" y="41"/>
                  </a:lnTo>
                  <a:lnTo>
                    <a:pt x="56" y="41"/>
                  </a:lnTo>
                  <a:lnTo>
                    <a:pt x="58" y="40"/>
                  </a:lnTo>
                  <a:lnTo>
                    <a:pt x="62" y="40"/>
                  </a:lnTo>
                  <a:lnTo>
                    <a:pt x="67" y="41"/>
                  </a:lnTo>
                  <a:lnTo>
                    <a:pt x="74" y="44"/>
                  </a:lnTo>
                  <a:lnTo>
                    <a:pt x="80" y="47"/>
                  </a:lnTo>
                  <a:lnTo>
                    <a:pt x="86" y="49"/>
                  </a:lnTo>
                  <a:lnTo>
                    <a:pt x="91" y="52"/>
                  </a:lnTo>
                  <a:lnTo>
                    <a:pt x="97" y="52"/>
                  </a:lnTo>
                  <a:lnTo>
                    <a:pt x="100" y="50"/>
                  </a:lnTo>
                  <a:lnTo>
                    <a:pt x="103" y="49"/>
                  </a:lnTo>
                  <a:lnTo>
                    <a:pt x="103" y="49"/>
                  </a:lnTo>
                  <a:lnTo>
                    <a:pt x="105" y="47"/>
                  </a:lnTo>
                  <a:lnTo>
                    <a:pt x="105" y="44"/>
                  </a:lnTo>
                  <a:lnTo>
                    <a:pt x="107" y="36"/>
                  </a:lnTo>
                  <a:lnTo>
                    <a:pt x="107" y="36"/>
                  </a:lnTo>
                  <a:lnTo>
                    <a:pt x="108" y="30"/>
                  </a:lnTo>
                  <a:lnTo>
                    <a:pt x="108" y="28"/>
                  </a:lnTo>
                  <a:lnTo>
                    <a:pt x="107" y="27"/>
                  </a:lnTo>
                  <a:lnTo>
                    <a:pt x="105" y="28"/>
                  </a:lnTo>
                  <a:lnTo>
                    <a:pt x="99" y="30"/>
                  </a:lnTo>
                  <a:lnTo>
                    <a:pt x="97" y="30"/>
                  </a:lnTo>
                  <a:lnTo>
                    <a:pt x="95" y="30"/>
                  </a:lnTo>
                  <a:lnTo>
                    <a:pt x="95" y="30"/>
                  </a:lnTo>
                  <a:lnTo>
                    <a:pt x="90" y="29"/>
                  </a:lnTo>
                  <a:lnTo>
                    <a:pt x="88" y="27"/>
                  </a:lnTo>
                  <a:lnTo>
                    <a:pt x="88" y="23"/>
                  </a:lnTo>
                  <a:lnTo>
                    <a:pt x="89" y="21"/>
                  </a:lnTo>
                  <a:lnTo>
                    <a:pt x="90" y="15"/>
                  </a:lnTo>
                  <a:lnTo>
                    <a:pt x="90" y="13"/>
                  </a:lnTo>
                  <a:lnTo>
                    <a:pt x="89" y="12"/>
                  </a:lnTo>
                  <a:lnTo>
                    <a:pt x="89" y="12"/>
                  </a:lnTo>
                  <a:lnTo>
                    <a:pt x="81" y="9"/>
                  </a:lnTo>
                  <a:lnTo>
                    <a:pt x="72" y="7"/>
                  </a:lnTo>
                  <a:lnTo>
                    <a:pt x="63" y="5"/>
                  </a:lnTo>
                  <a:lnTo>
                    <a:pt x="55" y="0"/>
                  </a:lnTo>
                  <a:lnTo>
                    <a:pt x="55" y="0"/>
                  </a:lnTo>
                  <a:lnTo>
                    <a:pt x="56" y="5"/>
                  </a:lnTo>
                  <a:lnTo>
                    <a:pt x="55" y="9"/>
                  </a:lnTo>
                  <a:lnTo>
                    <a:pt x="54" y="13"/>
                  </a:lnTo>
                  <a:lnTo>
                    <a:pt x="50" y="15"/>
                  </a:lnTo>
                  <a:lnTo>
                    <a:pt x="50" y="15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45" name="iṩ1îḑé">
              <a:extLst>
                <a:ext uri="{FF2B5EF4-FFF2-40B4-BE49-F238E27FC236}">
                  <a16:creationId xmlns:a16="http://schemas.microsoft.com/office/drawing/2014/main" id="{49212AA6-42AC-4CBB-9884-CD5BC2DEF940}"/>
                </a:ext>
              </a:extLst>
            </p:cNvPr>
            <p:cNvSpPr/>
            <p:nvPr/>
          </p:nvSpPr>
          <p:spPr bwMode="auto">
            <a:xfrm>
              <a:off x="3185905" y="2361377"/>
              <a:ext cx="745450" cy="545787"/>
            </a:xfrm>
            <a:custGeom>
              <a:avLst/>
              <a:gdLst>
                <a:gd name="T0" fmla="*/ 485 w 712"/>
                <a:gd name="T1" fmla="*/ 137 h 546"/>
                <a:gd name="T2" fmla="*/ 450 w 712"/>
                <a:gd name="T3" fmla="*/ 126 h 546"/>
                <a:gd name="T4" fmla="*/ 401 w 712"/>
                <a:gd name="T5" fmla="*/ 134 h 546"/>
                <a:gd name="T6" fmla="*/ 354 w 712"/>
                <a:gd name="T7" fmla="*/ 103 h 546"/>
                <a:gd name="T8" fmla="*/ 317 w 712"/>
                <a:gd name="T9" fmla="*/ 77 h 546"/>
                <a:gd name="T10" fmla="*/ 232 w 712"/>
                <a:gd name="T11" fmla="*/ 105 h 546"/>
                <a:gd name="T12" fmla="*/ 214 w 712"/>
                <a:gd name="T13" fmla="*/ 79 h 546"/>
                <a:gd name="T14" fmla="*/ 179 w 712"/>
                <a:gd name="T15" fmla="*/ 85 h 546"/>
                <a:gd name="T16" fmla="*/ 189 w 712"/>
                <a:gd name="T17" fmla="*/ 31 h 546"/>
                <a:gd name="T18" fmla="*/ 127 w 712"/>
                <a:gd name="T19" fmla="*/ 30 h 546"/>
                <a:gd name="T20" fmla="*/ 100 w 712"/>
                <a:gd name="T21" fmla="*/ 53 h 546"/>
                <a:gd name="T22" fmla="*/ 97 w 712"/>
                <a:gd name="T23" fmla="*/ 82 h 546"/>
                <a:gd name="T24" fmla="*/ 78 w 712"/>
                <a:gd name="T25" fmla="*/ 119 h 546"/>
                <a:gd name="T26" fmla="*/ 52 w 712"/>
                <a:gd name="T27" fmla="*/ 85 h 546"/>
                <a:gd name="T28" fmla="*/ 59 w 712"/>
                <a:gd name="T29" fmla="*/ 57 h 546"/>
                <a:gd name="T30" fmla="*/ 89 w 712"/>
                <a:gd name="T31" fmla="*/ 15 h 546"/>
                <a:gd name="T32" fmla="*/ 72 w 712"/>
                <a:gd name="T33" fmla="*/ 3 h 546"/>
                <a:gd name="T34" fmla="*/ 41 w 712"/>
                <a:gd name="T35" fmla="*/ 31 h 546"/>
                <a:gd name="T36" fmla="*/ 11 w 712"/>
                <a:gd name="T37" fmla="*/ 47 h 546"/>
                <a:gd name="T38" fmla="*/ 11 w 712"/>
                <a:gd name="T39" fmla="*/ 123 h 546"/>
                <a:gd name="T40" fmla="*/ 49 w 712"/>
                <a:gd name="T41" fmla="*/ 194 h 546"/>
                <a:gd name="T42" fmla="*/ 124 w 712"/>
                <a:gd name="T43" fmla="*/ 185 h 546"/>
                <a:gd name="T44" fmla="*/ 166 w 712"/>
                <a:gd name="T45" fmla="*/ 176 h 546"/>
                <a:gd name="T46" fmla="*/ 196 w 712"/>
                <a:gd name="T47" fmla="*/ 172 h 546"/>
                <a:gd name="T48" fmla="*/ 214 w 712"/>
                <a:gd name="T49" fmla="*/ 201 h 546"/>
                <a:gd name="T50" fmla="*/ 229 w 712"/>
                <a:gd name="T51" fmla="*/ 194 h 546"/>
                <a:gd name="T52" fmla="*/ 252 w 712"/>
                <a:gd name="T53" fmla="*/ 209 h 546"/>
                <a:gd name="T54" fmla="*/ 277 w 712"/>
                <a:gd name="T55" fmla="*/ 202 h 546"/>
                <a:gd name="T56" fmla="*/ 303 w 712"/>
                <a:gd name="T57" fmla="*/ 220 h 546"/>
                <a:gd name="T58" fmla="*/ 328 w 712"/>
                <a:gd name="T59" fmla="*/ 235 h 546"/>
                <a:gd name="T60" fmla="*/ 347 w 712"/>
                <a:gd name="T61" fmla="*/ 260 h 546"/>
                <a:gd name="T62" fmla="*/ 370 w 712"/>
                <a:gd name="T63" fmla="*/ 279 h 546"/>
                <a:gd name="T64" fmla="*/ 357 w 712"/>
                <a:gd name="T65" fmla="*/ 341 h 546"/>
                <a:gd name="T66" fmla="*/ 364 w 712"/>
                <a:gd name="T67" fmla="*/ 374 h 546"/>
                <a:gd name="T68" fmla="*/ 266 w 712"/>
                <a:gd name="T69" fmla="*/ 385 h 546"/>
                <a:gd name="T70" fmla="*/ 296 w 712"/>
                <a:gd name="T71" fmla="*/ 419 h 546"/>
                <a:gd name="T72" fmla="*/ 336 w 712"/>
                <a:gd name="T73" fmla="*/ 437 h 546"/>
                <a:gd name="T74" fmla="*/ 378 w 712"/>
                <a:gd name="T75" fmla="*/ 446 h 546"/>
                <a:gd name="T76" fmla="*/ 442 w 712"/>
                <a:gd name="T77" fmla="*/ 469 h 546"/>
                <a:gd name="T78" fmla="*/ 484 w 712"/>
                <a:gd name="T79" fmla="*/ 500 h 546"/>
                <a:gd name="T80" fmla="*/ 522 w 712"/>
                <a:gd name="T81" fmla="*/ 512 h 546"/>
                <a:gd name="T82" fmla="*/ 563 w 712"/>
                <a:gd name="T83" fmla="*/ 533 h 546"/>
                <a:gd name="T84" fmla="*/ 505 w 712"/>
                <a:gd name="T85" fmla="*/ 450 h 546"/>
                <a:gd name="T86" fmla="*/ 531 w 712"/>
                <a:gd name="T87" fmla="*/ 442 h 546"/>
                <a:gd name="T88" fmla="*/ 589 w 712"/>
                <a:gd name="T89" fmla="*/ 504 h 546"/>
                <a:gd name="T90" fmla="*/ 617 w 712"/>
                <a:gd name="T91" fmla="*/ 477 h 546"/>
                <a:gd name="T92" fmla="*/ 587 w 712"/>
                <a:gd name="T93" fmla="*/ 421 h 546"/>
                <a:gd name="T94" fmla="*/ 514 w 712"/>
                <a:gd name="T95" fmla="*/ 338 h 546"/>
                <a:gd name="T96" fmla="*/ 537 w 712"/>
                <a:gd name="T97" fmla="*/ 319 h 546"/>
                <a:gd name="T98" fmla="*/ 599 w 712"/>
                <a:gd name="T99" fmla="*/ 371 h 546"/>
                <a:gd name="T100" fmla="*/ 627 w 712"/>
                <a:gd name="T101" fmla="*/ 393 h 546"/>
                <a:gd name="T102" fmla="*/ 662 w 712"/>
                <a:gd name="T103" fmla="*/ 393 h 546"/>
                <a:gd name="T104" fmla="*/ 712 w 712"/>
                <a:gd name="T105" fmla="*/ 353 h 546"/>
                <a:gd name="T106" fmla="*/ 683 w 712"/>
                <a:gd name="T107" fmla="*/ 320 h 546"/>
                <a:gd name="T108" fmla="*/ 647 w 712"/>
                <a:gd name="T109" fmla="*/ 297 h 546"/>
                <a:gd name="T110" fmla="*/ 581 w 712"/>
                <a:gd name="T111" fmla="*/ 264 h 546"/>
                <a:gd name="T112" fmla="*/ 526 w 712"/>
                <a:gd name="T113" fmla="*/ 221 h 5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12" h="546">
                  <a:moveTo>
                    <a:pt x="523" y="169"/>
                  </a:moveTo>
                  <a:lnTo>
                    <a:pt x="523" y="169"/>
                  </a:lnTo>
                  <a:lnTo>
                    <a:pt x="520" y="162"/>
                  </a:lnTo>
                  <a:lnTo>
                    <a:pt x="516" y="157"/>
                  </a:lnTo>
                  <a:lnTo>
                    <a:pt x="509" y="153"/>
                  </a:lnTo>
                  <a:lnTo>
                    <a:pt x="503" y="149"/>
                  </a:lnTo>
                  <a:lnTo>
                    <a:pt x="496" y="146"/>
                  </a:lnTo>
                  <a:lnTo>
                    <a:pt x="491" y="143"/>
                  </a:lnTo>
                  <a:lnTo>
                    <a:pt x="485" y="137"/>
                  </a:lnTo>
                  <a:lnTo>
                    <a:pt x="479" y="129"/>
                  </a:lnTo>
                  <a:lnTo>
                    <a:pt x="479" y="129"/>
                  </a:lnTo>
                  <a:lnTo>
                    <a:pt x="477" y="127"/>
                  </a:lnTo>
                  <a:lnTo>
                    <a:pt x="475" y="124"/>
                  </a:lnTo>
                  <a:lnTo>
                    <a:pt x="472" y="122"/>
                  </a:lnTo>
                  <a:lnTo>
                    <a:pt x="470" y="121"/>
                  </a:lnTo>
                  <a:lnTo>
                    <a:pt x="463" y="121"/>
                  </a:lnTo>
                  <a:lnTo>
                    <a:pt x="456" y="123"/>
                  </a:lnTo>
                  <a:lnTo>
                    <a:pt x="450" y="126"/>
                  </a:lnTo>
                  <a:lnTo>
                    <a:pt x="442" y="129"/>
                  </a:lnTo>
                  <a:lnTo>
                    <a:pt x="428" y="136"/>
                  </a:lnTo>
                  <a:lnTo>
                    <a:pt x="428" y="136"/>
                  </a:lnTo>
                  <a:lnTo>
                    <a:pt x="422" y="138"/>
                  </a:lnTo>
                  <a:lnTo>
                    <a:pt x="417" y="139"/>
                  </a:lnTo>
                  <a:lnTo>
                    <a:pt x="412" y="139"/>
                  </a:lnTo>
                  <a:lnTo>
                    <a:pt x="407" y="138"/>
                  </a:lnTo>
                  <a:lnTo>
                    <a:pt x="404" y="137"/>
                  </a:lnTo>
                  <a:lnTo>
                    <a:pt x="401" y="134"/>
                  </a:lnTo>
                  <a:lnTo>
                    <a:pt x="394" y="127"/>
                  </a:lnTo>
                  <a:lnTo>
                    <a:pt x="380" y="111"/>
                  </a:lnTo>
                  <a:lnTo>
                    <a:pt x="373" y="104"/>
                  </a:lnTo>
                  <a:lnTo>
                    <a:pt x="369" y="102"/>
                  </a:lnTo>
                  <a:lnTo>
                    <a:pt x="364" y="99"/>
                  </a:lnTo>
                  <a:lnTo>
                    <a:pt x="364" y="99"/>
                  </a:lnTo>
                  <a:lnTo>
                    <a:pt x="362" y="101"/>
                  </a:lnTo>
                  <a:lnTo>
                    <a:pt x="357" y="102"/>
                  </a:lnTo>
                  <a:lnTo>
                    <a:pt x="354" y="103"/>
                  </a:lnTo>
                  <a:lnTo>
                    <a:pt x="353" y="103"/>
                  </a:lnTo>
                  <a:lnTo>
                    <a:pt x="352" y="102"/>
                  </a:lnTo>
                  <a:lnTo>
                    <a:pt x="352" y="102"/>
                  </a:lnTo>
                  <a:lnTo>
                    <a:pt x="348" y="91"/>
                  </a:lnTo>
                  <a:lnTo>
                    <a:pt x="343" y="85"/>
                  </a:lnTo>
                  <a:lnTo>
                    <a:pt x="337" y="80"/>
                  </a:lnTo>
                  <a:lnTo>
                    <a:pt x="331" y="78"/>
                  </a:lnTo>
                  <a:lnTo>
                    <a:pt x="323" y="77"/>
                  </a:lnTo>
                  <a:lnTo>
                    <a:pt x="317" y="77"/>
                  </a:lnTo>
                  <a:lnTo>
                    <a:pt x="307" y="79"/>
                  </a:lnTo>
                  <a:lnTo>
                    <a:pt x="299" y="82"/>
                  </a:lnTo>
                  <a:lnTo>
                    <a:pt x="282" y="89"/>
                  </a:lnTo>
                  <a:lnTo>
                    <a:pt x="264" y="97"/>
                  </a:lnTo>
                  <a:lnTo>
                    <a:pt x="256" y="101"/>
                  </a:lnTo>
                  <a:lnTo>
                    <a:pt x="248" y="103"/>
                  </a:lnTo>
                  <a:lnTo>
                    <a:pt x="240" y="105"/>
                  </a:lnTo>
                  <a:lnTo>
                    <a:pt x="232" y="105"/>
                  </a:lnTo>
                  <a:lnTo>
                    <a:pt x="232" y="105"/>
                  </a:lnTo>
                  <a:lnTo>
                    <a:pt x="229" y="104"/>
                  </a:lnTo>
                  <a:lnTo>
                    <a:pt x="226" y="102"/>
                  </a:lnTo>
                  <a:lnTo>
                    <a:pt x="224" y="97"/>
                  </a:lnTo>
                  <a:lnTo>
                    <a:pt x="223" y="93"/>
                  </a:lnTo>
                  <a:lnTo>
                    <a:pt x="222" y="82"/>
                  </a:lnTo>
                  <a:lnTo>
                    <a:pt x="223" y="72"/>
                  </a:lnTo>
                  <a:lnTo>
                    <a:pt x="223" y="72"/>
                  </a:lnTo>
                  <a:lnTo>
                    <a:pt x="219" y="76"/>
                  </a:lnTo>
                  <a:lnTo>
                    <a:pt x="214" y="79"/>
                  </a:lnTo>
                  <a:lnTo>
                    <a:pt x="207" y="87"/>
                  </a:lnTo>
                  <a:lnTo>
                    <a:pt x="200" y="95"/>
                  </a:lnTo>
                  <a:lnTo>
                    <a:pt x="197" y="97"/>
                  </a:lnTo>
                  <a:lnTo>
                    <a:pt x="193" y="99"/>
                  </a:lnTo>
                  <a:lnTo>
                    <a:pt x="193" y="99"/>
                  </a:lnTo>
                  <a:lnTo>
                    <a:pt x="190" y="99"/>
                  </a:lnTo>
                  <a:lnTo>
                    <a:pt x="188" y="98"/>
                  </a:lnTo>
                  <a:lnTo>
                    <a:pt x="183" y="93"/>
                  </a:lnTo>
                  <a:lnTo>
                    <a:pt x="179" y="85"/>
                  </a:lnTo>
                  <a:lnTo>
                    <a:pt x="175" y="77"/>
                  </a:lnTo>
                  <a:lnTo>
                    <a:pt x="175" y="77"/>
                  </a:lnTo>
                  <a:lnTo>
                    <a:pt x="173" y="70"/>
                  </a:lnTo>
                  <a:lnTo>
                    <a:pt x="173" y="64"/>
                  </a:lnTo>
                  <a:lnTo>
                    <a:pt x="173" y="58"/>
                  </a:lnTo>
                  <a:lnTo>
                    <a:pt x="175" y="53"/>
                  </a:lnTo>
                  <a:lnTo>
                    <a:pt x="181" y="43"/>
                  </a:lnTo>
                  <a:lnTo>
                    <a:pt x="189" y="31"/>
                  </a:lnTo>
                  <a:lnTo>
                    <a:pt x="189" y="31"/>
                  </a:lnTo>
                  <a:lnTo>
                    <a:pt x="182" y="32"/>
                  </a:lnTo>
                  <a:lnTo>
                    <a:pt x="177" y="30"/>
                  </a:lnTo>
                  <a:lnTo>
                    <a:pt x="164" y="27"/>
                  </a:lnTo>
                  <a:lnTo>
                    <a:pt x="164" y="27"/>
                  </a:lnTo>
                  <a:lnTo>
                    <a:pt x="150" y="26"/>
                  </a:lnTo>
                  <a:lnTo>
                    <a:pt x="145" y="26"/>
                  </a:lnTo>
                  <a:lnTo>
                    <a:pt x="138" y="27"/>
                  </a:lnTo>
                  <a:lnTo>
                    <a:pt x="132" y="28"/>
                  </a:lnTo>
                  <a:lnTo>
                    <a:pt x="127" y="30"/>
                  </a:lnTo>
                  <a:lnTo>
                    <a:pt x="121" y="33"/>
                  </a:lnTo>
                  <a:lnTo>
                    <a:pt x="116" y="38"/>
                  </a:lnTo>
                  <a:lnTo>
                    <a:pt x="116" y="38"/>
                  </a:lnTo>
                  <a:lnTo>
                    <a:pt x="117" y="41"/>
                  </a:lnTo>
                  <a:lnTo>
                    <a:pt x="120" y="47"/>
                  </a:lnTo>
                  <a:lnTo>
                    <a:pt x="120" y="47"/>
                  </a:lnTo>
                  <a:lnTo>
                    <a:pt x="113" y="49"/>
                  </a:lnTo>
                  <a:lnTo>
                    <a:pt x="106" y="51"/>
                  </a:lnTo>
                  <a:lnTo>
                    <a:pt x="100" y="53"/>
                  </a:lnTo>
                  <a:lnTo>
                    <a:pt x="95" y="54"/>
                  </a:lnTo>
                  <a:lnTo>
                    <a:pt x="91" y="57"/>
                  </a:lnTo>
                  <a:lnTo>
                    <a:pt x="89" y="62"/>
                  </a:lnTo>
                  <a:lnTo>
                    <a:pt x="89" y="68"/>
                  </a:lnTo>
                  <a:lnTo>
                    <a:pt x="91" y="77"/>
                  </a:lnTo>
                  <a:lnTo>
                    <a:pt x="91" y="77"/>
                  </a:lnTo>
                  <a:lnTo>
                    <a:pt x="92" y="80"/>
                  </a:lnTo>
                  <a:lnTo>
                    <a:pt x="95" y="81"/>
                  </a:lnTo>
                  <a:lnTo>
                    <a:pt x="97" y="82"/>
                  </a:lnTo>
                  <a:lnTo>
                    <a:pt x="100" y="82"/>
                  </a:lnTo>
                  <a:lnTo>
                    <a:pt x="100" y="82"/>
                  </a:lnTo>
                  <a:lnTo>
                    <a:pt x="102" y="90"/>
                  </a:lnTo>
                  <a:lnTo>
                    <a:pt x="99" y="99"/>
                  </a:lnTo>
                  <a:lnTo>
                    <a:pt x="97" y="106"/>
                  </a:lnTo>
                  <a:lnTo>
                    <a:pt x="92" y="113"/>
                  </a:lnTo>
                  <a:lnTo>
                    <a:pt x="87" y="116"/>
                  </a:lnTo>
                  <a:lnTo>
                    <a:pt x="81" y="119"/>
                  </a:lnTo>
                  <a:lnTo>
                    <a:pt x="78" y="119"/>
                  </a:lnTo>
                  <a:lnTo>
                    <a:pt x="75" y="119"/>
                  </a:lnTo>
                  <a:lnTo>
                    <a:pt x="72" y="116"/>
                  </a:lnTo>
                  <a:lnTo>
                    <a:pt x="69" y="114"/>
                  </a:lnTo>
                  <a:lnTo>
                    <a:pt x="69" y="114"/>
                  </a:lnTo>
                  <a:lnTo>
                    <a:pt x="62" y="107"/>
                  </a:lnTo>
                  <a:lnTo>
                    <a:pt x="58" y="102"/>
                  </a:lnTo>
                  <a:lnTo>
                    <a:pt x="55" y="97"/>
                  </a:lnTo>
                  <a:lnTo>
                    <a:pt x="53" y="91"/>
                  </a:lnTo>
                  <a:lnTo>
                    <a:pt x="52" y="85"/>
                  </a:lnTo>
                  <a:lnTo>
                    <a:pt x="52" y="79"/>
                  </a:lnTo>
                  <a:lnTo>
                    <a:pt x="53" y="72"/>
                  </a:lnTo>
                  <a:lnTo>
                    <a:pt x="53" y="72"/>
                  </a:lnTo>
                  <a:lnTo>
                    <a:pt x="54" y="69"/>
                  </a:lnTo>
                  <a:lnTo>
                    <a:pt x="57" y="66"/>
                  </a:lnTo>
                  <a:lnTo>
                    <a:pt x="59" y="64"/>
                  </a:lnTo>
                  <a:lnTo>
                    <a:pt x="59" y="62"/>
                  </a:lnTo>
                  <a:lnTo>
                    <a:pt x="59" y="62"/>
                  </a:lnTo>
                  <a:lnTo>
                    <a:pt x="59" y="57"/>
                  </a:lnTo>
                  <a:lnTo>
                    <a:pt x="59" y="53"/>
                  </a:lnTo>
                  <a:lnTo>
                    <a:pt x="61" y="48"/>
                  </a:lnTo>
                  <a:lnTo>
                    <a:pt x="62" y="45"/>
                  </a:lnTo>
                  <a:lnTo>
                    <a:pt x="66" y="39"/>
                  </a:lnTo>
                  <a:lnTo>
                    <a:pt x="72" y="35"/>
                  </a:lnTo>
                  <a:lnTo>
                    <a:pt x="78" y="30"/>
                  </a:lnTo>
                  <a:lnTo>
                    <a:pt x="83" y="26"/>
                  </a:lnTo>
                  <a:lnTo>
                    <a:pt x="88" y="19"/>
                  </a:lnTo>
                  <a:lnTo>
                    <a:pt x="89" y="15"/>
                  </a:lnTo>
                  <a:lnTo>
                    <a:pt x="89" y="12"/>
                  </a:lnTo>
                  <a:lnTo>
                    <a:pt x="89" y="12"/>
                  </a:lnTo>
                  <a:lnTo>
                    <a:pt x="89" y="10"/>
                  </a:lnTo>
                  <a:lnTo>
                    <a:pt x="87" y="6"/>
                  </a:lnTo>
                  <a:lnTo>
                    <a:pt x="83" y="3"/>
                  </a:lnTo>
                  <a:lnTo>
                    <a:pt x="80" y="2"/>
                  </a:lnTo>
                  <a:lnTo>
                    <a:pt x="78" y="0"/>
                  </a:lnTo>
                  <a:lnTo>
                    <a:pt x="74" y="0"/>
                  </a:lnTo>
                  <a:lnTo>
                    <a:pt x="72" y="3"/>
                  </a:lnTo>
                  <a:lnTo>
                    <a:pt x="72" y="3"/>
                  </a:lnTo>
                  <a:lnTo>
                    <a:pt x="67" y="6"/>
                  </a:lnTo>
                  <a:lnTo>
                    <a:pt x="62" y="8"/>
                  </a:lnTo>
                  <a:lnTo>
                    <a:pt x="53" y="13"/>
                  </a:lnTo>
                  <a:lnTo>
                    <a:pt x="48" y="16"/>
                  </a:lnTo>
                  <a:lnTo>
                    <a:pt x="45" y="20"/>
                  </a:lnTo>
                  <a:lnTo>
                    <a:pt x="42" y="24"/>
                  </a:lnTo>
                  <a:lnTo>
                    <a:pt x="41" y="31"/>
                  </a:lnTo>
                  <a:lnTo>
                    <a:pt x="41" y="31"/>
                  </a:lnTo>
                  <a:lnTo>
                    <a:pt x="36" y="31"/>
                  </a:lnTo>
                  <a:lnTo>
                    <a:pt x="31" y="31"/>
                  </a:lnTo>
                  <a:lnTo>
                    <a:pt x="25" y="32"/>
                  </a:lnTo>
                  <a:lnTo>
                    <a:pt x="21" y="35"/>
                  </a:lnTo>
                  <a:lnTo>
                    <a:pt x="17" y="38"/>
                  </a:lnTo>
                  <a:lnTo>
                    <a:pt x="14" y="40"/>
                  </a:lnTo>
                  <a:lnTo>
                    <a:pt x="12" y="44"/>
                  </a:lnTo>
                  <a:lnTo>
                    <a:pt x="11" y="47"/>
                  </a:lnTo>
                  <a:lnTo>
                    <a:pt x="11" y="47"/>
                  </a:lnTo>
                  <a:lnTo>
                    <a:pt x="9" y="57"/>
                  </a:lnTo>
                  <a:lnTo>
                    <a:pt x="7" y="66"/>
                  </a:lnTo>
                  <a:lnTo>
                    <a:pt x="3" y="85"/>
                  </a:lnTo>
                  <a:lnTo>
                    <a:pt x="0" y="93"/>
                  </a:lnTo>
                  <a:lnTo>
                    <a:pt x="0" y="101"/>
                  </a:lnTo>
                  <a:lnTo>
                    <a:pt x="1" y="107"/>
                  </a:lnTo>
                  <a:lnTo>
                    <a:pt x="4" y="113"/>
                  </a:lnTo>
                  <a:lnTo>
                    <a:pt x="4" y="113"/>
                  </a:lnTo>
                  <a:lnTo>
                    <a:pt x="11" y="123"/>
                  </a:lnTo>
                  <a:lnTo>
                    <a:pt x="15" y="132"/>
                  </a:lnTo>
                  <a:lnTo>
                    <a:pt x="23" y="153"/>
                  </a:lnTo>
                  <a:lnTo>
                    <a:pt x="26" y="163"/>
                  </a:lnTo>
                  <a:lnTo>
                    <a:pt x="30" y="172"/>
                  </a:lnTo>
                  <a:lnTo>
                    <a:pt x="34" y="181"/>
                  </a:lnTo>
                  <a:lnTo>
                    <a:pt x="41" y="189"/>
                  </a:lnTo>
                  <a:lnTo>
                    <a:pt x="41" y="189"/>
                  </a:lnTo>
                  <a:lnTo>
                    <a:pt x="45" y="192"/>
                  </a:lnTo>
                  <a:lnTo>
                    <a:pt x="49" y="194"/>
                  </a:lnTo>
                  <a:lnTo>
                    <a:pt x="53" y="195"/>
                  </a:lnTo>
                  <a:lnTo>
                    <a:pt x="57" y="196"/>
                  </a:lnTo>
                  <a:lnTo>
                    <a:pt x="67" y="195"/>
                  </a:lnTo>
                  <a:lnTo>
                    <a:pt x="79" y="192"/>
                  </a:lnTo>
                  <a:lnTo>
                    <a:pt x="90" y="188"/>
                  </a:lnTo>
                  <a:lnTo>
                    <a:pt x="102" y="186"/>
                  </a:lnTo>
                  <a:lnTo>
                    <a:pt x="113" y="184"/>
                  </a:lnTo>
                  <a:lnTo>
                    <a:pt x="119" y="184"/>
                  </a:lnTo>
                  <a:lnTo>
                    <a:pt x="124" y="185"/>
                  </a:lnTo>
                  <a:lnTo>
                    <a:pt x="124" y="185"/>
                  </a:lnTo>
                  <a:lnTo>
                    <a:pt x="145" y="189"/>
                  </a:lnTo>
                  <a:lnTo>
                    <a:pt x="154" y="192"/>
                  </a:lnTo>
                  <a:lnTo>
                    <a:pt x="164" y="193"/>
                  </a:lnTo>
                  <a:lnTo>
                    <a:pt x="164" y="193"/>
                  </a:lnTo>
                  <a:lnTo>
                    <a:pt x="163" y="188"/>
                  </a:lnTo>
                  <a:lnTo>
                    <a:pt x="164" y="184"/>
                  </a:lnTo>
                  <a:lnTo>
                    <a:pt x="165" y="179"/>
                  </a:lnTo>
                  <a:lnTo>
                    <a:pt x="166" y="176"/>
                  </a:lnTo>
                  <a:lnTo>
                    <a:pt x="172" y="169"/>
                  </a:lnTo>
                  <a:lnTo>
                    <a:pt x="179" y="163"/>
                  </a:lnTo>
                  <a:lnTo>
                    <a:pt x="179" y="163"/>
                  </a:lnTo>
                  <a:lnTo>
                    <a:pt x="179" y="168"/>
                  </a:lnTo>
                  <a:lnTo>
                    <a:pt x="181" y="171"/>
                  </a:lnTo>
                  <a:lnTo>
                    <a:pt x="183" y="172"/>
                  </a:lnTo>
                  <a:lnTo>
                    <a:pt x="187" y="172"/>
                  </a:lnTo>
                  <a:lnTo>
                    <a:pt x="193" y="172"/>
                  </a:lnTo>
                  <a:lnTo>
                    <a:pt x="196" y="172"/>
                  </a:lnTo>
                  <a:lnTo>
                    <a:pt x="197" y="173"/>
                  </a:lnTo>
                  <a:lnTo>
                    <a:pt x="197" y="173"/>
                  </a:lnTo>
                  <a:lnTo>
                    <a:pt x="198" y="177"/>
                  </a:lnTo>
                  <a:lnTo>
                    <a:pt x="198" y="180"/>
                  </a:lnTo>
                  <a:lnTo>
                    <a:pt x="198" y="185"/>
                  </a:lnTo>
                  <a:lnTo>
                    <a:pt x="199" y="187"/>
                  </a:lnTo>
                  <a:lnTo>
                    <a:pt x="199" y="187"/>
                  </a:lnTo>
                  <a:lnTo>
                    <a:pt x="206" y="195"/>
                  </a:lnTo>
                  <a:lnTo>
                    <a:pt x="214" y="201"/>
                  </a:lnTo>
                  <a:lnTo>
                    <a:pt x="218" y="203"/>
                  </a:lnTo>
                  <a:lnTo>
                    <a:pt x="222" y="204"/>
                  </a:lnTo>
                  <a:lnTo>
                    <a:pt x="227" y="204"/>
                  </a:lnTo>
                  <a:lnTo>
                    <a:pt x="232" y="203"/>
                  </a:lnTo>
                  <a:lnTo>
                    <a:pt x="232" y="203"/>
                  </a:lnTo>
                  <a:lnTo>
                    <a:pt x="230" y="201"/>
                  </a:lnTo>
                  <a:lnTo>
                    <a:pt x="228" y="198"/>
                  </a:lnTo>
                  <a:lnTo>
                    <a:pt x="228" y="196"/>
                  </a:lnTo>
                  <a:lnTo>
                    <a:pt x="229" y="194"/>
                  </a:lnTo>
                  <a:lnTo>
                    <a:pt x="229" y="194"/>
                  </a:lnTo>
                  <a:lnTo>
                    <a:pt x="231" y="193"/>
                  </a:lnTo>
                  <a:lnTo>
                    <a:pt x="236" y="192"/>
                  </a:lnTo>
                  <a:lnTo>
                    <a:pt x="239" y="193"/>
                  </a:lnTo>
                  <a:lnTo>
                    <a:pt x="241" y="194"/>
                  </a:lnTo>
                  <a:lnTo>
                    <a:pt x="241" y="194"/>
                  </a:lnTo>
                  <a:lnTo>
                    <a:pt x="244" y="200"/>
                  </a:lnTo>
                  <a:lnTo>
                    <a:pt x="248" y="204"/>
                  </a:lnTo>
                  <a:lnTo>
                    <a:pt x="252" y="209"/>
                  </a:lnTo>
                  <a:lnTo>
                    <a:pt x="256" y="211"/>
                  </a:lnTo>
                  <a:lnTo>
                    <a:pt x="262" y="213"/>
                  </a:lnTo>
                  <a:lnTo>
                    <a:pt x="266" y="214"/>
                  </a:lnTo>
                  <a:lnTo>
                    <a:pt x="271" y="213"/>
                  </a:lnTo>
                  <a:lnTo>
                    <a:pt x="276" y="212"/>
                  </a:lnTo>
                  <a:lnTo>
                    <a:pt x="276" y="212"/>
                  </a:lnTo>
                  <a:lnTo>
                    <a:pt x="277" y="210"/>
                  </a:lnTo>
                  <a:lnTo>
                    <a:pt x="277" y="206"/>
                  </a:lnTo>
                  <a:lnTo>
                    <a:pt x="277" y="202"/>
                  </a:lnTo>
                  <a:lnTo>
                    <a:pt x="278" y="198"/>
                  </a:lnTo>
                  <a:lnTo>
                    <a:pt x="278" y="198"/>
                  </a:lnTo>
                  <a:lnTo>
                    <a:pt x="280" y="197"/>
                  </a:lnTo>
                  <a:lnTo>
                    <a:pt x="285" y="197"/>
                  </a:lnTo>
                  <a:lnTo>
                    <a:pt x="288" y="197"/>
                  </a:lnTo>
                  <a:lnTo>
                    <a:pt x="290" y="198"/>
                  </a:lnTo>
                  <a:lnTo>
                    <a:pt x="290" y="198"/>
                  </a:lnTo>
                  <a:lnTo>
                    <a:pt x="297" y="209"/>
                  </a:lnTo>
                  <a:lnTo>
                    <a:pt x="303" y="220"/>
                  </a:lnTo>
                  <a:lnTo>
                    <a:pt x="312" y="243"/>
                  </a:lnTo>
                  <a:lnTo>
                    <a:pt x="312" y="243"/>
                  </a:lnTo>
                  <a:lnTo>
                    <a:pt x="314" y="244"/>
                  </a:lnTo>
                  <a:lnTo>
                    <a:pt x="318" y="244"/>
                  </a:lnTo>
                  <a:lnTo>
                    <a:pt x="326" y="244"/>
                  </a:lnTo>
                  <a:lnTo>
                    <a:pt x="326" y="244"/>
                  </a:lnTo>
                  <a:lnTo>
                    <a:pt x="326" y="239"/>
                  </a:lnTo>
                  <a:lnTo>
                    <a:pt x="327" y="237"/>
                  </a:lnTo>
                  <a:lnTo>
                    <a:pt x="328" y="235"/>
                  </a:lnTo>
                  <a:lnTo>
                    <a:pt x="330" y="235"/>
                  </a:lnTo>
                  <a:lnTo>
                    <a:pt x="330" y="235"/>
                  </a:lnTo>
                  <a:lnTo>
                    <a:pt x="335" y="235"/>
                  </a:lnTo>
                  <a:lnTo>
                    <a:pt x="337" y="236"/>
                  </a:lnTo>
                  <a:lnTo>
                    <a:pt x="339" y="238"/>
                  </a:lnTo>
                  <a:lnTo>
                    <a:pt x="342" y="240"/>
                  </a:lnTo>
                  <a:lnTo>
                    <a:pt x="344" y="246"/>
                  </a:lnTo>
                  <a:lnTo>
                    <a:pt x="346" y="252"/>
                  </a:lnTo>
                  <a:lnTo>
                    <a:pt x="347" y="260"/>
                  </a:lnTo>
                  <a:lnTo>
                    <a:pt x="348" y="267"/>
                  </a:lnTo>
                  <a:lnTo>
                    <a:pt x="352" y="272"/>
                  </a:lnTo>
                  <a:lnTo>
                    <a:pt x="353" y="276"/>
                  </a:lnTo>
                  <a:lnTo>
                    <a:pt x="356" y="278"/>
                  </a:lnTo>
                  <a:lnTo>
                    <a:pt x="356" y="278"/>
                  </a:lnTo>
                  <a:lnTo>
                    <a:pt x="357" y="278"/>
                  </a:lnTo>
                  <a:lnTo>
                    <a:pt x="361" y="279"/>
                  </a:lnTo>
                  <a:lnTo>
                    <a:pt x="365" y="279"/>
                  </a:lnTo>
                  <a:lnTo>
                    <a:pt x="370" y="279"/>
                  </a:lnTo>
                  <a:lnTo>
                    <a:pt x="372" y="279"/>
                  </a:lnTo>
                  <a:lnTo>
                    <a:pt x="373" y="279"/>
                  </a:lnTo>
                  <a:lnTo>
                    <a:pt x="373" y="279"/>
                  </a:lnTo>
                  <a:lnTo>
                    <a:pt x="376" y="287"/>
                  </a:lnTo>
                  <a:lnTo>
                    <a:pt x="376" y="295"/>
                  </a:lnTo>
                  <a:lnTo>
                    <a:pt x="375" y="303"/>
                  </a:lnTo>
                  <a:lnTo>
                    <a:pt x="372" y="310"/>
                  </a:lnTo>
                  <a:lnTo>
                    <a:pt x="365" y="325"/>
                  </a:lnTo>
                  <a:lnTo>
                    <a:pt x="357" y="341"/>
                  </a:lnTo>
                  <a:lnTo>
                    <a:pt x="357" y="341"/>
                  </a:lnTo>
                  <a:lnTo>
                    <a:pt x="357" y="343"/>
                  </a:lnTo>
                  <a:lnTo>
                    <a:pt x="357" y="345"/>
                  </a:lnTo>
                  <a:lnTo>
                    <a:pt x="360" y="351"/>
                  </a:lnTo>
                  <a:lnTo>
                    <a:pt x="362" y="358"/>
                  </a:lnTo>
                  <a:lnTo>
                    <a:pt x="365" y="364"/>
                  </a:lnTo>
                  <a:lnTo>
                    <a:pt x="365" y="364"/>
                  </a:lnTo>
                  <a:lnTo>
                    <a:pt x="365" y="369"/>
                  </a:lnTo>
                  <a:lnTo>
                    <a:pt x="364" y="374"/>
                  </a:lnTo>
                  <a:lnTo>
                    <a:pt x="362" y="377"/>
                  </a:lnTo>
                  <a:lnTo>
                    <a:pt x="360" y="378"/>
                  </a:lnTo>
                  <a:lnTo>
                    <a:pt x="360" y="378"/>
                  </a:lnTo>
                  <a:lnTo>
                    <a:pt x="348" y="381"/>
                  </a:lnTo>
                  <a:lnTo>
                    <a:pt x="337" y="384"/>
                  </a:lnTo>
                  <a:lnTo>
                    <a:pt x="326" y="385"/>
                  </a:lnTo>
                  <a:lnTo>
                    <a:pt x="314" y="385"/>
                  </a:lnTo>
                  <a:lnTo>
                    <a:pt x="290" y="385"/>
                  </a:lnTo>
                  <a:lnTo>
                    <a:pt x="266" y="385"/>
                  </a:lnTo>
                  <a:lnTo>
                    <a:pt x="266" y="385"/>
                  </a:lnTo>
                  <a:lnTo>
                    <a:pt x="266" y="395"/>
                  </a:lnTo>
                  <a:lnTo>
                    <a:pt x="266" y="395"/>
                  </a:lnTo>
                  <a:lnTo>
                    <a:pt x="277" y="394"/>
                  </a:lnTo>
                  <a:lnTo>
                    <a:pt x="284" y="396"/>
                  </a:lnTo>
                  <a:lnTo>
                    <a:pt x="288" y="400"/>
                  </a:lnTo>
                  <a:lnTo>
                    <a:pt x="291" y="405"/>
                  </a:lnTo>
                  <a:lnTo>
                    <a:pt x="294" y="411"/>
                  </a:lnTo>
                  <a:lnTo>
                    <a:pt x="296" y="419"/>
                  </a:lnTo>
                  <a:lnTo>
                    <a:pt x="298" y="426"/>
                  </a:lnTo>
                  <a:lnTo>
                    <a:pt x="301" y="433"/>
                  </a:lnTo>
                  <a:lnTo>
                    <a:pt x="301" y="433"/>
                  </a:lnTo>
                  <a:lnTo>
                    <a:pt x="304" y="436"/>
                  </a:lnTo>
                  <a:lnTo>
                    <a:pt x="307" y="438"/>
                  </a:lnTo>
                  <a:lnTo>
                    <a:pt x="311" y="441"/>
                  </a:lnTo>
                  <a:lnTo>
                    <a:pt x="315" y="441"/>
                  </a:lnTo>
                  <a:lnTo>
                    <a:pt x="326" y="441"/>
                  </a:lnTo>
                  <a:lnTo>
                    <a:pt x="336" y="437"/>
                  </a:lnTo>
                  <a:lnTo>
                    <a:pt x="346" y="435"/>
                  </a:lnTo>
                  <a:lnTo>
                    <a:pt x="355" y="434"/>
                  </a:lnTo>
                  <a:lnTo>
                    <a:pt x="360" y="434"/>
                  </a:lnTo>
                  <a:lnTo>
                    <a:pt x="364" y="434"/>
                  </a:lnTo>
                  <a:lnTo>
                    <a:pt x="368" y="436"/>
                  </a:lnTo>
                  <a:lnTo>
                    <a:pt x="370" y="438"/>
                  </a:lnTo>
                  <a:lnTo>
                    <a:pt x="370" y="438"/>
                  </a:lnTo>
                  <a:lnTo>
                    <a:pt x="373" y="443"/>
                  </a:lnTo>
                  <a:lnTo>
                    <a:pt x="378" y="446"/>
                  </a:lnTo>
                  <a:lnTo>
                    <a:pt x="381" y="450"/>
                  </a:lnTo>
                  <a:lnTo>
                    <a:pt x="386" y="451"/>
                  </a:lnTo>
                  <a:lnTo>
                    <a:pt x="394" y="453"/>
                  </a:lnTo>
                  <a:lnTo>
                    <a:pt x="402" y="454"/>
                  </a:lnTo>
                  <a:lnTo>
                    <a:pt x="418" y="455"/>
                  </a:lnTo>
                  <a:lnTo>
                    <a:pt x="425" y="457"/>
                  </a:lnTo>
                  <a:lnTo>
                    <a:pt x="430" y="459"/>
                  </a:lnTo>
                  <a:lnTo>
                    <a:pt x="430" y="459"/>
                  </a:lnTo>
                  <a:lnTo>
                    <a:pt x="442" y="469"/>
                  </a:lnTo>
                  <a:lnTo>
                    <a:pt x="452" y="476"/>
                  </a:lnTo>
                  <a:lnTo>
                    <a:pt x="463" y="480"/>
                  </a:lnTo>
                  <a:lnTo>
                    <a:pt x="478" y="486"/>
                  </a:lnTo>
                  <a:lnTo>
                    <a:pt x="478" y="486"/>
                  </a:lnTo>
                  <a:lnTo>
                    <a:pt x="479" y="487"/>
                  </a:lnTo>
                  <a:lnTo>
                    <a:pt x="481" y="488"/>
                  </a:lnTo>
                  <a:lnTo>
                    <a:pt x="483" y="493"/>
                  </a:lnTo>
                  <a:lnTo>
                    <a:pt x="483" y="496"/>
                  </a:lnTo>
                  <a:lnTo>
                    <a:pt x="484" y="500"/>
                  </a:lnTo>
                  <a:lnTo>
                    <a:pt x="484" y="500"/>
                  </a:lnTo>
                  <a:lnTo>
                    <a:pt x="487" y="502"/>
                  </a:lnTo>
                  <a:lnTo>
                    <a:pt x="491" y="503"/>
                  </a:lnTo>
                  <a:lnTo>
                    <a:pt x="500" y="504"/>
                  </a:lnTo>
                  <a:lnTo>
                    <a:pt x="508" y="505"/>
                  </a:lnTo>
                  <a:lnTo>
                    <a:pt x="512" y="507"/>
                  </a:lnTo>
                  <a:lnTo>
                    <a:pt x="516" y="508"/>
                  </a:lnTo>
                  <a:lnTo>
                    <a:pt x="516" y="508"/>
                  </a:lnTo>
                  <a:lnTo>
                    <a:pt x="522" y="512"/>
                  </a:lnTo>
                  <a:lnTo>
                    <a:pt x="528" y="519"/>
                  </a:lnTo>
                  <a:lnTo>
                    <a:pt x="538" y="530"/>
                  </a:lnTo>
                  <a:lnTo>
                    <a:pt x="544" y="536"/>
                  </a:lnTo>
                  <a:lnTo>
                    <a:pt x="550" y="541"/>
                  </a:lnTo>
                  <a:lnTo>
                    <a:pt x="556" y="544"/>
                  </a:lnTo>
                  <a:lnTo>
                    <a:pt x="566" y="546"/>
                  </a:lnTo>
                  <a:lnTo>
                    <a:pt x="566" y="546"/>
                  </a:lnTo>
                  <a:lnTo>
                    <a:pt x="564" y="540"/>
                  </a:lnTo>
                  <a:lnTo>
                    <a:pt x="563" y="533"/>
                  </a:lnTo>
                  <a:lnTo>
                    <a:pt x="559" y="520"/>
                  </a:lnTo>
                  <a:lnTo>
                    <a:pt x="552" y="509"/>
                  </a:lnTo>
                  <a:lnTo>
                    <a:pt x="545" y="499"/>
                  </a:lnTo>
                  <a:lnTo>
                    <a:pt x="528" y="478"/>
                  </a:lnTo>
                  <a:lnTo>
                    <a:pt x="520" y="468"/>
                  </a:lnTo>
                  <a:lnTo>
                    <a:pt x="513" y="457"/>
                  </a:lnTo>
                  <a:lnTo>
                    <a:pt x="513" y="457"/>
                  </a:lnTo>
                  <a:lnTo>
                    <a:pt x="510" y="453"/>
                  </a:lnTo>
                  <a:lnTo>
                    <a:pt x="505" y="450"/>
                  </a:lnTo>
                  <a:lnTo>
                    <a:pt x="498" y="445"/>
                  </a:lnTo>
                  <a:lnTo>
                    <a:pt x="493" y="439"/>
                  </a:lnTo>
                  <a:lnTo>
                    <a:pt x="493" y="439"/>
                  </a:lnTo>
                  <a:lnTo>
                    <a:pt x="500" y="437"/>
                  </a:lnTo>
                  <a:lnTo>
                    <a:pt x="506" y="436"/>
                  </a:lnTo>
                  <a:lnTo>
                    <a:pt x="513" y="436"/>
                  </a:lnTo>
                  <a:lnTo>
                    <a:pt x="520" y="437"/>
                  </a:lnTo>
                  <a:lnTo>
                    <a:pt x="526" y="439"/>
                  </a:lnTo>
                  <a:lnTo>
                    <a:pt x="531" y="442"/>
                  </a:lnTo>
                  <a:lnTo>
                    <a:pt x="537" y="446"/>
                  </a:lnTo>
                  <a:lnTo>
                    <a:pt x="543" y="451"/>
                  </a:lnTo>
                  <a:lnTo>
                    <a:pt x="553" y="461"/>
                  </a:lnTo>
                  <a:lnTo>
                    <a:pt x="562" y="474"/>
                  </a:lnTo>
                  <a:lnTo>
                    <a:pt x="571" y="485"/>
                  </a:lnTo>
                  <a:lnTo>
                    <a:pt x="580" y="496"/>
                  </a:lnTo>
                  <a:lnTo>
                    <a:pt x="580" y="496"/>
                  </a:lnTo>
                  <a:lnTo>
                    <a:pt x="585" y="501"/>
                  </a:lnTo>
                  <a:lnTo>
                    <a:pt x="589" y="504"/>
                  </a:lnTo>
                  <a:lnTo>
                    <a:pt x="593" y="505"/>
                  </a:lnTo>
                  <a:lnTo>
                    <a:pt x="597" y="507"/>
                  </a:lnTo>
                  <a:lnTo>
                    <a:pt x="601" y="507"/>
                  </a:lnTo>
                  <a:lnTo>
                    <a:pt x="603" y="505"/>
                  </a:lnTo>
                  <a:lnTo>
                    <a:pt x="607" y="503"/>
                  </a:lnTo>
                  <a:lnTo>
                    <a:pt x="609" y="500"/>
                  </a:lnTo>
                  <a:lnTo>
                    <a:pt x="612" y="493"/>
                  </a:lnTo>
                  <a:lnTo>
                    <a:pt x="614" y="485"/>
                  </a:lnTo>
                  <a:lnTo>
                    <a:pt x="617" y="477"/>
                  </a:lnTo>
                  <a:lnTo>
                    <a:pt x="617" y="470"/>
                  </a:lnTo>
                  <a:lnTo>
                    <a:pt x="617" y="470"/>
                  </a:lnTo>
                  <a:lnTo>
                    <a:pt x="616" y="462"/>
                  </a:lnTo>
                  <a:lnTo>
                    <a:pt x="614" y="455"/>
                  </a:lnTo>
                  <a:lnTo>
                    <a:pt x="611" y="449"/>
                  </a:lnTo>
                  <a:lnTo>
                    <a:pt x="608" y="443"/>
                  </a:lnTo>
                  <a:lnTo>
                    <a:pt x="603" y="437"/>
                  </a:lnTo>
                  <a:lnTo>
                    <a:pt x="599" y="432"/>
                  </a:lnTo>
                  <a:lnTo>
                    <a:pt x="587" y="421"/>
                  </a:lnTo>
                  <a:lnTo>
                    <a:pt x="562" y="403"/>
                  </a:lnTo>
                  <a:lnTo>
                    <a:pt x="549" y="394"/>
                  </a:lnTo>
                  <a:lnTo>
                    <a:pt x="537" y="384"/>
                  </a:lnTo>
                  <a:lnTo>
                    <a:pt x="537" y="384"/>
                  </a:lnTo>
                  <a:lnTo>
                    <a:pt x="531" y="376"/>
                  </a:lnTo>
                  <a:lnTo>
                    <a:pt x="526" y="368"/>
                  </a:lnTo>
                  <a:lnTo>
                    <a:pt x="520" y="358"/>
                  </a:lnTo>
                  <a:lnTo>
                    <a:pt x="517" y="349"/>
                  </a:lnTo>
                  <a:lnTo>
                    <a:pt x="514" y="338"/>
                  </a:lnTo>
                  <a:lnTo>
                    <a:pt x="514" y="330"/>
                  </a:lnTo>
                  <a:lnTo>
                    <a:pt x="516" y="327"/>
                  </a:lnTo>
                  <a:lnTo>
                    <a:pt x="518" y="323"/>
                  </a:lnTo>
                  <a:lnTo>
                    <a:pt x="520" y="321"/>
                  </a:lnTo>
                  <a:lnTo>
                    <a:pt x="523" y="320"/>
                  </a:lnTo>
                  <a:lnTo>
                    <a:pt x="523" y="320"/>
                  </a:lnTo>
                  <a:lnTo>
                    <a:pt x="528" y="319"/>
                  </a:lnTo>
                  <a:lnTo>
                    <a:pt x="533" y="319"/>
                  </a:lnTo>
                  <a:lnTo>
                    <a:pt x="537" y="319"/>
                  </a:lnTo>
                  <a:lnTo>
                    <a:pt x="542" y="320"/>
                  </a:lnTo>
                  <a:lnTo>
                    <a:pt x="550" y="325"/>
                  </a:lnTo>
                  <a:lnTo>
                    <a:pt x="559" y="331"/>
                  </a:lnTo>
                  <a:lnTo>
                    <a:pt x="568" y="341"/>
                  </a:lnTo>
                  <a:lnTo>
                    <a:pt x="576" y="350"/>
                  </a:lnTo>
                  <a:lnTo>
                    <a:pt x="592" y="368"/>
                  </a:lnTo>
                  <a:lnTo>
                    <a:pt x="592" y="368"/>
                  </a:lnTo>
                  <a:lnTo>
                    <a:pt x="595" y="370"/>
                  </a:lnTo>
                  <a:lnTo>
                    <a:pt x="599" y="371"/>
                  </a:lnTo>
                  <a:lnTo>
                    <a:pt x="608" y="374"/>
                  </a:lnTo>
                  <a:lnTo>
                    <a:pt x="617" y="376"/>
                  </a:lnTo>
                  <a:lnTo>
                    <a:pt x="620" y="378"/>
                  </a:lnTo>
                  <a:lnTo>
                    <a:pt x="624" y="380"/>
                  </a:lnTo>
                  <a:lnTo>
                    <a:pt x="624" y="380"/>
                  </a:lnTo>
                  <a:lnTo>
                    <a:pt x="625" y="384"/>
                  </a:lnTo>
                  <a:lnTo>
                    <a:pt x="625" y="387"/>
                  </a:lnTo>
                  <a:lnTo>
                    <a:pt x="626" y="392"/>
                  </a:lnTo>
                  <a:lnTo>
                    <a:pt x="627" y="393"/>
                  </a:lnTo>
                  <a:lnTo>
                    <a:pt x="629" y="395"/>
                  </a:lnTo>
                  <a:lnTo>
                    <a:pt x="629" y="395"/>
                  </a:lnTo>
                  <a:lnTo>
                    <a:pt x="638" y="399"/>
                  </a:lnTo>
                  <a:lnTo>
                    <a:pt x="647" y="399"/>
                  </a:lnTo>
                  <a:lnTo>
                    <a:pt x="652" y="399"/>
                  </a:lnTo>
                  <a:lnTo>
                    <a:pt x="655" y="397"/>
                  </a:lnTo>
                  <a:lnTo>
                    <a:pt x="659" y="395"/>
                  </a:lnTo>
                  <a:lnTo>
                    <a:pt x="662" y="393"/>
                  </a:lnTo>
                  <a:lnTo>
                    <a:pt x="662" y="393"/>
                  </a:lnTo>
                  <a:lnTo>
                    <a:pt x="668" y="387"/>
                  </a:lnTo>
                  <a:lnTo>
                    <a:pt x="674" y="381"/>
                  </a:lnTo>
                  <a:lnTo>
                    <a:pt x="686" y="374"/>
                  </a:lnTo>
                  <a:lnTo>
                    <a:pt x="699" y="366"/>
                  </a:lnTo>
                  <a:lnTo>
                    <a:pt x="704" y="362"/>
                  </a:lnTo>
                  <a:lnTo>
                    <a:pt x="710" y="356"/>
                  </a:lnTo>
                  <a:lnTo>
                    <a:pt x="710" y="356"/>
                  </a:lnTo>
                  <a:lnTo>
                    <a:pt x="711" y="355"/>
                  </a:lnTo>
                  <a:lnTo>
                    <a:pt x="712" y="353"/>
                  </a:lnTo>
                  <a:lnTo>
                    <a:pt x="711" y="350"/>
                  </a:lnTo>
                  <a:lnTo>
                    <a:pt x="709" y="346"/>
                  </a:lnTo>
                  <a:lnTo>
                    <a:pt x="704" y="343"/>
                  </a:lnTo>
                  <a:lnTo>
                    <a:pt x="694" y="337"/>
                  </a:lnTo>
                  <a:lnTo>
                    <a:pt x="685" y="331"/>
                  </a:lnTo>
                  <a:lnTo>
                    <a:pt x="685" y="331"/>
                  </a:lnTo>
                  <a:lnTo>
                    <a:pt x="683" y="328"/>
                  </a:lnTo>
                  <a:lnTo>
                    <a:pt x="683" y="325"/>
                  </a:lnTo>
                  <a:lnTo>
                    <a:pt x="683" y="320"/>
                  </a:lnTo>
                  <a:lnTo>
                    <a:pt x="685" y="314"/>
                  </a:lnTo>
                  <a:lnTo>
                    <a:pt x="690" y="304"/>
                  </a:lnTo>
                  <a:lnTo>
                    <a:pt x="693" y="294"/>
                  </a:lnTo>
                  <a:lnTo>
                    <a:pt x="693" y="294"/>
                  </a:lnTo>
                  <a:lnTo>
                    <a:pt x="686" y="294"/>
                  </a:lnTo>
                  <a:lnTo>
                    <a:pt x="678" y="295"/>
                  </a:lnTo>
                  <a:lnTo>
                    <a:pt x="662" y="297"/>
                  </a:lnTo>
                  <a:lnTo>
                    <a:pt x="654" y="298"/>
                  </a:lnTo>
                  <a:lnTo>
                    <a:pt x="647" y="297"/>
                  </a:lnTo>
                  <a:lnTo>
                    <a:pt x="642" y="295"/>
                  </a:lnTo>
                  <a:lnTo>
                    <a:pt x="637" y="292"/>
                  </a:lnTo>
                  <a:lnTo>
                    <a:pt x="637" y="292"/>
                  </a:lnTo>
                  <a:lnTo>
                    <a:pt x="632" y="285"/>
                  </a:lnTo>
                  <a:lnTo>
                    <a:pt x="626" y="280"/>
                  </a:lnTo>
                  <a:lnTo>
                    <a:pt x="619" y="276"/>
                  </a:lnTo>
                  <a:lnTo>
                    <a:pt x="612" y="273"/>
                  </a:lnTo>
                  <a:lnTo>
                    <a:pt x="597" y="268"/>
                  </a:lnTo>
                  <a:lnTo>
                    <a:pt x="581" y="264"/>
                  </a:lnTo>
                  <a:lnTo>
                    <a:pt x="567" y="261"/>
                  </a:lnTo>
                  <a:lnTo>
                    <a:pt x="553" y="255"/>
                  </a:lnTo>
                  <a:lnTo>
                    <a:pt x="546" y="252"/>
                  </a:lnTo>
                  <a:lnTo>
                    <a:pt x="541" y="247"/>
                  </a:lnTo>
                  <a:lnTo>
                    <a:pt x="535" y="243"/>
                  </a:lnTo>
                  <a:lnTo>
                    <a:pt x="530" y="236"/>
                  </a:lnTo>
                  <a:lnTo>
                    <a:pt x="530" y="236"/>
                  </a:lnTo>
                  <a:lnTo>
                    <a:pt x="527" y="229"/>
                  </a:lnTo>
                  <a:lnTo>
                    <a:pt x="526" y="221"/>
                  </a:lnTo>
                  <a:lnTo>
                    <a:pt x="526" y="212"/>
                  </a:lnTo>
                  <a:lnTo>
                    <a:pt x="526" y="204"/>
                  </a:lnTo>
                  <a:lnTo>
                    <a:pt x="527" y="186"/>
                  </a:lnTo>
                  <a:lnTo>
                    <a:pt x="526" y="177"/>
                  </a:lnTo>
                  <a:lnTo>
                    <a:pt x="523" y="169"/>
                  </a:lnTo>
                  <a:lnTo>
                    <a:pt x="523" y="169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46" name="ïš1ïḍè">
              <a:extLst>
                <a:ext uri="{FF2B5EF4-FFF2-40B4-BE49-F238E27FC236}">
                  <a16:creationId xmlns:a16="http://schemas.microsoft.com/office/drawing/2014/main" id="{8BFBF954-3E08-4BFA-A12B-4AC04ADC5E41}"/>
                </a:ext>
              </a:extLst>
            </p:cNvPr>
            <p:cNvSpPr/>
            <p:nvPr/>
          </p:nvSpPr>
          <p:spPr bwMode="auto">
            <a:xfrm>
              <a:off x="3148214" y="1843579"/>
              <a:ext cx="758014" cy="391848"/>
            </a:xfrm>
            <a:custGeom>
              <a:avLst/>
              <a:gdLst>
                <a:gd name="T0" fmla="*/ 43 w 724"/>
                <a:gd name="T1" fmla="*/ 132 h 392"/>
                <a:gd name="T2" fmla="*/ 76 w 724"/>
                <a:gd name="T3" fmla="*/ 143 h 392"/>
                <a:gd name="T4" fmla="*/ 90 w 724"/>
                <a:gd name="T5" fmla="*/ 152 h 392"/>
                <a:gd name="T6" fmla="*/ 157 w 724"/>
                <a:gd name="T7" fmla="*/ 134 h 392"/>
                <a:gd name="T8" fmla="*/ 194 w 724"/>
                <a:gd name="T9" fmla="*/ 142 h 392"/>
                <a:gd name="T10" fmla="*/ 213 w 724"/>
                <a:gd name="T11" fmla="*/ 151 h 392"/>
                <a:gd name="T12" fmla="*/ 244 w 724"/>
                <a:gd name="T13" fmla="*/ 136 h 392"/>
                <a:gd name="T14" fmla="*/ 256 w 724"/>
                <a:gd name="T15" fmla="*/ 139 h 392"/>
                <a:gd name="T16" fmla="*/ 263 w 724"/>
                <a:gd name="T17" fmla="*/ 165 h 392"/>
                <a:gd name="T18" fmla="*/ 231 w 724"/>
                <a:gd name="T19" fmla="*/ 198 h 392"/>
                <a:gd name="T20" fmla="*/ 197 w 724"/>
                <a:gd name="T21" fmla="*/ 214 h 392"/>
                <a:gd name="T22" fmla="*/ 160 w 724"/>
                <a:gd name="T23" fmla="*/ 188 h 392"/>
                <a:gd name="T24" fmla="*/ 133 w 724"/>
                <a:gd name="T25" fmla="*/ 185 h 392"/>
                <a:gd name="T26" fmla="*/ 134 w 724"/>
                <a:gd name="T27" fmla="*/ 201 h 392"/>
                <a:gd name="T28" fmla="*/ 159 w 724"/>
                <a:gd name="T29" fmla="*/ 255 h 392"/>
                <a:gd name="T30" fmla="*/ 150 w 724"/>
                <a:gd name="T31" fmla="*/ 274 h 392"/>
                <a:gd name="T32" fmla="*/ 118 w 724"/>
                <a:gd name="T33" fmla="*/ 275 h 392"/>
                <a:gd name="T34" fmla="*/ 111 w 724"/>
                <a:gd name="T35" fmla="*/ 285 h 392"/>
                <a:gd name="T36" fmla="*/ 126 w 724"/>
                <a:gd name="T37" fmla="*/ 313 h 392"/>
                <a:gd name="T38" fmla="*/ 126 w 724"/>
                <a:gd name="T39" fmla="*/ 330 h 392"/>
                <a:gd name="T40" fmla="*/ 98 w 724"/>
                <a:gd name="T41" fmla="*/ 337 h 392"/>
                <a:gd name="T42" fmla="*/ 89 w 724"/>
                <a:gd name="T43" fmla="*/ 349 h 392"/>
                <a:gd name="T44" fmla="*/ 77 w 724"/>
                <a:gd name="T45" fmla="*/ 362 h 392"/>
                <a:gd name="T46" fmla="*/ 83 w 724"/>
                <a:gd name="T47" fmla="*/ 381 h 392"/>
                <a:gd name="T48" fmla="*/ 105 w 724"/>
                <a:gd name="T49" fmla="*/ 387 h 392"/>
                <a:gd name="T50" fmla="*/ 163 w 724"/>
                <a:gd name="T51" fmla="*/ 372 h 392"/>
                <a:gd name="T52" fmla="*/ 183 w 724"/>
                <a:gd name="T53" fmla="*/ 376 h 392"/>
                <a:gd name="T54" fmla="*/ 268 w 724"/>
                <a:gd name="T55" fmla="*/ 391 h 392"/>
                <a:gd name="T56" fmla="*/ 317 w 724"/>
                <a:gd name="T57" fmla="*/ 376 h 392"/>
                <a:gd name="T58" fmla="*/ 304 w 724"/>
                <a:gd name="T59" fmla="*/ 349 h 392"/>
                <a:gd name="T60" fmla="*/ 297 w 724"/>
                <a:gd name="T61" fmla="*/ 328 h 392"/>
                <a:gd name="T62" fmla="*/ 309 w 724"/>
                <a:gd name="T63" fmla="*/ 309 h 392"/>
                <a:gd name="T64" fmla="*/ 371 w 724"/>
                <a:gd name="T65" fmla="*/ 293 h 392"/>
                <a:gd name="T66" fmla="*/ 383 w 724"/>
                <a:gd name="T67" fmla="*/ 280 h 392"/>
                <a:gd name="T68" fmla="*/ 401 w 724"/>
                <a:gd name="T69" fmla="*/ 229 h 392"/>
                <a:gd name="T70" fmla="*/ 459 w 724"/>
                <a:gd name="T71" fmla="*/ 205 h 392"/>
                <a:gd name="T72" fmla="*/ 525 w 724"/>
                <a:gd name="T73" fmla="*/ 142 h 392"/>
                <a:gd name="T74" fmla="*/ 552 w 724"/>
                <a:gd name="T75" fmla="*/ 123 h 392"/>
                <a:gd name="T76" fmla="*/ 594 w 724"/>
                <a:gd name="T77" fmla="*/ 116 h 392"/>
                <a:gd name="T78" fmla="*/ 641 w 724"/>
                <a:gd name="T79" fmla="*/ 92 h 392"/>
                <a:gd name="T80" fmla="*/ 695 w 724"/>
                <a:gd name="T81" fmla="*/ 84 h 392"/>
                <a:gd name="T82" fmla="*/ 722 w 724"/>
                <a:gd name="T83" fmla="*/ 63 h 392"/>
                <a:gd name="T84" fmla="*/ 703 w 724"/>
                <a:gd name="T85" fmla="*/ 59 h 392"/>
                <a:gd name="T86" fmla="*/ 681 w 724"/>
                <a:gd name="T87" fmla="*/ 58 h 392"/>
                <a:gd name="T88" fmla="*/ 633 w 724"/>
                <a:gd name="T89" fmla="*/ 17 h 392"/>
                <a:gd name="T90" fmla="*/ 610 w 724"/>
                <a:gd name="T91" fmla="*/ 14 h 392"/>
                <a:gd name="T92" fmla="*/ 588 w 724"/>
                <a:gd name="T93" fmla="*/ 18 h 392"/>
                <a:gd name="T94" fmla="*/ 534 w 724"/>
                <a:gd name="T95" fmla="*/ 5 h 392"/>
                <a:gd name="T96" fmla="*/ 465 w 724"/>
                <a:gd name="T97" fmla="*/ 1 h 392"/>
                <a:gd name="T98" fmla="*/ 304 w 724"/>
                <a:gd name="T99" fmla="*/ 27 h 392"/>
                <a:gd name="T100" fmla="*/ 241 w 724"/>
                <a:gd name="T101" fmla="*/ 53 h 392"/>
                <a:gd name="T102" fmla="*/ 193 w 724"/>
                <a:gd name="T103" fmla="*/ 50 h 392"/>
                <a:gd name="T104" fmla="*/ 150 w 724"/>
                <a:gd name="T105" fmla="*/ 40 h 392"/>
                <a:gd name="T106" fmla="*/ 108 w 724"/>
                <a:gd name="T107" fmla="*/ 67 h 392"/>
                <a:gd name="T108" fmla="*/ 26 w 724"/>
                <a:gd name="T109" fmla="*/ 96 h 392"/>
                <a:gd name="T110" fmla="*/ 0 w 724"/>
                <a:gd name="T111" fmla="*/ 105 h 392"/>
                <a:gd name="T112" fmla="*/ 15 w 724"/>
                <a:gd name="T113" fmla="*/ 124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24" h="392">
                  <a:moveTo>
                    <a:pt x="15" y="124"/>
                  </a:moveTo>
                  <a:lnTo>
                    <a:pt x="15" y="124"/>
                  </a:lnTo>
                  <a:lnTo>
                    <a:pt x="22" y="127"/>
                  </a:lnTo>
                  <a:lnTo>
                    <a:pt x="28" y="129"/>
                  </a:lnTo>
                  <a:lnTo>
                    <a:pt x="43" y="132"/>
                  </a:lnTo>
                  <a:lnTo>
                    <a:pt x="58" y="134"/>
                  </a:lnTo>
                  <a:lnTo>
                    <a:pt x="66" y="136"/>
                  </a:lnTo>
                  <a:lnTo>
                    <a:pt x="73" y="140"/>
                  </a:lnTo>
                  <a:lnTo>
                    <a:pt x="73" y="140"/>
                  </a:lnTo>
                  <a:lnTo>
                    <a:pt x="76" y="143"/>
                  </a:lnTo>
                  <a:lnTo>
                    <a:pt x="78" y="148"/>
                  </a:lnTo>
                  <a:lnTo>
                    <a:pt x="81" y="152"/>
                  </a:lnTo>
                  <a:lnTo>
                    <a:pt x="83" y="154"/>
                  </a:lnTo>
                  <a:lnTo>
                    <a:pt x="83" y="154"/>
                  </a:lnTo>
                  <a:lnTo>
                    <a:pt x="90" y="152"/>
                  </a:lnTo>
                  <a:lnTo>
                    <a:pt x="98" y="151"/>
                  </a:lnTo>
                  <a:lnTo>
                    <a:pt x="113" y="147"/>
                  </a:lnTo>
                  <a:lnTo>
                    <a:pt x="127" y="142"/>
                  </a:lnTo>
                  <a:lnTo>
                    <a:pt x="142" y="138"/>
                  </a:lnTo>
                  <a:lnTo>
                    <a:pt x="157" y="134"/>
                  </a:lnTo>
                  <a:lnTo>
                    <a:pt x="165" y="134"/>
                  </a:lnTo>
                  <a:lnTo>
                    <a:pt x="172" y="134"/>
                  </a:lnTo>
                  <a:lnTo>
                    <a:pt x="180" y="135"/>
                  </a:lnTo>
                  <a:lnTo>
                    <a:pt x="188" y="138"/>
                  </a:lnTo>
                  <a:lnTo>
                    <a:pt x="194" y="142"/>
                  </a:lnTo>
                  <a:lnTo>
                    <a:pt x="202" y="148"/>
                  </a:lnTo>
                  <a:lnTo>
                    <a:pt x="202" y="148"/>
                  </a:lnTo>
                  <a:lnTo>
                    <a:pt x="206" y="149"/>
                  </a:lnTo>
                  <a:lnTo>
                    <a:pt x="209" y="150"/>
                  </a:lnTo>
                  <a:lnTo>
                    <a:pt x="213" y="151"/>
                  </a:lnTo>
                  <a:lnTo>
                    <a:pt x="216" y="150"/>
                  </a:lnTo>
                  <a:lnTo>
                    <a:pt x="223" y="148"/>
                  </a:lnTo>
                  <a:lnTo>
                    <a:pt x="231" y="143"/>
                  </a:lnTo>
                  <a:lnTo>
                    <a:pt x="238" y="140"/>
                  </a:lnTo>
                  <a:lnTo>
                    <a:pt x="244" y="136"/>
                  </a:lnTo>
                  <a:lnTo>
                    <a:pt x="248" y="136"/>
                  </a:lnTo>
                  <a:lnTo>
                    <a:pt x="250" y="136"/>
                  </a:lnTo>
                  <a:lnTo>
                    <a:pt x="254" y="136"/>
                  </a:lnTo>
                  <a:lnTo>
                    <a:pt x="256" y="139"/>
                  </a:lnTo>
                  <a:lnTo>
                    <a:pt x="256" y="139"/>
                  </a:lnTo>
                  <a:lnTo>
                    <a:pt x="260" y="144"/>
                  </a:lnTo>
                  <a:lnTo>
                    <a:pt x="263" y="149"/>
                  </a:lnTo>
                  <a:lnTo>
                    <a:pt x="264" y="155"/>
                  </a:lnTo>
                  <a:lnTo>
                    <a:pt x="264" y="160"/>
                  </a:lnTo>
                  <a:lnTo>
                    <a:pt x="263" y="165"/>
                  </a:lnTo>
                  <a:lnTo>
                    <a:pt x="260" y="171"/>
                  </a:lnTo>
                  <a:lnTo>
                    <a:pt x="257" y="175"/>
                  </a:lnTo>
                  <a:lnTo>
                    <a:pt x="252" y="180"/>
                  </a:lnTo>
                  <a:lnTo>
                    <a:pt x="242" y="190"/>
                  </a:lnTo>
                  <a:lnTo>
                    <a:pt x="231" y="198"/>
                  </a:lnTo>
                  <a:lnTo>
                    <a:pt x="208" y="213"/>
                  </a:lnTo>
                  <a:lnTo>
                    <a:pt x="208" y="213"/>
                  </a:lnTo>
                  <a:lnTo>
                    <a:pt x="205" y="214"/>
                  </a:lnTo>
                  <a:lnTo>
                    <a:pt x="202" y="214"/>
                  </a:lnTo>
                  <a:lnTo>
                    <a:pt x="197" y="214"/>
                  </a:lnTo>
                  <a:lnTo>
                    <a:pt x="191" y="210"/>
                  </a:lnTo>
                  <a:lnTo>
                    <a:pt x="184" y="207"/>
                  </a:lnTo>
                  <a:lnTo>
                    <a:pt x="172" y="197"/>
                  </a:lnTo>
                  <a:lnTo>
                    <a:pt x="166" y="192"/>
                  </a:lnTo>
                  <a:lnTo>
                    <a:pt x="160" y="188"/>
                  </a:lnTo>
                  <a:lnTo>
                    <a:pt x="160" y="188"/>
                  </a:lnTo>
                  <a:lnTo>
                    <a:pt x="151" y="185"/>
                  </a:lnTo>
                  <a:lnTo>
                    <a:pt x="142" y="184"/>
                  </a:lnTo>
                  <a:lnTo>
                    <a:pt x="138" y="184"/>
                  </a:lnTo>
                  <a:lnTo>
                    <a:pt x="133" y="185"/>
                  </a:lnTo>
                  <a:lnTo>
                    <a:pt x="131" y="187"/>
                  </a:lnTo>
                  <a:lnTo>
                    <a:pt x="131" y="190"/>
                  </a:lnTo>
                  <a:lnTo>
                    <a:pt x="131" y="190"/>
                  </a:lnTo>
                  <a:lnTo>
                    <a:pt x="132" y="196"/>
                  </a:lnTo>
                  <a:lnTo>
                    <a:pt x="134" y="201"/>
                  </a:lnTo>
                  <a:lnTo>
                    <a:pt x="140" y="212"/>
                  </a:lnTo>
                  <a:lnTo>
                    <a:pt x="153" y="233"/>
                  </a:lnTo>
                  <a:lnTo>
                    <a:pt x="158" y="245"/>
                  </a:lnTo>
                  <a:lnTo>
                    <a:pt x="159" y="249"/>
                  </a:lnTo>
                  <a:lnTo>
                    <a:pt x="159" y="255"/>
                  </a:lnTo>
                  <a:lnTo>
                    <a:pt x="159" y="259"/>
                  </a:lnTo>
                  <a:lnTo>
                    <a:pt x="157" y="265"/>
                  </a:lnTo>
                  <a:lnTo>
                    <a:pt x="155" y="270"/>
                  </a:lnTo>
                  <a:lnTo>
                    <a:pt x="150" y="274"/>
                  </a:lnTo>
                  <a:lnTo>
                    <a:pt x="150" y="274"/>
                  </a:lnTo>
                  <a:lnTo>
                    <a:pt x="148" y="276"/>
                  </a:lnTo>
                  <a:lnTo>
                    <a:pt x="144" y="276"/>
                  </a:lnTo>
                  <a:lnTo>
                    <a:pt x="139" y="278"/>
                  </a:lnTo>
                  <a:lnTo>
                    <a:pt x="125" y="275"/>
                  </a:lnTo>
                  <a:lnTo>
                    <a:pt x="118" y="275"/>
                  </a:lnTo>
                  <a:lnTo>
                    <a:pt x="114" y="276"/>
                  </a:lnTo>
                  <a:lnTo>
                    <a:pt x="113" y="278"/>
                  </a:lnTo>
                  <a:lnTo>
                    <a:pt x="111" y="280"/>
                  </a:lnTo>
                  <a:lnTo>
                    <a:pt x="111" y="282"/>
                  </a:lnTo>
                  <a:lnTo>
                    <a:pt x="111" y="285"/>
                  </a:lnTo>
                  <a:lnTo>
                    <a:pt x="111" y="285"/>
                  </a:lnTo>
                  <a:lnTo>
                    <a:pt x="113" y="290"/>
                  </a:lnTo>
                  <a:lnTo>
                    <a:pt x="115" y="293"/>
                  </a:lnTo>
                  <a:lnTo>
                    <a:pt x="120" y="303"/>
                  </a:lnTo>
                  <a:lnTo>
                    <a:pt x="126" y="313"/>
                  </a:lnTo>
                  <a:lnTo>
                    <a:pt x="128" y="317"/>
                  </a:lnTo>
                  <a:lnTo>
                    <a:pt x="130" y="322"/>
                  </a:lnTo>
                  <a:lnTo>
                    <a:pt x="130" y="322"/>
                  </a:lnTo>
                  <a:lnTo>
                    <a:pt x="128" y="326"/>
                  </a:lnTo>
                  <a:lnTo>
                    <a:pt x="126" y="330"/>
                  </a:lnTo>
                  <a:lnTo>
                    <a:pt x="123" y="333"/>
                  </a:lnTo>
                  <a:lnTo>
                    <a:pt x="118" y="336"/>
                  </a:lnTo>
                  <a:lnTo>
                    <a:pt x="114" y="337"/>
                  </a:lnTo>
                  <a:lnTo>
                    <a:pt x="108" y="338"/>
                  </a:lnTo>
                  <a:lnTo>
                    <a:pt x="98" y="337"/>
                  </a:lnTo>
                  <a:lnTo>
                    <a:pt x="98" y="337"/>
                  </a:lnTo>
                  <a:lnTo>
                    <a:pt x="97" y="341"/>
                  </a:lnTo>
                  <a:lnTo>
                    <a:pt x="95" y="345"/>
                  </a:lnTo>
                  <a:lnTo>
                    <a:pt x="92" y="348"/>
                  </a:lnTo>
                  <a:lnTo>
                    <a:pt x="89" y="349"/>
                  </a:lnTo>
                  <a:lnTo>
                    <a:pt x="84" y="351"/>
                  </a:lnTo>
                  <a:lnTo>
                    <a:pt x="81" y="354"/>
                  </a:lnTo>
                  <a:lnTo>
                    <a:pt x="78" y="357"/>
                  </a:lnTo>
                  <a:lnTo>
                    <a:pt x="77" y="362"/>
                  </a:lnTo>
                  <a:lnTo>
                    <a:pt x="77" y="362"/>
                  </a:lnTo>
                  <a:lnTo>
                    <a:pt x="76" y="367"/>
                  </a:lnTo>
                  <a:lnTo>
                    <a:pt x="77" y="372"/>
                  </a:lnTo>
                  <a:lnTo>
                    <a:pt x="78" y="375"/>
                  </a:lnTo>
                  <a:lnTo>
                    <a:pt x="81" y="379"/>
                  </a:lnTo>
                  <a:lnTo>
                    <a:pt x="83" y="381"/>
                  </a:lnTo>
                  <a:lnTo>
                    <a:pt x="85" y="383"/>
                  </a:lnTo>
                  <a:lnTo>
                    <a:pt x="93" y="386"/>
                  </a:lnTo>
                  <a:lnTo>
                    <a:pt x="93" y="386"/>
                  </a:lnTo>
                  <a:lnTo>
                    <a:pt x="99" y="387"/>
                  </a:lnTo>
                  <a:lnTo>
                    <a:pt x="105" y="387"/>
                  </a:lnTo>
                  <a:lnTo>
                    <a:pt x="117" y="384"/>
                  </a:lnTo>
                  <a:lnTo>
                    <a:pt x="128" y="382"/>
                  </a:lnTo>
                  <a:lnTo>
                    <a:pt x="140" y="378"/>
                  </a:lnTo>
                  <a:lnTo>
                    <a:pt x="151" y="374"/>
                  </a:lnTo>
                  <a:lnTo>
                    <a:pt x="163" y="372"/>
                  </a:lnTo>
                  <a:lnTo>
                    <a:pt x="168" y="372"/>
                  </a:lnTo>
                  <a:lnTo>
                    <a:pt x="173" y="372"/>
                  </a:lnTo>
                  <a:lnTo>
                    <a:pt x="178" y="374"/>
                  </a:lnTo>
                  <a:lnTo>
                    <a:pt x="183" y="376"/>
                  </a:lnTo>
                  <a:lnTo>
                    <a:pt x="183" y="376"/>
                  </a:lnTo>
                  <a:lnTo>
                    <a:pt x="199" y="383"/>
                  </a:lnTo>
                  <a:lnTo>
                    <a:pt x="216" y="388"/>
                  </a:lnTo>
                  <a:lnTo>
                    <a:pt x="233" y="391"/>
                  </a:lnTo>
                  <a:lnTo>
                    <a:pt x="250" y="392"/>
                  </a:lnTo>
                  <a:lnTo>
                    <a:pt x="268" y="391"/>
                  </a:lnTo>
                  <a:lnTo>
                    <a:pt x="284" y="388"/>
                  </a:lnTo>
                  <a:lnTo>
                    <a:pt x="300" y="383"/>
                  </a:lnTo>
                  <a:lnTo>
                    <a:pt x="315" y="378"/>
                  </a:lnTo>
                  <a:lnTo>
                    <a:pt x="315" y="378"/>
                  </a:lnTo>
                  <a:lnTo>
                    <a:pt x="317" y="376"/>
                  </a:lnTo>
                  <a:lnTo>
                    <a:pt x="317" y="375"/>
                  </a:lnTo>
                  <a:lnTo>
                    <a:pt x="317" y="372"/>
                  </a:lnTo>
                  <a:lnTo>
                    <a:pt x="315" y="367"/>
                  </a:lnTo>
                  <a:lnTo>
                    <a:pt x="312" y="362"/>
                  </a:lnTo>
                  <a:lnTo>
                    <a:pt x="304" y="349"/>
                  </a:lnTo>
                  <a:lnTo>
                    <a:pt x="300" y="343"/>
                  </a:lnTo>
                  <a:lnTo>
                    <a:pt x="298" y="337"/>
                  </a:lnTo>
                  <a:lnTo>
                    <a:pt x="298" y="337"/>
                  </a:lnTo>
                  <a:lnTo>
                    <a:pt x="297" y="332"/>
                  </a:lnTo>
                  <a:lnTo>
                    <a:pt x="297" y="328"/>
                  </a:lnTo>
                  <a:lnTo>
                    <a:pt x="298" y="323"/>
                  </a:lnTo>
                  <a:lnTo>
                    <a:pt x="300" y="320"/>
                  </a:lnTo>
                  <a:lnTo>
                    <a:pt x="305" y="313"/>
                  </a:lnTo>
                  <a:lnTo>
                    <a:pt x="309" y="309"/>
                  </a:lnTo>
                  <a:lnTo>
                    <a:pt x="309" y="309"/>
                  </a:lnTo>
                  <a:lnTo>
                    <a:pt x="318" y="305"/>
                  </a:lnTo>
                  <a:lnTo>
                    <a:pt x="330" y="303"/>
                  </a:lnTo>
                  <a:lnTo>
                    <a:pt x="351" y="299"/>
                  </a:lnTo>
                  <a:lnTo>
                    <a:pt x="362" y="297"/>
                  </a:lnTo>
                  <a:lnTo>
                    <a:pt x="371" y="293"/>
                  </a:lnTo>
                  <a:lnTo>
                    <a:pt x="374" y="291"/>
                  </a:lnTo>
                  <a:lnTo>
                    <a:pt x="378" y="289"/>
                  </a:lnTo>
                  <a:lnTo>
                    <a:pt x="381" y="284"/>
                  </a:lnTo>
                  <a:lnTo>
                    <a:pt x="383" y="280"/>
                  </a:lnTo>
                  <a:lnTo>
                    <a:pt x="383" y="280"/>
                  </a:lnTo>
                  <a:lnTo>
                    <a:pt x="387" y="264"/>
                  </a:lnTo>
                  <a:lnTo>
                    <a:pt x="391" y="248"/>
                  </a:lnTo>
                  <a:lnTo>
                    <a:pt x="393" y="240"/>
                  </a:lnTo>
                  <a:lnTo>
                    <a:pt x="397" y="233"/>
                  </a:lnTo>
                  <a:lnTo>
                    <a:pt x="401" y="229"/>
                  </a:lnTo>
                  <a:lnTo>
                    <a:pt x="407" y="225"/>
                  </a:lnTo>
                  <a:lnTo>
                    <a:pt x="407" y="225"/>
                  </a:lnTo>
                  <a:lnTo>
                    <a:pt x="425" y="220"/>
                  </a:lnTo>
                  <a:lnTo>
                    <a:pt x="442" y="213"/>
                  </a:lnTo>
                  <a:lnTo>
                    <a:pt x="459" y="205"/>
                  </a:lnTo>
                  <a:lnTo>
                    <a:pt x="474" y="196"/>
                  </a:lnTo>
                  <a:lnTo>
                    <a:pt x="489" y="185"/>
                  </a:lnTo>
                  <a:lnTo>
                    <a:pt x="503" y="173"/>
                  </a:lnTo>
                  <a:lnTo>
                    <a:pt x="515" y="158"/>
                  </a:lnTo>
                  <a:lnTo>
                    <a:pt x="525" y="142"/>
                  </a:lnTo>
                  <a:lnTo>
                    <a:pt x="525" y="142"/>
                  </a:lnTo>
                  <a:lnTo>
                    <a:pt x="531" y="134"/>
                  </a:lnTo>
                  <a:lnTo>
                    <a:pt x="537" y="130"/>
                  </a:lnTo>
                  <a:lnTo>
                    <a:pt x="545" y="125"/>
                  </a:lnTo>
                  <a:lnTo>
                    <a:pt x="552" y="123"/>
                  </a:lnTo>
                  <a:lnTo>
                    <a:pt x="561" y="121"/>
                  </a:lnTo>
                  <a:lnTo>
                    <a:pt x="569" y="119"/>
                  </a:lnTo>
                  <a:lnTo>
                    <a:pt x="587" y="118"/>
                  </a:lnTo>
                  <a:lnTo>
                    <a:pt x="587" y="118"/>
                  </a:lnTo>
                  <a:lnTo>
                    <a:pt x="594" y="116"/>
                  </a:lnTo>
                  <a:lnTo>
                    <a:pt x="600" y="114"/>
                  </a:lnTo>
                  <a:lnTo>
                    <a:pt x="614" y="106"/>
                  </a:lnTo>
                  <a:lnTo>
                    <a:pt x="628" y="98"/>
                  </a:lnTo>
                  <a:lnTo>
                    <a:pt x="635" y="94"/>
                  </a:lnTo>
                  <a:lnTo>
                    <a:pt x="641" y="92"/>
                  </a:lnTo>
                  <a:lnTo>
                    <a:pt x="641" y="92"/>
                  </a:lnTo>
                  <a:lnTo>
                    <a:pt x="653" y="90"/>
                  </a:lnTo>
                  <a:lnTo>
                    <a:pt x="666" y="89"/>
                  </a:lnTo>
                  <a:lnTo>
                    <a:pt x="681" y="86"/>
                  </a:lnTo>
                  <a:lnTo>
                    <a:pt x="695" y="84"/>
                  </a:lnTo>
                  <a:lnTo>
                    <a:pt x="706" y="80"/>
                  </a:lnTo>
                  <a:lnTo>
                    <a:pt x="712" y="76"/>
                  </a:lnTo>
                  <a:lnTo>
                    <a:pt x="716" y="73"/>
                  </a:lnTo>
                  <a:lnTo>
                    <a:pt x="720" y="68"/>
                  </a:lnTo>
                  <a:lnTo>
                    <a:pt x="722" y="63"/>
                  </a:lnTo>
                  <a:lnTo>
                    <a:pt x="724" y="57"/>
                  </a:lnTo>
                  <a:lnTo>
                    <a:pt x="724" y="49"/>
                  </a:lnTo>
                  <a:lnTo>
                    <a:pt x="724" y="49"/>
                  </a:lnTo>
                  <a:lnTo>
                    <a:pt x="713" y="55"/>
                  </a:lnTo>
                  <a:lnTo>
                    <a:pt x="703" y="59"/>
                  </a:lnTo>
                  <a:lnTo>
                    <a:pt x="697" y="60"/>
                  </a:lnTo>
                  <a:lnTo>
                    <a:pt x="691" y="61"/>
                  </a:lnTo>
                  <a:lnTo>
                    <a:pt x="687" y="60"/>
                  </a:lnTo>
                  <a:lnTo>
                    <a:pt x="681" y="58"/>
                  </a:lnTo>
                  <a:lnTo>
                    <a:pt x="681" y="58"/>
                  </a:lnTo>
                  <a:lnTo>
                    <a:pt x="673" y="51"/>
                  </a:lnTo>
                  <a:lnTo>
                    <a:pt x="665" y="43"/>
                  </a:lnTo>
                  <a:lnTo>
                    <a:pt x="649" y="28"/>
                  </a:lnTo>
                  <a:lnTo>
                    <a:pt x="641" y="23"/>
                  </a:lnTo>
                  <a:lnTo>
                    <a:pt x="633" y="17"/>
                  </a:lnTo>
                  <a:lnTo>
                    <a:pt x="625" y="14"/>
                  </a:lnTo>
                  <a:lnTo>
                    <a:pt x="616" y="11"/>
                  </a:lnTo>
                  <a:lnTo>
                    <a:pt x="616" y="11"/>
                  </a:lnTo>
                  <a:lnTo>
                    <a:pt x="613" y="13"/>
                  </a:lnTo>
                  <a:lnTo>
                    <a:pt x="610" y="14"/>
                  </a:lnTo>
                  <a:lnTo>
                    <a:pt x="603" y="17"/>
                  </a:lnTo>
                  <a:lnTo>
                    <a:pt x="595" y="19"/>
                  </a:lnTo>
                  <a:lnTo>
                    <a:pt x="591" y="19"/>
                  </a:lnTo>
                  <a:lnTo>
                    <a:pt x="588" y="18"/>
                  </a:lnTo>
                  <a:lnTo>
                    <a:pt x="588" y="18"/>
                  </a:lnTo>
                  <a:lnTo>
                    <a:pt x="572" y="10"/>
                  </a:lnTo>
                  <a:lnTo>
                    <a:pt x="565" y="8"/>
                  </a:lnTo>
                  <a:lnTo>
                    <a:pt x="557" y="7"/>
                  </a:lnTo>
                  <a:lnTo>
                    <a:pt x="557" y="7"/>
                  </a:lnTo>
                  <a:lnTo>
                    <a:pt x="534" y="5"/>
                  </a:lnTo>
                  <a:lnTo>
                    <a:pt x="511" y="2"/>
                  </a:lnTo>
                  <a:lnTo>
                    <a:pt x="488" y="0"/>
                  </a:lnTo>
                  <a:lnTo>
                    <a:pt x="476" y="0"/>
                  </a:lnTo>
                  <a:lnTo>
                    <a:pt x="465" y="1"/>
                  </a:lnTo>
                  <a:lnTo>
                    <a:pt x="465" y="1"/>
                  </a:lnTo>
                  <a:lnTo>
                    <a:pt x="424" y="8"/>
                  </a:lnTo>
                  <a:lnTo>
                    <a:pt x="384" y="15"/>
                  </a:lnTo>
                  <a:lnTo>
                    <a:pt x="343" y="22"/>
                  </a:lnTo>
                  <a:lnTo>
                    <a:pt x="304" y="27"/>
                  </a:lnTo>
                  <a:lnTo>
                    <a:pt x="304" y="27"/>
                  </a:lnTo>
                  <a:lnTo>
                    <a:pt x="292" y="30"/>
                  </a:lnTo>
                  <a:lnTo>
                    <a:pt x="282" y="34"/>
                  </a:lnTo>
                  <a:lnTo>
                    <a:pt x="262" y="44"/>
                  </a:lnTo>
                  <a:lnTo>
                    <a:pt x="251" y="49"/>
                  </a:lnTo>
                  <a:lnTo>
                    <a:pt x="241" y="53"/>
                  </a:lnTo>
                  <a:lnTo>
                    <a:pt x="231" y="56"/>
                  </a:lnTo>
                  <a:lnTo>
                    <a:pt x="219" y="57"/>
                  </a:lnTo>
                  <a:lnTo>
                    <a:pt x="219" y="57"/>
                  </a:lnTo>
                  <a:lnTo>
                    <a:pt x="207" y="55"/>
                  </a:lnTo>
                  <a:lnTo>
                    <a:pt x="193" y="50"/>
                  </a:lnTo>
                  <a:lnTo>
                    <a:pt x="166" y="40"/>
                  </a:lnTo>
                  <a:lnTo>
                    <a:pt x="166" y="40"/>
                  </a:lnTo>
                  <a:lnTo>
                    <a:pt x="161" y="39"/>
                  </a:lnTo>
                  <a:lnTo>
                    <a:pt x="158" y="39"/>
                  </a:lnTo>
                  <a:lnTo>
                    <a:pt x="150" y="40"/>
                  </a:lnTo>
                  <a:lnTo>
                    <a:pt x="143" y="43"/>
                  </a:lnTo>
                  <a:lnTo>
                    <a:pt x="139" y="47"/>
                  </a:lnTo>
                  <a:lnTo>
                    <a:pt x="139" y="47"/>
                  </a:lnTo>
                  <a:lnTo>
                    <a:pt x="124" y="58"/>
                  </a:lnTo>
                  <a:lnTo>
                    <a:pt x="108" y="67"/>
                  </a:lnTo>
                  <a:lnTo>
                    <a:pt x="92" y="76"/>
                  </a:lnTo>
                  <a:lnTo>
                    <a:pt x="76" y="83"/>
                  </a:lnTo>
                  <a:lnTo>
                    <a:pt x="60" y="89"/>
                  </a:lnTo>
                  <a:lnTo>
                    <a:pt x="43" y="92"/>
                  </a:lnTo>
                  <a:lnTo>
                    <a:pt x="26" y="96"/>
                  </a:lnTo>
                  <a:lnTo>
                    <a:pt x="9" y="98"/>
                  </a:lnTo>
                  <a:lnTo>
                    <a:pt x="9" y="98"/>
                  </a:lnTo>
                  <a:lnTo>
                    <a:pt x="4" y="99"/>
                  </a:lnTo>
                  <a:lnTo>
                    <a:pt x="1" y="101"/>
                  </a:lnTo>
                  <a:lnTo>
                    <a:pt x="0" y="105"/>
                  </a:lnTo>
                  <a:lnTo>
                    <a:pt x="1" y="109"/>
                  </a:lnTo>
                  <a:lnTo>
                    <a:pt x="3" y="114"/>
                  </a:lnTo>
                  <a:lnTo>
                    <a:pt x="7" y="118"/>
                  </a:lnTo>
                  <a:lnTo>
                    <a:pt x="10" y="122"/>
                  </a:lnTo>
                  <a:lnTo>
                    <a:pt x="15" y="124"/>
                  </a:lnTo>
                  <a:lnTo>
                    <a:pt x="15" y="124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47" name="íślïḓe">
              <a:extLst>
                <a:ext uri="{FF2B5EF4-FFF2-40B4-BE49-F238E27FC236}">
                  <a16:creationId xmlns:a16="http://schemas.microsoft.com/office/drawing/2014/main" id="{93CB0769-CB10-4583-ABE0-62F48D23F939}"/>
                </a:ext>
              </a:extLst>
            </p:cNvPr>
            <p:cNvSpPr/>
            <p:nvPr/>
          </p:nvSpPr>
          <p:spPr bwMode="auto">
            <a:xfrm>
              <a:off x="3033047" y="1981525"/>
              <a:ext cx="209396" cy="143944"/>
            </a:xfrm>
            <a:custGeom>
              <a:avLst/>
              <a:gdLst>
                <a:gd name="T0" fmla="*/ 26 w 200"/>
                <a:gd name="T1" fmla="*/ 76 h 143"/>
                <a:gd name="T2" fmla="*/ 35 w 200"/>
                <a:gd name="T3" fmla="*/ 86 h 143"/>
                <a:gd name="T4" fmla="*/ 49 w 200"/>
                <a:gd name="T5" fmla="*/ 111 h 143"/>
                <a:gd name="T6" fmla="*/ 58 w 200"/>
                <a:gd name="T7" fmla="*/ 129 h 143"/>
                <a:gd name="T8" fmla="*/ 67 w 200"/>
                <a:gd name="T9" fmla="*/ 139 h 143"/>
                <a:gd name="T10" fmla="*/ 77 w 200"/>
                <a:gd name="T11" fmla="*/ 143 h 143"/>
                <a:gd name="T12" fmla="*/ 90 w 200"/>
                <a:gd name="T13" fmla="*/ 142 h 143"/>
                <a:gd name="T14" fmla="*/ 98 w 200"/>
                <a:gd name="T15" fmla="*/ 140 h 143"/>
                <a:gd name="T16" fmla="*/ 139 w 200"/>
                <a:gd name="T17" fmla="*/ 124 h 143"/>
                <a:gd name="T18" fmla="*/ 170 w 200"/>
                <a:gd name="T19" fmla="*/ 116 h 143"/>
                <a:gd name="T20" fmla="*/ 182 w 200"/>
                <a:gd name="T21" fmla="*/ 113 h 143"/>
                <a:gd name="T22" fmla="*/ 192 w 200"/>
                <a:gd name="T23" fmla="*/ 109 h 143"/>
                <a:gd name="T24" fmla="*/ 199 w 200"/>
                <a:gd name="T25" fmla="*/ 101 h 143"/>
                <a:gd name="T26" fmla="*/ 199 w 200"/>
                <a:gd name="T27" fmla="*/ 90 h 143"/>
                <a:gd name="T28" fmla="*/ 191 w 200"/>
                <a:gd name="T29" fmla="*/ 78 h 143"/>
                <a:gd name="T30" fmla="*/ 166 w 200"/>
                <a:gd name="T31" fmla="*/ 57 h 143"/>
                <a:gd name="T32" fmla="*/ 144 w 200"/>
                <a:gd name="T33" fmla="*/ 35 h 143"/>
                <a:gd name="T34" fmla="*/ 135 w 200"/>
                <a:gd name="T35" fmla="*/ 30 h 143"/>
                <a:gd name="T36" fmla="*/ 108 w 200"/>
                <a:gd name="T37" fmla="*/ 26 h 143"/>
                <a:gd name="T38" fmla="*/ 94 w 200"/>
                <a:gd name="T39" fmla="*/ 20 h 143"/>
                <a:gd name="T40" fmla="*/ 81 w 200"/>
                <a:gd name="T41" fmla="*/ 11 h 143"/>
                <a:gd name="T42" fmla="*/ 66 w 200"/>
                <a:gd name="T43" fmla="*/ 2 h 143"/>
                <a:gd name="T44" fmla="*/ 51 w 200"/>
                <a:gd name="T45" fmla="*/ 0 h 143"/>
                <a:gd name="T46" fmla="*/ 40 w 200"/>
                <a:gd name="T47" fmla="*/ 4 h 143"/>
                <a:gd name="T48" fmla="*/ 36 w 200"/>
                <a:gd name="T49" fmla="*/ 8 h 143"/>
                <a:gd name="T50" fmla="*/ 28 w 200"/>
                <a:gd name="T51" fmla="*/ 17 h 143"/>
                <a:gd name="T52" fmla="*/ 17 w 200"/>
                <a:gd name="T53" fmla="*/ 32 h 143"/>
                <a:gd name="T54" fmla="*/ 8 w 200"/>
                <a:gd name="T55" fmla="*/ 40 h 143"/>
                <a:gd name="T56" fmla="*/ 1 w 200"/>
                <a:gd name="T57" fmla="*/ 43 h 143"/>
                <a:gd name="T58" fmla="*/ 0 w 200"/>
                <a:gd name="T59" fmla="*/ 49 h 143"/>
                <a:gd name="T60" fmla="*/ 1 w 200"/>
                <a:gd name="T61" fmla="*/ 55 h 143"/>
                <a:gd name="T62" fmla="*/ 7 w 200"/>
                <a:gd name="T63" fmla="*/ 61 h 143"/>
                <a:gd name="T64" fmla="*/ 20 w 200"/>
                <a:gd name="T65" fmla="*/ 70 h 143"/>
                <a:gd name="T66" fmla="*/ 26 w 200"/>
                <a:gd name="T67" fmla="*/ 76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00" h="143">
                  <a:moveTo>
                    <a:pt x="26" y="76"/>
                  </a:moveTo>
                  <a:lnTo>
                    <a:pt x="26" y="76"/>
                  </a:lnTo>
                  <a:lnTo>
                    <a:pt x="30" y="81"/>
                  </a:lnTo>
                  <a:lnTo>
                    <a:pt x="35" y="86"/>
                  </a:lnTo>
                  <a:lnTo>
                    <a:pt x="42" y="99"/>
                  </a:lnTo>
                  <a:lnTo>
                    <a:pt x="49" y="111"/>
                  </a:lnTo>
                  <a:lnTo>
                    <a:pt x="54" y="124"/>
                  </a:lnTo>
                  <a:lnTo>
                    <a:pt x="58" y="129"/>
                  </a:lnTo>
                  <a:lnTo>
                    <a:pt x="62" y="134"/>
                  </a:lnTo>
                  <a:lnTo>
                    <a:pt x="67" y="139"/>
                  </a:lnTo>
                  <a:lnTo>
                    <a:pt x="71" y="141"/>
                  </a:lnTo>
                  <a:lnTo>
                    <a:pt x="77" y="143"/>
                  </a:lnTo>
                  <a:lnTo>
                    <a:pt x="83" y="143"/>
                  </a:lnTo>
                  <a:lnTo>
                    <a:pt x="90" y="142"/>
                  </a:lnTo>
                  <a:lnTo>
                    <a:pt x="98" y="140"/>
                  </a:lnTo>
                  <a:lnTo>
                    <a:pt x="98" y="140"/>
                  </a:lnTo>
                  <a:lnTo>
                    <a:pt x="118" y="132"/>
                  </a:lnTo>
                  <a:lnTo>
                    <a:pt x="139" y="124"/>
                  </a:lnTo>
                  <a:lnTo>
                    <a:pt x="159" y="118"/>
                  </a:lnTo>
                  <a:lnTo>
                    <a:pt x="170" y="116"/>
                  </a:lnTo>
                  <a:lnTo>
                    <a:pt x="182" y="113"/>
                  </a:lnTo>
                  <a:lnTo>
                    <a:pt x="182" y="113"/>
                  </a:lnTo>
                  <a:lnTo>
                    <a:pt x="187" y="112"/>
                  </a:lnTo>
                  <a:lnTo>
                    <a:pt x="192" y="109"/>
                  </a:lnTo>
                  <a:lnTo>
                    <a:pt x="197" y="106"/>
                  </a:lnTo>
                  <a:lnTo>
                    <a:pt x="199" y="101"/>
                  </a:lnTo>
                  <a:lnTo>
                    <a:pt x="200" y="95"/>
                  </a:lnTo>
                  <a:lnTo>
                    <a:pt x="199" y="90"/>
                  </a:lnTo>
                  <a:lnTo>
                    <a:pt x="197" y="83"/>
                  </a:lnTo>
                  <a:lnTo>
                    <a:pt x="191" y="78"/>
                  </a:lnTo>
                  <a:lnTo>
                    <a:pt x="191" y="78"/>
                  </a:lnTo>
                  <a:lnTo>
                    <a:pt x="166" y="57"/>
                  </a:lnTo>
                  <a:lnTo>
                    <a:pt x="144" y="35"/>
                  </a:lnTo>
                  <a:lnTo>
                    <a:pt x="144" y="35"/>
                  </a:lnTo>
                  <a:lnTo>
                    <a:pt x="140" y="32"/>
                  </a:lnTo>
                  <a:lnTo>
                    <a:pt x="135" y="30"/>
                  </a:lnTo>
                  <a:lnTo>
                    <a:pt x="121" y="28"/>
                  </a:lnTo>
                  <a:lnTo>
                    <a:pt x="108" y="26"/>
                  </a:lnTo>
                  <a:lnTo>
                    <a:pt x="101" y="24"/>
                  </a:lnTo>
                  <a:lnTo>
                    <a:pt x="94" y="20"/>
                  </a:lnTo>
                  <a:lnTo>
                    <a:pt x="94" y="20"/>
                  </a:lnTo>
                  <a:lnTo>
                    <a:pt x="81" y="11"/>
                  </a:lnTo>
                  <a:lnTo>
                    <a:pt x="73" y="7"/>
                  </a:lnTo>
                  <a:lnTo>
                    <a:pt x="66" y="2"/>
                  </a:lnTo>
                  <a:lnTo>
                    <a:pt x="58" y="0"/>
                  </a:lnTo>
                  <a:lnTo>
                    <a:pt x="51" y="0"/>
                  </a:lnTo>
                  <a:lnTo>
                    <a:pt x="43" y="2"/>
                  </a:lnTo>
                  <a:lnTo>
                    <a:pt x="40" y="4"/>
                  </a:lnTo>
                  <a:lnTo>
                    <a:pt x="36" y="8"/>
                  </a:lnTo>
                  <a:lnTo>
                    <a:pt x="36" y="8"/>
                  </a:lnTo>
                  <a:lnTo>
                    <a:pt x="32" y="11"/>
                  </a:lnTo>
                  <a:lnTo>
                    <a:pt x="28" y="17"/>
                  </a:lnTo>
                  <a:lnTo>
                    <a:pt x="20" y="26"/>
                  </a:lnTo>
                  <a:lnTo>
                    <a:pt x="17" y="32"/>
                  </a:lnTo>
                  <a:lnTo>
                    <a:pt x="12" y="36"/>
                  </a:lnTo>
                  <a:lnTo>
                    <a:pt x="8" y="40"/>
                  </a:lnTo>
                  <a:lnTo>
                    <a:pt x="1" y="43"/>
                  </a:lnTo>
                  <a:lnTo>
                    <a:pt x="1" y="43"/>
                  </a:lnTo>
                  <a:lnTo>
                    <a:pt x="0" y="45"/>
                  </a:lnTo>
                  <a:lnTo>
                    <a:pt x="0" y="49"/>
                  </a:lnTo>
                  <a:lnTo>
                    <a:pt x="0" y="53"/>
                  </a:lnTo>
                  <a:lnTo>
                    <a:pt x="1" y="55"/>
                  </a:lnTo>
                  <a:lnTo>
                    <a:pt x="1" y="55"/>
                  </a:lnTo>
                  <a:lnTo>
                    <a:pt x="7" y="61"/>
                  </a:lnTo>
                  <a:lnTo>
                    <a:pt x="13" y="66"/>
                  </a:lnTo>
                  <a:lnTo>
                    <a:pt x="20" y="70"/>
                  </a:lnTo>
                  <a:lnTo>
                    <a:pt x="26" y="76"/>
                  </a:lnTo>
                  <a:lnTo>
                    <a:pt x="26" y="76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48" name="î$ḷïďê">
              <a:extLst>
                <a:ext uri="{FF2B5EF4-FFF2-40B4-BE49-F238E27FC236}">
                  <a16:creationId xmlns:a16="http://schemas.microsoft.com/office/drawing/2014/main" id="{79B317D1-FE04-4B73-883D-7B0EC692B2D7}"/>
                </a:ext>
              </a:extLst>
            </p:cNvPr>
            <p:cNvSpPr/>
            <p:nvPr/>
          </p:nvSpPr>
          <p:spPr bwMode="auto">
            <a:xfrm>
              <a:off x="3937638" y="3263027"/>
              <a:ext cx="205208" cy="157938"/>
            </a:xfrm>
            <a:custGeom>
              <a:avLst/>
              <a:gdLst>
                <a:gd name="T0" fmla="*/ 106 w 197"/>
                <a:gd name="T1" fmla="*/ 19 h 156"/>
                <a:gd name="T2" fmla="*/ 108 w 197"/>
                <a:gd name="T3" fmla="*/ 10 h 156"/>
                <a:gd name="T4" fmla="*/ 105 w 197"/>
                <a:gd name="T5" fmla="*/ 2 h 156"/>
                <a:gd name="T6" fmla="*/ 83 w 197"/>
                <a:gd name="T7" fmla="*/ 10 h 156"/>
                <a:gd name="T8" fmla="*/ 77 w 197"/>
                <a:gd name="T9" fmla="*/ 13 h 156"/>
                <a:gd name="T10" fmla="*/ 68 w 197"/>
                <a:gd name="T11" fmla="*/ 21 h 156"/>
                <a:gd name="T12" fmla="*/ 61 w 197"/>
                <a:gd name="T13" fmla="*/ 38 h 156"/>
                <a:gd name="T14" fmla="*/ 57 w 197"/>
                <a:gd name="T15" fmla="*/ 50 h 156"/>
                <a:gd name="T16" fmla="*/ 52 w 197"/>
                <a:gd name="T17" fmla="*/ 58 h 156"/>
                <a:gd name="T18" fmla="*/ 36 w 197"/>
                <a:gd name="T19" fmla="*/ 67 h 156"/>
                <a:gd name="T20" fmla="*/ 32 w 197"/>
                <a:gd name="T21" fmla="*/ 71 h 156"/>
                <a:gd name="T22" fmla="*/ 28 w 197"/>
                <a:gd name="T23" fmla="*/ 81 h 156"/>
                <a:gd name="T24" fmla="*/ 22 w 197"/>
                <a:gd name="T25" fmla="*/ 110 h 156"/>
                <a:gd name="T26" fmla="*/ 14 w 197"/>
                <a:gd name="T27" fmla="*/ 127 h 156"/>
                <a:gd name="T28" fmla="*/ 0 w 197"/>
                <a:gd name="T29" fmla="*/ 141 h 156"/>
                <a:gd name="T30" fmla="*/ 6 w 197"/>
                <a:gd name="T31" fmla="*/ 144 h 156"/>
                <a:gd name="T32" fmla="*/ 25 w 197"/>
                <a:gd name="T33" fmla="*/ 146 h 156"/>
                <a:gd name="T34" fmla="*/ 51 w 197"/>
                <a:gd name="T35" fmla="*/ 142 h 156"/>
                <a:gd name="T36" fmla="*/ 77 w 197"/>
                <a:gd name="T37" fmla="*/ 137 h 156"/>
                <a:gd name="T38" fmla="*/ 95 w 197"/>
                <a:gd name="T39" fmla="*/ 138 h 156"/>
                <a:gd name="T40" fmla="*/ 101 w 197"/>
                <a:gd name="T41" fmla="*/ 139 h 156"/>
                <a:gd name="T42" fmla="*/ 119 w 197"/>
                <a:gd name="T43" fmla="*/ 143 h 156"/>
                <a:gd name="T44" fmla="*/ 147 w 197"/>
                <a:gd name="T45" fmla="*/ 144 h 156"/>
                <a:gd name="T46" fmla="*/ 164 w 197"/>
                <a:gd name="T47" fmla="*/ 150 h 156"/>
                <a:gd name="T48" fmla="*/ 171 w 197"/>
                <a:gd name="T49" fmla="*/ 156 h 156"/>
                <a:gd name="T50" fmla="*/ 175 w 197"/>
                <a:gd name="T51" fmla="*/ 153 h 156"/>
                <a:gd name="T52" fmla="*/ 190 w 197"/>
                <a:gd name="T53" fmla="*/ 145 h 156"/>
                <a:gd name="T54" fmla="*/ 196 w 197"/>
                <a:gd name="T55" fmla="*/ 138 h 156"/>
                <a:gd name="T56" fmla="*/ 197 w 197"/>
                <a:gd name="T57" fmla="*/ 134 h 156"/>
                <a:gd name="T58" fmla="*/ 193 w 197"/>
                <a:gd name="T59" fmla="*/ 128 h 156"/>
                <a:gd name="T60" fmla="*/ 184 w 197"/>
                <a:gd name="T61" fmla="*/ 119 h 156"/>
                <a:gd name="T62" fmla="*/ 172 w 197"/>
                <a:gd name="T63" fmla="*/ 113 h 156"/>
                <a:gd name="T64" fmla="*/ 155 w 197"/>
                <a:gd name="T65" fmla="*/ 105 h 156"/>
                <a:gd name="T66" fmla="*/ 150 w 197"/>
                <a:gd name="T67" fmla="*/ 102 h 156"/>
                <a:gd name="T68" fmla="*/ 130 w 197"/>
                <a:gd name="T69" fmla="*/ 89 h 156"/>
                <a:gd name="T70" fmla="*/ 99 w 197"/>
                <a:gd name="T71" fmla="*/ 72 h 156"/>
                <a:gd name="T72" fmla="*/ 82 w 197"/>
                <a:gd name="T73" fmla="*/ 59 h 156"/>
                <a:gd name="T74" fmla="*/ 75 w 197"/>
                <a:gd name="T75" fmla="*/ 50 h 156"/>
                <a:gd name="T76" fmla="*/ 72 w 197"/>
                <a:gd name="T77" fmla="*/ 38 h 156"/>
                <a:gd name="T78" fmla="*/ 74 w 197"/>
                <a:gd name="T79" fmla="*/ 34 h 156"/>
                <a:gd name="T80" fmla="*/ 81 w 197"/>
                <a:gd name="T81" fmla="*/ 29 h 156"/>
                <a:gd name="T82" fmla="*/ 100 w 197"/>
                <a:gd name="T83" fmla="*/ 22 h 156"/>
                <a:gd name="T84" fmla="*/ 106 w 197"/>
                <a:gd name="T85" fmla="*/ 19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97" h="156">
                  <a:moveTo>
                    <a:pt x="106" y="19"/>
                  </a:moveTo>
                  <a:lnTo>
                    <a:pt x="106" y="19"/>
                  </a:lnTo>
                  <a:lnTo>
                    <a:pt x="108" y="15"/>
                  </a:lnTo>
                  <a:lnTo>
                    <a:pt x="108" y="10"/>
                  </a:lnTo>
                  <a:lnTo>
                    <a:pt x="107" y="4"/>
                  </a:lnTo>
                  <a:lnTo>
                    <a:pt x="105" y="2"/>
                  </a:lnTo>
                  <a:lnTo>
                    <a:pt x="102" y="0"/>
                  </a:lnTo>
                  <a:lnTo>
                    <a:pt x="83" y="10"/>
                  </a:lnTo>
                  <a:lnTo>
                    <a:pt x="83" y="10"/>
                  </a:lnTo>
                  <a:lnTo>
                    <a:pt x="77" y="13"/>
                  </a:lnTo>
                  <a:lnTo>
                    <a:pt x="72" y="17"/>
                  </a:lnTo>
                  <a:lnTo>
                    <a:pt x="68" y="21"/>
                  </a:lnTo>
                  <a:lnTo>
                    <a:pt x="65" y="26"/>
                  </a:lnTo>
                  <a:lnTo>
                    <a:pt x="61" y="38"/>
                  </a:lnTo>
                  <a:lnTo>
                    <a:pt x="57" y="50"/>
                  </a:lnTo>
                  <a:lnTo>
                    <a:pt x="57" y="50"/>
                  </a:lnTo>
                  <a:lnTo>
                    <a:pt x="56" y="54"/>
                  </a:lnTo>
                  <a:lnTo>
                    <a:pt x="52" y="58"/>
                  </a:lnTo>
                  <a:lnTo>
                    <a:pt x="44" y="62"/>
                  </a:lnTo>
                  <a:lnTo>
                    <a:pt x="36" y="67"/>
                  </a:lnTo>
                  <a:lnTo>
                    <a:pt x="33" y="69"/>
                  </a:lnTo>
                  <a:lnTo>
                    <a:pt x="32" y="71"/>
                  </a:lnTo>
                  <a:lnTo>
                    <a:pt x="32" y="71"/>
                  </a:lnTo>
                  <a:lnTo>
                    <a:pt x="28" y="81"/>
                  </a:lnTo>
                  <a:lnTo>
                    <a:pt x="26" y="91"/>
                  </a:lnTo>
                  <a:lnTo>
                    <a:pt x="22" y="110"/>
                  </a:lnTo>
                  <a:lnTo>
                    <a:pt x="18" y="119"/>
                  </a:lnTo>
                  <a:lnTo>
                    <a:pt x="14" y="127"/>
                  </a:lnTo>
                  <a:lnTo>
                    <a:pt x="8" y="135"/>
                  </a:lnTo>
                  <a:lnTo>
                    <a:pt x="0" y="141"/>
                  </a:lnTo>
                  <a:lnTo>
                    <a:pt x="0" y="141"/>
                  </a:lnTo>
                  <a:lnTo>
                    <a:pt x="6" y="144"/>
                  </a:lnTo>
                  <a:lnTo>
                    <a:pt x="12" y="145"/>
                  </a:lnTo>
                  <a:lnTo>
                    <a:pt x="25" y="146"/>
                  </a:lnTo>
                  <a:lnTo>
                    <a:pt x="39" y="144"/>
                  </a:lnTo>
                  <a:lnTo>
                    <a:pt x="51" y="142"/>
                  </a:lnTo>
                  <a:lnTo>
                    <a:pt x="65" y="139"/>
                  </a:lnTo>
                  <a:lnTo>
                    <a:pt x="77" y="137"/>
                  </a:lnTo>
                  <a:lnTo>
                    <a:pt x="90" y="137"/>
                  </a:lnTo>
                  <a:lnTo>
                    <a:pt x="95" y="138"/>
                  </a:lnTo>
                  <a:lnTo>
                    <a:pt x="101" y="139"/>
                  </a:lnTo>
                  <a:lnTo>
                    <a:pt x="101" y="139"/>
                  </a:lnTo>
                  <a:lnTo>
                    <a:pt x="110" y="142"/>
                  </a:lnTo>
                  <a:lnTo>
                    <a:pt x="119" y="143"/>
                  </a:lnTo>
                  <a:lnTo>
                    <a:pt x="138" y="143"/>
                  </a:lnTo>
                  <a:lnTo>
                    <a:pt x="147" y="144"/>
                  </a:lnTo>
                  <a:lnTo>
                    <a:pt x="156" y="145"/>
                  </a:lnTo>
                  <a:lnTo>
                    <a:pt x="164" y="150"/>
                  </a:lnTo>
                  <a:lnTo>
                    <a:pt x="167" y="153"/>
                  </a:lnTo>
                  <a:lnTo>
                    <a:pt x="171" y="156"/>
                  </a:lnTo>
                  <a:lnTo>
                    <a:pt x="171" y="156"/>
                  </a:lnTo>
                  <a:lnTo>
                    <a:pt x="175" y="153"/>
                  </a:lnTo>
                  <a:lnTo>
                    <a:pt x="180" y="150"/>
                  </a:lnTo>
                  <a:lnTo>
                    <a:pt x="190" y="145"/>
                  </a:lnTo>
                  <a:lnTo>
                    <a:pt x="193" y="142"/>
                  </a:lnTo>
                  <a:lnTo>
                    <a:pt x="196" y="138"/>
                  </a:lnTo>
                  <a:lnTo>
                    <a:pt x="197" y="136"/>
                  </a:lnTo>
                  <a:lnTo>
                    <a:pt x="197" y="134"/>
                  </a:lnTo>
                  <a:lnTo>
                    <a:pt x="193" y="128"/>
                  </a:lnTo>
                  <a:lnTo>
                    <a:pt x="193" y="128"/>
                  </a:lnTo>
                  <a:lnTo>
                    <a:pt x="189" y="122"/>
                  </a:lnTo>
                  <a:lnTo>
                    <a:pt x="184" y="119"/>
                  </a:lnTo>
                  <a:lnTo>
                    <a:pt x="179" y="116"/>
                  </a:lnTo>
                  <a:lnTo>
                    <a:pt x="172" y="113"/>
                  </a:lnTo>
                  <a:lnTo>
                    <a:pt x="160" y="108"/>
                  </a:lnTo>
                  <a:lnTo>
                    <a:pt x="155" y="105"/>
                  </a:lnTo>
                  <a:lnTo>
                    <a:pt x="150" y="102"/>
                  </a:lnTo>
                  <a:lnTo>
                    <a:pt x="150" y="102"/>
                  </a:lnTo>
                  <a:lnTo>
                    <a:pt x="140" y="95"/>
                  </a:lnTo>
                  <a:lnTo>
                    <a:pt x="130" y="89"/>
                  </a:lnTo>
                  <a:lnTo>
                    <a:pt x="109" y="78"/>
                  </a:lnTo>
                  <a:lnTo>
                    <a:pt x="99" y="72"/>
                  </a:lnTo>
                  <a:lnTo>
                    <a:pt x="90" y="67"/>
                  </a:lnTo>
                  <a:lnTo>
                    <a:pt x="82" y="59"/>
                  </a:lnTo>
                  <a:lnTo>
                    <a:pt x="75" y="50"/>
                  </a:lnTo>
                  <a:lnTo>
                    <a:pt x="75" y="50"/>
                  </a:lnTo>
                  <a:lnTo>
                    <a:pt x="72" y="42"/>
                  </a:lnTo>
                  <a:lnTo>
                    <a:pt x="72" y="38"/>
                  </a:lnTo>
                  <a:lnTo>
                    <a:pt x="73" y="36"/>
                  </a:lnTo>
                  <a:lnTo>
                    <a:pt x="74" y="34"/>
                  </a:lnTo>
                  <a:lnTo>
                    <a:pt x="75" y="31"/>
                  </a:lnTo>
                  <a:lnTo>
                    <a:pt x="81" y="29"/>
                  </a:lnTo>
                  <a:lnTo>
                    <a:pt x="93" y="25"/>
                  </a:lnTo>
                  <a:lnTo>
                    <a:pt x="100" y="22"/>
                  </a:lnTo>
                  <a:lnTo>
                    <a:pt x="106" y="19"/>
                  </a:lnTo>
                  <a:lnTo>
                    <a:pt x="106" y="19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49" name="îśľîḋe">
              <a:extLst>
                <a:ext uri="{FF2B5EF4-FFF2-40B4-BE49-F238E27FC236}">
                  <a16:creationId xmlns:a16="http://schemas.microsoft.com/office/drawing/2014/main" id="{F8103E8A-23D8-48F5-AEE2-E50EC97F7240}"/>
                </a:ext>
              </a:extLst>
            </p:cNvPr>
            <p:cNvSpPr/>
            <p:nvPr/>
          </p:nvSpPr>
          <p:spPr bwMode="auto">
            <a:xfrm>
              <a:off x="3301074" y="4108697"/>
              <a:ext cx="410416" cy="139946"/>
            </a:xfrm>
            <a:custGeom>
              <a:avLst/>
              <a:gdLst>
                <a:gd name="T0" fmla="*/ 249 w 391"/>
                <a:gd name="T1" fmla="*/ 50 h 138"/>
                <a:gd name="T2" fmla="*/ 238 w 391"/>
                <a:gd name="T3" fmla="*/ 46 h 138"/>
                <a:gd name="T4" fmla="*/ 208 w 391"/>
                <a:gd name="T5" fmla="*/ 25 h 138"/>
                <a:gd name="T6" fmla="*/ 193 w 391"/>
                <a:gd name="T7" fmla="*/ 17 h 138"/>
                <a:gd name="T8" fmla="*/ 161 w 391"/>
                <a:gd name="T9" fmla="*/ 4 h 138"/>
                <a:gd name="T10" fmla="*/ 128 w 391"/>
                <a:gd name="T11" fmla="*/ 0 h 138"/>
                <a:gd name="T12" fmla="*/ 95 w 391"/>
                <a:gd name="T13" fmla="*/ 2 h 138"/>
                <a:gd name="T14" fmla="*/ 79 w 391"/>
                <a:gd name="T15" fmla="*/ 5 h 138"/>
                <a:gd name="T16" fmla="*/ 19 w 391"/>
                <a:gd name="T17" fmla="*/ 24 h 138"/>
                <a:gd name="T18" fmla="*/ 0 w 391"/>
                <a:gd name="T19" fmla="*/ 32 h 138"/>
                <a:gd name="T20" fmla="*/ 17 w 391"/>
                <a:gd name="T21" fmla="*/ 43 h 138"/>
                <a:gd name="T22" fmla="*/ 29 w 391"/>
                <a:gd name="T23" fmla="*/ 49 h 138"/>
                <a:gd name="T24" fmla="*/ 42 w 391"/>
                <a:gd name="T25" fmla="*/ 50 h 138"/>
                <a:gd name="T26" fmla="*/ 47 w 391"/>
                <a:gd name="T27" fmla="*/ 50 h 138"/>
                <a:gd name="T28" fmla="*/ 80 w 391"/>
                <a:gd name="T29" fmla="*/ 42 h 138"/>
                <a:gd name="T30" fmla="*/ 96 w 391"/>
                <a:gd name="T31" fmla="*/ 41 h 138"/>
                <a:gd name="T32" fmla="*/ 111 w 391"/>
                <a:gd name="T33" fmla="*/ 43 h 138"/>
                <a:gd name="T34" fmla="*/ 124 w 391"/>
                <a:gd name="T35" fmla="*/ 49 h 138"/>
                <a:gd name="T36" fmla="*/ 145 w 391"/>
                <a:gd name="T37" fmla="*/ 62 h 138"/>
                <a:gd name="T38" fmla="*/ 176 w 391"/>
                <a:gd name="T39" fmla="*/ 84 h 138"/>
                <a:gd name="T40" fmla="*/ 198 w 391"/>
                <a:gd name="T41" fmla="*/ 98 h 138"/>
                <a:gd name="T42" fmla="*/ 209 w 391"/>
                <a:gd name="T43" fmla="*/ 102 h 138"/>
                <a:gd name="T44" fmla="*/ 250 w 391"/>
                <a:gd name="T45" fmla="*/ 108 h 138"/>
                <a:gd name="T46" fmla="*/ 277 w 391"/>
                <a:gd name="T47" fmla="*/ 115 h 138"/>
                <a:gd name="T48" fmla="*/ 290 w 391"/>
                <a:gd name="T49" fmla="*/ 120 h 138"/>
                <a:gd name="T50" fmla="*/ 300 w 391"/>
                <a:gd name="T51" fmla="*/ 129 h 138"/>
                <a:gd name="T52" fmla="*/ 304 w 391"/>
                <a:gd name="T53" fmla="*/ 133 h 138"/>
                <a:gd name="T54" fmla="*/ 314 w 391"/>
                <a:gd name="T55" fmla="*/ 137 h 138"/>
                <a:gd name="T56" fmla="*/ 325 w 391"/>
                <a:gd name="T57" fmla="*/ 138 h 138"/>
                <a:gd name="T58" fmla="*/ 336 w 391"/>
                <a:gd name="T59" fmla="*/ 137 h 138"/>
                <a:gd name="T60" fmla="*/ 342 w 391"/>
                <a:gd name="T61" fmla="*/ 136 h 138"/>
                <a:gd name="T62" fmla="*/ 369 w 391"/>
                <a:gd name="T63" fmla="*/ 124 h 138"/>
                <a:gd name="T64" fmla="*/ 385 w 391"/>
                <a:gd name="T65" fmla="*/ 111 h 138"/>
                <a:gd name="T66" fmla="*/ 390 w 391"/>
                <a:gd name="T67" fmla="*/ 104 h 138"/>
                <a:gd name="T68" fmla="*/ 391 w 391"/>
                <a:gd name="T69" fmla="*/ 98 h 138"/>
                <a:gd name="T70" fmla="*/ 387 w 391"/>
                <a:gd name="T71" fmla="*/ 90 h 138"/>
                <a:gd name="T72" fmla="*/ 381 w 391"/>
                <a:gd name="T73" fmla="*/ 82 h 138"/>
                <a:gd name="T74" fmla="*/ 367 w 391"/>
                <a:gd name="T75" fmla="*/ 69 h 138"/>
                <a:gd name="T76" fmla="*/ 351 w 391"/>
                <a:gd name="T77" fmla="*/ 61 h 138"/>
                <a:gd name="T78" fmla="*/ 325 w 391"/>
                <a:gd name="T79" fmla="*/ 53 h 138"/>
                <a:gd name="T80" fmla="*/ 287 w 391"/>
                <a:gd name="T81" fmla="*/ 50 h 138"/>
                <a:gd name="T82" fmla="*/ 249 w 391"/>
                <a:gd name="T83" fmla="*/ 50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91" h="138">
                  <a:moveTo>
                    <a:pt x="249" y="50"/>
                  </a:moveTo>
                  <a:lnTo>
                    <a:pt x="249" y="50"/>
                  </a:lnTo>
                  <a:lnTo>
                    <a:pt x="243" y="49"/>
                  </a:lnTo>
                  <a:lnTo>
                    <a:pt x="238" y="46"/>
                  </a:lnTo>
                  <a:lnTo>
                    <a:pt x="227" y="41"/>
                  </a:lnTo>
                  <a:lnTo>
                    <a:pt x="208" y="25"/>
                  </a:lnTo>
                  <a:lnTo>
                    <a:pt x="208" y="25"/>
                  </a:lnTo>
                  <a:lnTo>
                    <a:pt x="193" y="17"/>
                  </a:lnTo>
                  <a:lnTo>
                    <a:pt x="177" y="10"/>
                  </a:lnTo>
                  <a:lnTo>
                    <a:pt x="161" y="4"/>
                  </a:lnTo>
                  <a:lnTo>
                    <a:pt x="144" y="1"/>
                  </a:lnTo>
                  <a:lnTo>
                    <a:pt x="128" y="0"/>
                  </a:lnTo>
                  <a:lnTo>
                    <a:pt x="111" y="0"/>
                  </a:lnTo>
                  <a:lnTo>
                    <a:pt x="95" y="2"/>
                  </a:lnTo>
                  <a:lnTo>
                    <a:pt x="79" y="5"/>
                  </a:lnTo>
                  <a:lnTo>
                    <a:pt x="79" y="5"/>
                  </a:lnTo>
                  <a:lnTo>
                    <a:pt x="39" y="18"/>
                  </a:lnTo>
                  <a:lnTo>
                    <a:pt x="19" y="24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10" y="40"/>
                  </a:lnTo>
                  <a:lnTo>
                    <a:pt x="17" y="43"/>
                  </a:lnTo>
                  <a:lnTo>
                    <a:pt x="22" y="46"/>
                  </a:lnTo>
                  <a:lnTo>
                    <a:pt x="29" y="49"/>
                  </a:lnTo>
                  <a:lnTo>
                    <a:pt x="35" y="50"/>
                  </a:lnTo>
                  <a:lnTo>
                    <a:pt x="42" y="50"/>
                  </a:lnTo>
                  <a:lnTo>
                    <a:pt x="47" y="50"/>
                  </a:lnTo>
                  <a:lnTo>
                    <a:pt x="47" y="50"/>
                  </a:lnTo>
                  <a:lnTo>
                    <a:pt x="64" y="46"/>
                  </a:lnTo>
                  <a:lnTo>
                    <a:pt x="80" y="42"/>
                  </a:lnTo>
                  <a:lnTo>
                    <a:pt x="88" y="41"/>
                  </a:lnTo>
                  <a:lnTo>
                    <a:pt x="96" y="41"/>
                  </a:lnTo>
                  <a:lnTo>
                    <a:pt x="103" y="42"/>
                  </a:lnTo>
                  <a:lnTo>
                    <a:pt x="111" y="43"/>
                  </a:lnTo>
                  <a:lnTo>
                    <a:pt x="111" y="43"/>
                  </a:lnTo>
                  <a:lnTo>
                    <a:pt x="124" y="49"/>
                  </a:lnTo>
                  <a:lnTo>
                    <a:pt x="134" y="54"/>
                  </a:lnTo>
                  <a:lnTo>
                    <a:pt x="145" y="62"/>
                  </a:lnTo>
                  <a:lnTo>
                    <a:pt x="155" y="69"/>
                  </a:lnTo>
                  <a:lnTo>
                    <a:pt x="176" y="84"/>
                  </a:lnTo>
                  <a:lnTo>
                    <a:pt x="186" y="92"/>
                  </a:lnTo>
                  <a:lnTo>
                    <a:pt x="198" y="98"/>
                  </a:lnTo>
                  <a:lnTo>
                    <a:pt x="198" y="98"/>
                  </a:lnTo>
                  <a:lnTo>
                    <a:pt x="209" y="102"/>
                  </a:lnTo>
                  <a:lnTo>
                    <a:pt x="221" y="104"/>
                  </a:lnTo>
                  <a:lnTo>
                    <a:pt x="250" y="108"/>
                  </a:lnTo>
                  <a:lnTo>
                    <a:pt x="264" y="110"/>
                  </a:lnTo>
                  <a:lnTo>
                    <a:pt x="277" y="115"/>
                  </a:lnTo>
                  <a:lnTo>
                    <a:pt x="283" y="117"/>
                  </a:lnTo>
                  <a:lnTo>
                    <a:pt x="290" y="120"/>
                  </a:lnTo>
                  <a:lnTo>
                    <a:pt x="295" y="125"/>
                  </a:lnTo>
                  <a:lnTo>
                    <a:pt x="300" y="129"/>
                  </a:lnTo>
                  <a:lnTo>
                    <a:pt x="300" y="129"/>
                  </a:lnTo>
                  <a:lnTo>
                    <a:pt x="304" y="133"/>
                  </a:lnTo>
                  <a:lnTo>
                    <a:pt x="308" y="135"/>
                  </a:lnTo>
                  <a:lnTo>
                    <a:pt x="314" y="137"/>
                  </a:lnTo>
                  <a:lnTo>
                    <a:pt x="319" y="138"/>
                  </a:lnTo>
                  <a:lnTo>
                    <a:pt x="325" y="138"/>
                  </a:lnTo>
                  <a:lnTo>
                    <a:pt x="331" y="138"/>
                  </a:lnTo>
                  <a:lnTo>
                    <a:pt x="336" y="137"/>
                  </a:lnTo>
                  <a:lnTo>
                    <a:pt x="342" y="136"/>
                  </a:lnTo>
                  <a:lnTo>
                    <a:pt x="342" y="136"/>
                  </a:lnTo>
                  <a:lnTo>
                    <a:pt x="360" y="128"/>
                  </a:lnTo>
                  <a:lnTo>
                    <a:pt x="369" y="124"/>
                  </a:lnTo>
                  <a:lnTo>
                    <a:pt x="378" y="118"/>
                  </a:lnTo>
                  <a:lnTo>
                    <a:pt x="385" y="111"/>
                  </a:lnTo>
                  <a:lnTo>
                    <a:pt x="387" y="108"/>
                  </a:lnTo>
                  <a:lnTo>
                    <a:pt x="390" y="104"/>
                  </a:lnTo>
                  <a:lnTo>
                    <a:pt x="390" y="101"/>
                  </a:lnTo>
                  <a:lnTo>
                    <a:pt x="391" y="98"/>
                  </a:lnTo>
                  <a:lnTo>
                    <a:pt x="390" y="93"/>
                  </a:lnTo>
                  <a:lnTo>
                    <a:pt x="387" y="90"/>
                  </a:lnTo>
                  <a:lnTo>
                    <a:pt x="387" y="90"/>
                  </a:lnTo>
                  <a:lnTo>
                    <a:pt x="381" y="82"/>
                  </a:lnTo>
                  <a:lnTo>
                    <a:pt x="375" y="75"/>
                  </a:lnTo>
                  <a:lnTo>
                    <a:pt x="367" y="69"/>
                  </a:lnTo>
                  <a:lnTo>
                    <a:pt x="360" y="65"/>
                  </a:lnTo>
                  <a:lnTo>
                    <a:pt x="351" y="61"/>
                  </a:lnTo>
                  <a:lnTo>
                    <a:pt x="343" y="58"/>
                  </a:lnTo>
                  <a:lnTo>
                    <a:pt x="325" y="53"/>
                  </a:lnTo>
                  <a:lnTo>
                    <a:pt x="307" y="51"/>
                  </a:lnTo>
                  <a:lnTo>
                    <a:pt x="287" y="50"/>
                  </a:lnTo>
                  <a:lnTo>
                    <a:pt x="249" y="50"/>
                  </a:lnTo>
                  <a:lnTo>
                    <a:pt x="249" y="5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50" name="ïş1ïḍè">
              <a:extLst>
                <a:ext uri="{FF2B5EF4-FFF2-40B4-BE49-F238E27FC236}">
                  <a16:creationId xmlns:a16="http://schemas.microsoft.com/office/drawing/2014/main" id="{5DD793C7-C854-4CC6-BD24-6C1FE254F02C}"/>
                </a:ext>
              </a:extLst>
            </p:cNvPr>
            <p:cNvSpPr/>
            <p:nvPr/>
          </p:nvSpPr>
          <p:spPr bwMode="auto">
            <a:xfrm>
              <a:off x="3719866" y="4214657"/>
              <a:ext cx="131920" cy="69972"/>
            </a:xfrm>
            <a:custGeom>
              <a:avLst/>
              <a:gdLst>
                <a:gd name="T0" fmla="*/ 1 w 125"/>
                <a:gd name="T1" fmla="*/ 37 h 71"/>
                <a:gd name="T2" fmla="*/ 1 w 125"/>
                <a:gd name="T3" fmla="*/ 37 h 71"/>
                <a:gd name="T4" fmla="*/ 0 w 125"/>
                <a:gd name="T5" fmla="*/ 39 h 71"/>
                <a:gd name="T6" fmla="*/ 0 w 125"/>
                <a:gd name="T7" fmla="*/ 41 h 71"/>
                <a:gd name="T8" fmla="*/ 1 w 125"/>
                <a:gd name="T9" fmla="*/ 47 h 71"/>
                <a:gd name="T10" fmla="*/ 5 w 125"/>
                <a:gd name="T11" fmla="*/ 52 h 71"/>
                <a:gd name="T12" fmla="*/ 9 w 125"/>
                <a:gd name="T13" fmla="*/ 56 h 71"/>
                <a:gd name="T14" fmla="*/ 16 w 125"/>
                <a:gd name="T15" fmla="*/ 59 h 71"/>
                <a:gd name="T16" fmla="*/ 23 w 125"/>
                <a:gd name="T17" fmla="*/ 64 h 71"/>
                <a:gd name="T18" fmla="*/ 36 w 125"/>
                <a:gd name="T19" fmla="*/ 69 h 71"/>
                <a:gd name="T20" fmla="*/ 36 w 125"/>
                <a:gd name="T21" fmla="*/ 69 h 71"/>
                <a:gd name="T22" fmla="*/ 47 w 125"/>
                <a:gd name="T23" fmla="*/ 71 h 71"/>
                <a:gd name="T24" fmla="*/ 58 w 125"/>
                <a:gd name="T25" fmla="*/ 71 h 71"/>
                <a:gd name="T26" fmla="*/ 69 w 125"/>
                <a:gd name="T27" fmla="*/ 69 h 71"/>
                <a:gd name="T28" fmla="*/ 81 w 125"/>
                <a:gd name="T29" fmla="*/ 65 h 71"/>
                <a:gd name="T30" fmla="*/ 92 w 125"/>
                <a:gd name="T31" fmla="*/ 61 h 71"/>
                <a:gd name="T32" fmla="*/ 102 w 125"/>
                <a:gd name="T33" fmla="*/ 55 h 71"/>
                <a:gd name="T34" fmla="*/ 111 w 125"/>
                <a:gd name="T35" fmla="*/ 48 h 71"/>
                <a:gd name="T36" fmla="*/ 121 w 125"/>
                <a:gd name="T37" fmla="*/ 40 h 71"/>
                <a:gd name="T38" fmla="*/ 121 w 125"/>
                <a:gd name="T39" fmla="*/ 40 h 71"/>
                <a:gd name="T40" fmla="*/ 124 w 125"/>
                <a:gd name="T41" fmla="*/ 36 h 71"/>
                <a:gd name="T42" fmla="*/ 125 w 125"/>
                <a:gd name="T43" fmla="*/ 30 h 71"/>
                <a:gd name="T44" fmla="*/ 124 w 125"/>
                <a:gd name="T45" fmla="*/ 24 h 71"/>
                <a:gd name="T46" fmla="*/ 122 w 125"/>
                <a:gd name="T47" fmla="*/ 19 h 71"/>
                <a:gd name="T48" fmla="*/ 117 w 125"/>
                <a:gd name="T49" fmla="*/ 14 h 71"/>
                <a:gd name="T50" fmla="*/ 111 w 125"/>
                <a:gd name="T51" fmla="*/ 9 h 71"/>
                <a:gd name="T52" fmla="*/ 106 w 125"/>
                <a:gd name="T53" fmla="*/ 6 h 71"/>
                <a:gd name="T54" fmla="*/ 99 w 125"/>
                <a:gd name="T55" fmla="*/ 4 h 71"/>
                <a:gd name="T56" fmla="*/ 99 w 125"/>
                <a:gd name="T57" fmla="*/ 4 h 71"/>
                <a:gd name="T58" fmla="*/ 84 w 125"/>
                <a:gd name="T59" fmla="*/ 1 h 71"/>
                <a:gd name="T60" fmla="*/ 69 w 125"/>
                <a:gd name="T61" fmla="*/ 0 h 71"/>
                <a:gd name="T62" fmla="*/ 56 w 125"/>
                <a:gd name="T63" fmla="*/ 3 h 71"/>
                <a:gd name="T64" fmla="*/ 42 w 125"/>
                <a:gd name="T65" fmla="*/ 6 h 71"/>
                <a:gd name="T66" fmla="*/ 30 w 125"/>
                <a:gd name="T67" fmla="*/ 11 h 71"/>
                <a:gd name="T68" fmla="*/ 18 w 125"/>
                <a:gd name="T69" fmla="*/ 17 h 71"/>
                <a:gd name="T70" fmla="*/ 9 w 125"/>
                <a:gd name="T71" fmla="*/ 26 h 71"/>
                <a:gd name="T72" fmla="*/ 1 w 125"/>
                <a:gd name="T73" fmla="*/ 37 h 71"/>
                <a:gd name="T74" fmla="*/ 1 w 125"/>
                <a:gd name="T75" fmla="*/ 37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25" h="71">
                  <a:moveTo>
                    <a:pt x="1" y="37"/>
                  </a:moveTo>
                  <a:lnTo>
                    <a:pt x="1" y="37"/>
                  </a:lnTo>
                  <a:lnTo>
                    <a:pt x="0" y="39"/>
                  </a:lnTo>
                  <a:lnTo>
                    <a:pt x="0" y="41"/>
                  </a:lnTo>
                  <a:lnTo>
                    <a:pt x="1" y="47"/>
                  </a:lnTo>
                  <a:lnTo>
                    <a:pt x="5" y="52"/>
                  </a:lnTo>
                  <a:lnTo>
                    <a:pt x="9" y="56"/>
                  </a:lnTo>
                  <a:lnTo>
                    <a:pt x="16" y="59"/>
                  </a:lnTo>
                  <a:lnTo>
                    <a:pt x="23" y="64"/>
                  </a:lnTo>
                  <a:lnTo>
                    <a:pt x="36" y="69"/>
                  </a:lnTo>
                  <a:lnTo>
                    <a:pt x="36" y="69"/>
                  </a:lnTo>
                  <a:lnTo>
                    <a:pt x="47" y="71"/>
                  </a:lnTo>
                  <a:lnTo>
                    <a:pt x="58" y="71"/>
                  </a:lnTo>
                  <a:lnTo>
                    <a:pt x="69" y="69"/>
                  </a:lnTo>
                  <a:lnTo>
                    <a:pt x="81" y="65"/>
                  </a:lnTo>
                  <a:lnTo>
                    <a:pt x="92" y="61"/>
                  </a:lnTo>
                  <a:lnTo>
                    <a:pt x="102" y="55"/>
                  </a:lnTo>
                  <a:lnTo>
                    <a:pt x="111" y="48"/>
                  </a:lnTo>
                  <a:lnTo>
                    <a:pt x="121" y="40"/>
                  </a:lnTo>
                  <a:lnTo>
                    <a:pt x="121" y="40"/>
                  </a:lnTo>
                  <a:lnTo>
                    <a:pt x="124" y="36"/>
                  </a:lnTo>
                  <a:lnTo>
                    <a:pt x="125" y="30"/>
                  </a:lnTo>
                  <a:lnTo>
                    <a:pt x="124" y="24"/>
                  </a:lnTo>
                  <a:lnTo>
                    <a:pt x="122" y="19"/>
                  </a:lnTo>
                  <a:lnTo>
                    <a:pt x="117" y="14"/>
                  </a:lnTo>
                  <a:lnTo>
                    <a:pt x="111" y="9"/>
                  </a:lnTo>
                  <a:lnTo>
                    <a:pt x="106" y="6"/>
                  </a:lnTo>
                  <a:lnTo>
                    <a:pt x="99" y="4"/>
                  </a:lnTo>
                  <a:lnTo>
                    <a:pt x="99" y="4"/>
                  </a:lnTo>
                  <a:lnTo>
                    <a:pt x="84" y="1"/>
                  </a:lnTo>
                  <a:lnTo>
                    <a:pt x="69" y="0"/>
                  </a:lnTo>
                  <a:lnTo>
                    <a:pt x="56" y="3"/>
                  </a:lnTo>
                  <a:lnTo>
                    <a:pt x="42" y="6"/>
                  </a:lnTo>
                  <a:lnTo>
                    <a:pt x="30" y="11"/>
                  </a:lnTo>
                  <a:lnTo>
                    <a:pt x="18" y="17"/>
                  </a:lnTo>
                  <a:lnTo>
                    <a:pt x="9" y="26"/>
                  </a:lnTo>
                  <a:lnTo>
                    <a:pt x="1" y="37"/>
                  </a:lnTo>
                  <a:lnTo>
                    <a:pt x="1" y="37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51" name="iŝḷîdé">
              <a:extLst>
                <a:ext uri="{FF2B5EF4-FFF2-40B4-BE49-F238E27FC236}">
                  <a16:creationId xmlns:a16="http://schemas.microsoft.com/office/drawing/2014/main" id="{43C0FC87-CD36-484D-9CED-1AC6B7C02DB8}"/>
                </a:ext>
              </a:extLst>
            </p:cNvPr>
            <p:cNvSpPr/>
            <p:nvPr/>
          </p:nvSpPr>
          <p:spPr bwMode="auto">
            <a:xfrm>
              <a:off x="3558630" y="1859573"/>
              <a:ext cx="1532780" cy="1191536"/>
            </a:xfrm>
            <a:custGeom>
              <a:avLst/>
              <a:gdLst>
                <a:gd name="T0" fmla="*/ 1322 w 1464"/>
                <a:gd name="T1" fmla="*/ 148 h 1193"/>
                <a:gd name="T2" fmla="*/ 1171 w 1464"/>
                <a:gd name="T3" fmla="*/ 185 h 1193"/>
                <a:gd name="T4" fmla="*/ 1193 w 1464"/>
                <a:gd name="T5" fmla="*/ 144 h 1193"/>
                <a:gd name="T6" fmla="*/ 1107 w 1464"/>
                <a:gd name="T7" fmla="*/ 161 h 1193"/>
                <a:gd name="T8" fmla="*/ 1015 w 1464"/>
                <a:gd name="T9" fmla="*/ 150 h 1193"/>
                <a:gd name="T10" fmla="*/ 970 w 1464"/>
                <a:gd name="T11" fmla="*/ 133 h 1193"/>
                <a:gd name="T12" fmla="*/ 1143 w 1464"/>
                <a:gd name="T13" fmla="*/ 117 h 1193"/>
                <a:gd name="T14" fmla="*/ 1183 w 1464"/>
                <a:gd name="T15" fmla="*/ 76 h 1193"/>
                <a:gd name="T16" fmla="*/ 1047 w 1464"/>
                <a:gd name="T17" fmla="*/ 48 h 1193"/>
                <a:gd name="T18" fmla="*/ 945 w 1464"/>
                <a:gd name="T19" fmla="*/ 27 h 1193"/>
                <a:gd name="T20" fmla="*/ 842 w 1464"/>
                <a:gd name="T21" fmla="*/ 14 h 1193"/>
                <a:gd name="T22" fmla="*/ 792 w 1464"/>
                <a:gd name="T23" fmla="*/ 99 h 1193"/>
                <a:gd name="T24" fmla="*/ 733 w 1464"/>
                <a:gd name="T25" fmla="*/ 57 h 1193"/>
                <a:gd name="T26" fmla="*/ 643 w 1464"/>
                <a:gd name="T27" fmla="*/ 83 h 1193"/>
                <a:gd name="T28" fmla="*/ 664 w 1464"/>
                <a:gd name="T29" fmla="*/ 166 h 1193"/>
                <a:gd name="T30" fmla="*/ 600 w 1464"/>
                <a:gd name="T31" fmla="*/ 140 h 1193"/>
                <a:gd name="T32" fmla="*/ 559 w 1464"/>
                <a:gd name="T33" fmla="*/ 101 h 1193"/>
                <a:gd name="T34" fmla="*/ 465 w 1464"/>
                <a:gd name="T35" fmla="*/ 182 h 1193"/>
                <a:gd name="T36" fmla="*/ 429 w 1464"/>
                <a:gd name="T37" fmla="*/ 107 h 1193"/>
                <a:gd name="T38" fmla="*/ 373 w 1464"/>
                <a:gd name="T39" fmla="*/ 132 h 1193"/>
                <a:gd name="T40" fmla="*/ 311 w 1464"/>
                <a:gd name="T41" fmla="*/ 144 h 1193"/>
                <a:gd name="T42" fmla="*/ 271 w 1464"/>
                <a:gd name="T43" fmla="*/ 139 h 1193"/>
                <a:gd name="T44" fmla="*/ 233 w 1464"/>
                <a:gd name="T45" fmla="*/ 216 h 1193"/>
                <a:gd name="T46" fmla="*/ 195 w 1464"/>
                <a:gd name="T47" fmla="*/ 176 h 1193"/>
                <a:gd name="T48" fmla="*/ 153 w 1464"/>
                <a:gd name="T49" fmla="*/ 236 h 1193"/>
                <a:gd name="T50" fmla="*/ 187 w 1464"/>
                <a:gd name="T51" fmla="*/ 282 h 1193"/>
                <a:gd name="T52" fmla="*/ 141 w 1464"/>
                <a:gd name="T53" fmla="*/ 322 h 1193"/>
                <a:gd name="T54" fmla="*/ 0 w 1464"/>
                <a:gd name="T55" fmla="*/ 347 h 1193"/>
                <a:gd name="T56" fmla="*/ 73 w 1464"/>
                <a:gd name="T57" fmla="*/ 375 h 1193"/>
                <a:gd name="T58" fmla="*/ 88 w 1464"/>
                <a:gd name="T59" fmla="*/ 453 h 1193"/>
                <a:gd name="T60" fmla="*/ 187 w 1464"/>
                <a:gd name="T61" fmla="*/ 467 h 1193"/>
                <a:gd name="T62" fmla="*/ 279 w 1464"/>
                <a:gd name="T63" fmla="*/ 476 h 1193"/>
                <a:gd name="T64" fmla="*/ 361 w 1464"/>
                <a:gd name="T65" fmla="*/ 519 h 1193"/>
                <a:gd name="T66" fmla="*/ 370 w 1464"/>
                <a:gd name="T67" fmla="*/ 579 h 1193"/>
                <a:gd name="T68" fmla="*/ 401 w 1464"/>
                <a:gd name="T69" fmla="*/ 629 h 1193"/>
                <a:gd name="T70" fmla="*/ 413 w 1464"/>
                <a:gd name="T71" fmla="*/ 664 h 1193"/>
                <a:gd name="T72" fmla="*/ 510 w 1464"/>
                <a:gd name="T73" fmla="*/ 691 h 1193"/>
                <a:gd name="T74" fmla="*/ 475 w 1464"/>
                <a:gd name="T75" fmla="*/ 744 h 1193"/>
                <a:gd name="T76" fmla="*/ 497 w 1464"/>
                <a:gd name="T77" fmla="*/ 776 h 1193"/>
                <a:gd name="T78" fmla="*/ 492 w 1464"/>
                <a:gd name="T79" fmla="*/ 840 h 1193"/>
                <a:gd name="T80" fmla="*/ 459 w 1464"/>
                <a:gd name="T81" fmla="*/ 914 h 1193"/>
                <a:gd name="T82" fmla="*/ 512 w 1464"/>
                <a:gd name="T83" fmla="*/ 1033 h 1193"/>
                <a:gd name="T84" fmla="*/ 574 w 1464"/>
                <a:gd name="T85" fmla="*/ 1104 h 1193"/>
                <a:gd name="T86" fmla="*/ 638 w 1464"/>
                <a:gd name="T87" fmla="*/ 1163 h 1193"/>
                <a:gd name="T88" fmla="*/ 693 w 1464"/>
                <a:gd name="T89" fmla="*/ 1191 h 1193"/>
                <a:gd name="T90" fmla="*/ 760 w 1464"/>
                <a:gd name="T91" fmla="*/ 1043 h 1193"/>
                <a:gd name="T92" fmla="*/ 887 w 1464"/>
                <a:gd name="T93" fmla="*/ 928 h 1193"/>
                <a:gd name="T94" fmla="*/ 976 w 1464"/>
                <a:gd name="T95" fmla="*/ 840 h 1193"/>
                <a:gd name="T96" fmla="*/ 1086 w 1464"/>
                <a:gd name="T97" fmla="*/ 813 h 1193"/>
                <a:gd name="T98" fmla="*/ 1194 w 1464"/>
                <a:gd name="T99" fmla="*/ 754 h 1193"/>
                <a:gd name="T100" fmla="*/ 1169 w 1464"/>
                <a:gd name="T101" fmla="*/ 679 h 1193"/>
                <a:gd name="T102" fmla="*/ 1249 w 1464"/>
                <a:gd name="T103" fmla="*/ 701 h 1193"/>
                <a:gd name="T104" fmla="*/ 1210 w 1464"/>
                <a:gd name="T105" fmla="*/ 597 h 1193"/>
                <a:gd name="T106" fmla="*/ 1241 w 1464"/>
                <a:gd name="T107" fmla="*/ 514 h 1193"/>
                <a:gd name="T108" fmla="*/ 1266 w 1464"/>
                <a:gd name="T109" fmla="*/ 474 h 1193"/>
                <a:gd name="T110" fmla="*/ 1295 w 1464"/>
                <a:gd name="T111" fmla="*/ 374 h 1193"/>
                <a:gd name="T112" fmla="*/ 1314 w 1464"/>
                <a:gd name="T113" fmla="*/ 296 h 1193"/>
                <a:gd name="T114" fmla="*/ 1445 w 1464"/>
                <a:gd name="T115" fmla="*/ 181 h 1193"/>
                <a:gd name="T116" fmla="*/ 1444 w 1464"/>
                <a:gd name="T117" fmla="*/ 150 h 1193"/>
                <a:gd name="T118" fmla="*/ 1372 w 1464"/>
                <a:gd name="T119" fmla="*/ 146 h 1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464" h="1193">
                  <a:moveTo>
                    <a:pt x="1454" y="180"/>
                  </a:moveTo>
                  <a:lnTo>
                    <a:pt x="1454" y="180"/>
                  </a:lnTo>
                  <a:lnTo>
                    <a:pt x="1429" y="172"/>
                  </a:lnTo>
                  <a:lnTo>
                    <a:pt x="1405" y="164"/>
                  </a:lnTo>
                  <a:lnTo>
                    <a:pt x="1380" y="155"/>
                  </a:lnTo>
                  <a:lnTo>
                    <a:pt x="1355" y="146"/>
                  </a:lnTo>
                  <a:lnTo>
                    <a:pt x="1355" y="146"/>
                  </a:lnTo>
                  <a:lnTo>
                    <a:pt x="1350" y="144"/>
                  </a:lnTo>
                  <a:lnTo>
                    <a:pt x="1345" y="143"/>
                  </a:lnTo>
                  <a:lnTo>
                    <a:pt x="1339" y="143"/>
                  </a:lnTo>
                  <a:lnTo>
                    <a:pt x="1333" y="144"/>
                  </a:lnTo>
                  <a:lnTo>
                    <a:pt x="1322" y="148"/>
                  </a:lnTo>
                  <a:lnTo>
                    <a:pt x="1312" y="151"/>
                  </a:lnTo>
                  <a:lnTo>
                    <a:pt x="1312" y="151"/>
                  </a:lnTo>
                  <a:lnTo>
                    <a:pt x="1277" y="165"/>
                  </a:lnTo>
                  <a:lnTo>
                    <a:pt x="1243" y="176"/>
                  </a:lnTo>
                  <a:lnTo>
                    <a:pt x="1174" y="199"/>
                  </a:lnTo>
                  <a:lnTo>
                    <a:pt x="1174" y="199"/>
                  </a:lnTo>
                  <a:lnTo>
                    <a:pt x="1173" y="198"/>
                  </a:lnTo>
                  <a:lnTo>
                    <a:pt x="1171" y="194"/>
                  </a:lnTo>
                  <a:lnTo>
                    <a:pt x="1169" y="190"/>
                  </a:lnTo>
                  <a:lnTo>
                    <a:pt x="1169" y="188"/>
                  </a:lnTo>
                  <a:lnTo>
                    <a:pt x="1171" y="185"/>
                  </a:lnTo>
                  <a:lnTo>
                    <a:pt x="1171" y="185"/>
                  </a:lnTo>
                  <a:lnTo>
                    <a:pt x="1174" y="182"/>
                  </a:lnTo>
                  <a:lnTo>
                    <a:pt x="1180" y="178"/>
                  </a:lnTo>
                  <a:lnTo>
                    <a:pt x="1192" y="172"/>
                  </a:lnTo>
                  <a:lnTo>
                    <a:pt x="1197" y="167"/>
                  </a:lnTo>
                  <a:lnTo>
                    <a:pt x="1201" y="163"/>
                  </a:lnTo>
                  <a:lnTo>
                    <a:pt x="1204" y="157"/>
                  </a:lnTo>
                  <a:lnTo>
                    <a:pt x="1204" y="153"/>
                  </a:lnTo>
                  <a:lnTo>
                    <a:pt x="1202" y="150"/>
                  </a:lnTo>
                  <a:lnTo>
                    <a:pt x="1202" y="150"/>
                  </a:lnTo>
                  <a:lnTo>
                    <a:pt x="1200" y="148"/>
                  </a:lnTo>
                  <a:lnTo>
                    <a:pt x="1198" y="146"/>
                  </a:lnTo>
                  <a:lnTo>
                    <a:pt x="1193" y="144"/>
                  </a:lnTo>
                  <a:lnTo>
                    <a:pt x="1189" y="146"/>
                  </a:lnTo>
                  <a:lnTo>
                    <a:pt x="1189" y="146"/>
                  </a:lnTo>
                  <a:lnTo>
                    <a:pt x="1171" y="156"/>
                  </a:lnTo>
                  <a:lnTo>
                    <a:pt x="1161" y="159"/>
                  </a:lnTo>
                  <a:lnTo>
                    <a:pt x="1151" y="163"/>
                  </a:lnTo>
                  <a:lnTo>
                    <a:pt x="1142" y="165"/>
                  </a:lnTo>
                  <a:lnTo>
                    <a:pt x="1132" y="166"/>
                  </a:lnTo>
                  <a:lnTo>
                    <a:pt x="1122" y="166"/>
                  </a:lnTo>
                  <a:lnTo>
                    <a:pt x="1110" y="164"/>
                  </a:lnTo>
                  <a:lnTo>
                    <a:pt x="1110" y="164"/>
                  </a:lnTo>
                  <a:lnTo>
                    <a:pt x="1108" y="163"/>
                  </a:lnTo>
                  <a:lnTo>
                    <a:pt x="1107" y="161"/>
                  </a:lnTo>
                  <a:lnTo>
                    <a:pt x="1106" y="156"/>
                  </a:lnTo>
                  <a:lnTo>
                    <a:pt x="1105" y="149"/>
                  </a:lnTo>
                  <a:lnTo>
                    <a:pt x="1102" y="147"/>
                  </a:lnTo>
                  <a:lnTo>
                    <a:pt x="1101" y="146"/>
                  </a:lnTo>
                  <a:lnTo>
                    <a:pt x="1101" y="146"/>
                  </a:lnTo>
                  <a:lnTo>
                    <a:pt x="1092" y="142"/>
                  </a:lnTo>
                  <a:lnTo>
                    <a:pt x="1083" y="140"/>
                  </a:lnTo>
                  <a:lnTo>
                    <a:pt x="1074" y="139"/>
                  </a:lnTo>
                  <a:lnTo>
                    <a:pt x="1066" y="139"/>
                  </a:lnTo>
                  <a:lnTo>
                    <a:pt x="1049" y="141"/>
                  </a:lnTo>
                  <a:lnTo>
                    <a:pt x="1032" y="146"/>
                  </a:lnTo>
                  <a:lnTo>
                    <a:pt x="1015" y="150"/>
                  </a:lnTo>
                  <a:lnTo>
                    <a:pt x="998" y="153"/>
                  </a:lnTo>
                  <a:lnTo>
                    <a:pt x="990" y="156"/>
                  </a:lnTo>
                  <a:lnTo>
                    <a:pt x="982" y="156"/>
                  </a:lnTo>
                  <a:lnTo>
                    <a:pt x="973" y="156"/>
                  </a:lnTo>
                  <a:lnTo>
                    <a:pt x="965" y="155"/>
                  </a:lnTo>
                  <a:lnTo>
                    <a:pt x="965" y="155"/>
                  </a:lnTo>
                  <a:lnTo>
                    <a:pt x="964" y="155"/>
                  </a:lnTo>
                  <a:lnTo>
                    <a:pt x="962" y="153"/>
                  </a:lnTo>
                  <a:lnTo>
                    <a:pt x="962" y="149"/>
                  </a:lnTo>
                  <a:lnTo>
                    <a:pt x="965" y="144"/>
                  </a:lnTo>
                  <a:lnTo>
                    <a:pt x="967" y="139"/>
                  </a:lnTo>
                  <a:lnTo>
                    <a:pt x="970" y="133"/>
                  </a:lnTo>
                  <a:lnTo>
                    <a:pt x="974" y="128"/>
                  </a:lnTo>
                  <a:lnTo>
                    <a:pt x="980" y="124"/>
                  </a:lnTo>
                  <a:lnTo>
                    <a:pt x="984" y="122"/>
                  </a:lnTo>
                  <a:lnTo>
                    <a:pt x="984" y="122"/>
                  </a:lnTo>
                  <a:lnTo>
                    <a:pt x="999" y="119"/>
                  </a:lnTo>
                  <a:lnTo>
                    <a:pt x="1012" y="117"/>
                  </a:lnTo>
                  <a:lnTo>
                    <a:pt x="1027" y="116"/>
                  </a:lnTo>
                  <a:lnTo>
                    <a:pt x="1042" y="115"/>
                  </a:lnTo>
                  <a:lnTo>
                    <a:pt x="1070" y="116"/>
                  </a:lnTo>
                  <a:lnTo>
                    <a:pt x="1100" y="117"/>
                  </a:lnTo>
                  <a:lnTo>
                    <a:pt x="1128" y="117"/>
                  </a:lnTo>
                  <a:lnTo>
                    <a:pt x="1143" y="117"/>
                  </a:lnTo>
                  <a:lnTo>
                    <a:pt x="1157" y="115"/>
                  </a:lnTo>
                  <a:lnTo>
                    <a:pt x="1171" y="114"/>
                  </a:lnTo>
                  <a:lnTo>
                    <a:pt x="1184" y="110"/>
                  </a:lnTo>
                  <a:lnTo>
                    <a:pt x="1198" y="106"/>
                  </a:lnTo>
                  <a:lnTo>
                    <a:pt x="1212" y="99"/>
                  </a:lnTo>
                  <a:lnTo>
                    <a:pt x="1212" y="99"/>
                  </a:lnTo>
                  <a:lnTo>
                    <a:pt x="1212" y="98"/>
                  </a:lnTo>
                  <a:lnTo>
                    <a:pt x="1210" y="95"/>
                  </a:lnTo>
                  <a:lnTo>
                    <a:pt x="1204" y="89"/>
                  </a:lnTo>
                  <a:lnTo>
                    <a:pt x="1193" y="82"/>
                  </a:lnTo>
                  <a:lnTo>
                    <a:pt x="1183" y="76"/>
                  </a:lnTo>
                  <a:lnTo>
                    <a:pt x="1183" y="76"/>
                  </a:lnTo>
                  <a:lnTo>
                    <a:pt x="1172" y="72"/>
                  </a:lnTo>
                  <a:lnTo>
                    <a:pt x="1160" y="69"/>
                  </a:lnTo>
                  <a:lnTo>
                    <a:pt x="1148" y="69"/>
                  </a:lnTo>
                  <a:lnTo>
                    <a:pt x="1136" y="69"/>
                  </a:lnTo>
                  <a:lnTo>
                    <a:pt x="1111" y="69"/>
                  </a:lnTo>
                  <a:lnTo>
                    <a:pt x="1099" y="69"/>
                  </a:lnTo>
                  <a:lnTo>
                    <a:pt x="1086" y="67"/>
                  </a:lnTo>
                  <a:lnTo>
                    <a:pt x="1086" y="67"/>
                  </a:lnTo>
                  <a:lnTo>
                    <a:pt x="1075" y="64"/>
                  </a:lnTo>
                  <a:lnTo>
                    <a:pt x="1065" y="59"/>
                  </a:lnTo>
                  <a:lnTo>
                    <a:pt x="1056" y="53"/>
                  </a:lnTo>
                  <a:lnTo>
                    <a:pt x="1047" y="48"/>
                  </a:lnTo>
                  <a:lnTo>
                    <a:pt x="1027" y="35"/>
                  </a:lnTo>
                  <a:lnTo>
                    <a:pt x="1017" y="29"/>
                  </a:lnTo>
                  <a:lnTo>
                    <a:pt x="1007" y="25"/>
                  </a:lnTo>
                  <a:lnTo>
                    <a:pt x="1007" y="25"/>
                  </a:lnTo>
                  <a:lnTo>
                    <a:pt x="999" y="24"/>
                  </a:lnTo>
                  <a:lnTo>
                    <a:pt x="990" y="24"/>
                  </a:lnTo>
                  <a:lnTo>
                    <a:pt x="981" y="25"/>
                  </a:lnTo>
                  <a:lnTo>
                    <a:pt x="973" y="27"/>
                  </a:lnTo>
                  <a:lnTo>
                    <a:pt x="964" y="28"/>
                  </a:lnTo>
                  <a:lnTo>
                    <a:pt x="956" y="29"/>
                  </a:lnTo>
                  <a:lnTo>
                    <a:pt x="949" y="28"/>
                  </a:lnTo>
                  <a:lnTo>
                    <a:pt x="945" y="27"/>
                  </a:lnTo>
                  <a:lnTo>
                    <a:pt x="942" y="25"/>
                  </a:lnTo>
                  <a:lnTo>
                    <a:pt x="942" y="25"/>
                  </a:lnTo>
                  <a:lnTo>
                    <a:pt x="931" y="17"/>
                  </a:lnTo>
                  <a:lnTo>
                    <a:pt x="919" y="10"/>
                  </a:lnTo>
                  <a:lnTo>
                    <a:pt x="907" y="4"/>
                  </a:lnTo>
                  <a:lnTo>
                    <a:pt x="894" y="1"/>
                  </a:lnTo>
                  <a:lnTo>
                    <a:pt x="883" y="0"/>
                  </a:lnTo>
                  <a:lnTo>
                    <a:pt x="870" y="1"/>
                  </a:lnTo>
                  <a:lnTo>
                    <a:pt x="859" y="3"/>
                  </a:lnTo>
                  <a:lnTo>
                    <a:pt x="849" y="8"/>
                  </a:lnTo>
                  <a:lnTo>
                    <a:pt x="849" y="8"/>
                  </a:lnTo>
                  <a:lnTo>
                    <a:pt x="842" y="14"/>
                  </a:lnTo>
                  <a:lnTo>
                    <a:pt x="835" y="19"/>
                  </a:lnTo>
                  <a:lnTo>
                    <a:pt x="829" y="26"/>
                  </a:lnTo>
                  <a:lnTo>
                    <a:pt x="825" y="35"/>
                  </a:lnTo>
                  <a:lnTo>
                    <a:pt x="820" y="44"/>
                  </a:lnTo>
                  <a:lnTo>
                    <a:pt x="817" y="53"/>
                  </a:lnTo>
                  <a:lnTo>
                    <a:pt x="811" y="74"/>
                  </a:lnTo>
                  <a:lnTo>
                    <a:pt x="811" y="74"/>
                  </a:lnTo>
                  <a:lnTo>
                    <a:pt x="809" y="81"/>
                  </a:lnTo>
                  <a:lnTo>
                    <a:pt x="806" y="86"/>
                  </a:lnTo>
                  <a:lnTo>
                    <a:pt x="802" y="92"/>
                  </a:lnTo>
                  <a:lnTo>
                    <a:pt x="796" y="95"/>
                  </a:lnTo>
                  <a:lnTo>
                    <a:pt x="792" y="99"/>
                  </a:lnTo>
                  <a:lnTo>
                    <a:pt x="786" y="100"/>
                  </a:lnTo>
                  <a:lnTo>
                    <a:pt x="779" y="100"/>
                  </a:lnTo>
                  <a:lnTo>
                    <a:pt x="773" y="99"/>
                  </a:lnTo>
                  <a:lnTo>
                    <a:pt x="773" y="99"/>
                  </a:lnTo>
                  <a:lnTo>
                    <a:pt x="767" y="94"/>
                  </a:lnTo>
                  <a:lnTo>
                    <a:pt x="761" y="90"/>
                  </a:lnTo>
                  <a:lnTo>
                    <a:pt x="757" y="84"/>
                  </a:lnTo>
                  <a:lnTo>
                    <a:pt x="752" y="77"/>
                  </a:lnTo>
                  <a:lnTo>
                    <a:pt x="743" y="65"/>
                  </a:lnTo>
                  <a:lnTo>
                    <a:pt x="738" y="60"/>
                  </a:lnTo>
                  <a:lnTo>
                    <a:pt x="733" y="57"/>
                  </a:lnTo>
                  <a:lnTo>
                    <a:pt x="733" y="57"/>
                  </a:lnTo>
                  <a:lnTo>
                    <a:pt x="727" y="55"/>
                  </a:lnTo>
                  <a:lnTo>
                    <a:pt x="720" y="53"/>
                  </a:lnTo>
                  <a:lnTo>
                    <a:pt x="708" y="52"/>
                  </a:lnTo>
                  <a:lnTo>
                    <a:pt x="693" y="53"/>
                  </a:lnTo>
                  <a:lnTo>
                    <a:pt x="679" y="55"/>
                  </a:lnTo>
                  <a:lnTo>
                    <a:pt x="679" y="55"/>
                  </a:lnTo>
                  <a:lnTo>
                    <a:pt x="671" y="57"/>
                  </a:lnTo>
                  <a:lnTo>
                    <a:pt x="663" y="60"/>
                  </a:lnTo>
                  <a:lnTo>
                    <a:pt x="657" y="64"/>
                  </a:lnTo>
                  <a:lnTo>
                    <a:pt x="651" y="69"/>
                  </a:lnTo>
                  <a:lnTo>
                    <a:pt x="645" y="75"/>
                  </a:lnTo>
                  <a:lnTo>
                    <a:pt x="643" y="83"/>
                  </a:lnTo>
                  <a:lnTo>
                    <a:pt x="642" y="90"/>
                  </a:lnTo>
                  <a:lnTo>
                    <a:pt x="643" y="99"/>
                  </a:lnTo>
                  <a:lnTo>
                    <a:pt x="643" y="99"/>
                  </a:lnTo>
                  <a:lnTo>
                    <a:pt x="647" y="108"/>
                  </a:lnTo>
                  <a:lnTo>
                    <a:pt x="653" y="118"/>
                  </a:lnTo>
                  <a:lnTo>
                    <a:pt x="659" y="128"/>
                  </a:lnTo>
                  <a:lnTo>
                    <a:pt x="664" y="139"/>
                  </a:lnTo>
                  <a:lnTo>
                    <a:pt x="668" y="149"/>
                  </a:lnTo>
                  <a:lnTo>
                    <a:pt x="669" y="153"/>
                  </a:lnTo>
                  <a:lnTo>
                    <a:pt x="669" y="158"/>
                  </a:lnTo>
                  <a:lnTo>
                    <a:pt x="667" y="163"/>
                  </a:lnTo>
                  <a:lnTo>
                    <a:pt x="664" y="166"/>
                  </a:lnTo>
                  <a:lnTo>
                    <a:pt x="660" y="169"/>
                  </a:lnTo>
                  <a:lnTo>
                    <a:pt x="654" y="173"/>
                  </a:lnTo>
                  <a:lnTo>
                    <a:pt x="654" y="173"/>
                  </a:lnTo>
                  <a:lnTo>
                    <a:pt x="650" y="174"/>
                  </a:lnTo>
                  <a:lnTo>
                    <a:pt x="645" y="175"/>
                  </a:lnTo>
                  <a:lnTo>
                    <a:pt x="635" y="175"/>
                  </a:lnTo>
                  <a:lnTo>
                    <a:pt x="626" y="172"/>
                  </a:lnTo>
                  <a:lnTo>
                    <a:pt x="618" y="167"/>
                  </a:lnTo>
                  <a:lnTo>
                    <a:pt x="610" y="160"/>
                  </a:lnTo>
                  <a:lnTo>
                    <a:pt x="604" y="153"/>
                  </a:lnTo>
                  <a:lnTo>
                    <a:pt x="601" y="144"/>
                  </a:lnTo>
                  <a:lnTo>
                    <a:pt x="600" y="140"/>
                  </a:lnTo>
                  <a:lnTo>
                    <a:pt x="600" y="135"/>
                  </a:lnTo>
                  <a:lnTo>
                    <a:pt x="600" y="135"/>
                  </a:lnTo>
                  <a:lnTo>
                    <a:pt x="600" y="126"/>
                  </a:lnTo>
                  <a:lnTo>
                    <a:pt x="599" y="116"/>
                  </a:lnTo>
                  <a:lnTo>
                    <a:pt x="595" y="107"/>
                  </a:lnTo>
                  <a:lnTo>
                    <a:pt x="593" y="103"/>
                  </a:lnTo>
                  <a:lnTo>
                    <a:pt x="591" y="101"/>
                  </a:lnTo>
                  <a:lnTo>
                    <a:pt x="591" y="101"/>
                  </a:lnTo>
                  <a:lnTo>
                    <a:pt x="583" y="98"/>
                  </a:lnTo>
                  <a:lnTo>
                    <a:pt x="575" y="98"/>
                  </a:lnTo>
                  <a:lnTo>
                    <a:pt x="566" y="98"/>
                  </a:lnTo>
                  <a:lnTo>
                    <a:pt x="559" y="101"/>
                  </a:lnTo>
                  <a:lnTo>
                    <a:pt x="559" y="101"/>
                  </a:lnTo>
                  <a:lnTo>
                    <a:pt x="547" y="109"/>
                  </a:lnTo>
                  <a:lnTo>
                    <a:pt x="537" y="119"/>
                  </a:lnTo>
                  <a:lnTo>
                    <a:pt x="527" y="130"/>
                  </a:lnTo>
                  <a:lnTo>
                    <a:pt x="518" y="140"/>
                  </a:lnTo>
                  <a:lnTo>
                    <a:pt x="510" y="151"/>
                  </a:lnTo>
                  <a:lnTo>
                    <a:pt x="500" y="161"/>
                  </a:lnTo>
                  <a:lnTo>
                    <a:pt x="489" y="171"/>
                  </a:lnTo>
                  <a:lnTo>
                    <a:pt x="478" y="178"/>
                  </a:lnTo>
                  <a:lnTo>
                    <a:pt x="478" y="178"/>
                  </a:lnTo>
                  <a:lnTo>
                    <a:pt x="471" y="182"/>
                  </a:lnTo>
                  <a:lnTo>
                    <a:pt x="465" y="182"/>
                  </a:lnTo>
                  <a:lnTo>
                    <a:pt x="461" y="181"/>
                  </a:lnTo>
                  <a:lnTo>
                    <a:pt x="456" y="177"/>
                  </a:lnTo>
                  <a:lnTo>
                    <a:pt x="452" y="174"/>
                  </a:lnTo>
                  <a:lnTo>
                    <a:pt x="448" y="168"/>
                  </a:lnTo>
                  <a:lnTo>
                    <a:pt x="443" y="158"/>
                  </a:lnTo>
                  <a:lnTo>
                    <a:pt x="443" y="158"/>
                  </a:lnTo>
                  <a:lnTo>
                    <a:pt x="439" y="151"/>
                  </a:lnTo>
                  <a:lnTo>
                    <a:pt x="438" y="144"/>
                  </a:lnTo>
                  <a:lnTo>
                    <a:pt x="436" y="130"/>
                  </a:lnTo>
                  <a:lnTo>
                    <a:pt x="435" y="122"/>
                  </a:lnTo>
                  <a:lnTo>
                    <a:pt x="432" y="114"/>
                  </a:lnTo>
                  <a:lnTo>
                    <a:pt x="429" y="107"/>
                  </a:lnTo>
                  <a:lnTo>
                    <a:pt x="425" y="100"/>
                  </a:lnTo>
                  <a:lnTo>
                    <a:pt x="425" y="100"/>
                  </a:lnTo>
                  <a:lnTo>
                    <a:pt x="420" y="105"/>
                  </a:lnTo>
                  <a:lnTo>
                    <a:pt x="415" y="108"/>
                  </a:lnTo>
                  <a:lnTo>
                    <a:pt x="409" y="110"/>
                  </a:lnTo>
                  <a:lnTo>
                    <a:pt x="403" y="111"/>
                  </a:lnTo>
                  <a:lnTo>
                    <a:pt x="396" y="114"/>
                  </a:lnTo>
                  <a:lnTo>
                    <a:pt x="389" y="117"/>
                  </a:lnTo>
                  <a:lnTo>
                    <a:pt x="384" y="120"/>
                  </a:lnTo>
                  <a:lnTo>
                    <a:pt x="378" y="127"/>
                  </a:lnTo>
                  <a:lnTo>
                    <a:pt x="378" y="127"/>
                  </a:lnTo>
                  <a:lnTo>
                    <a:pt x="373" y="132"/>
                  </a:lnTo>
                  <a:lnTo>
                    <a:pt x="369" y="134"/>
                  </a:lnTo>
                  <a:lnTo>
                    <a:pt x="362" y="134"/>
                  </a:lnTo>
                  <a:lnTo>
                    <a:pt x="355" y="134"/>
                  </a:lnTo>
                  <a:lnTo>
                    <a:pt x="341" y="131"/>
                  </a:lnTo>
                  <a:lnTo>
                    <a:pt x="334" y="130"/>
                  </a:lnTo>
                  <a:lnTo>
                    <a:pt x="327" y="130"/>
                  </a:lnTo>
                  <a:lnTo>
                    <a:pt x="327" y="130"/>
                  </a:lnTo>
                  <a:lnTo>
                    <a:pt x="324" y="131"/>
                  </a:lnTo>
                  <a:lnTo>
                    <a:pt x="321" y="133"/>
                  </a:lnTo>
                  <a:lnTo>
                    <a:pt x="318" y="139"/>
                  </a:lnTo>
                  <a:lnTo>
                    <a:pt x="313" y="143"/>
                  </a:lnTo>
                  <a:lnTo>
                    <a:pt x="311" y="144"/>
                  </a:lnTo>
                  <a:lnTo>
                    <a:pt x="307" y="143"/>
                  </a:lnTo>
                  <a:lnTo>
                    <a:pt x="307" y="143"/>
                  </a:lnTo>
                  <a:lnTo>
                    <a:pt x="304" y="141"/>
                  </a:lnTo>
                  <a:lnTo>
                    <a:pt x="301" y="138"/>
                  </a:lnTo>
                  <a:lnTo>
                    <a:pt x="296" y="133"/>
                  </a:lnTo>
                  <a:lnTo>
                    <a:pt x="293" y="131"/>
                  </a:lnTo>
                  <a:lnTo>
                    <a:pt x="293" y="131"/>
                  </a:lnTo>
                  <a:lnTo>
                    <a:pt x="287" y="131"/>
                  </a:lnTo>
                  <a:lnTo>
                    <a:pt x="282" y="131"/>
                  </a:lnTo>
                  <a:lnTo>
                    <a:pt x="278" y="133"/>
                  </a:lnTo>
                  <a:lnTo>
                    <a:pt x="274" y="135"/>
                  </a:lnTo>
                  <a:lnTo>
                    <a:pt x="271" y="139"/>
                  </a:lnTo>
                  <a:lnTo>
                    <a:pt x="269" y="143"/>
                  </a:lnTo>
                  <a:lnTo>
                    <a:pt x="266" y="147"/>
                  </a:lnTo>
                  <a:lnTo>
                    <a:pt x="266" y="150"/>
                  </a:lnTo>
                  <a:lnTo>
                    <a:pt x="266" y="150"/>
                  </a:lnTo>
                  <a:lnTo>
                    <a:pt x="262" y="171"/>
                  </a:lnTo>
                  <a:lnTo>
                    <a:pt x="260" y="181"/>
                  </a:lnTo>
                  <a:lnTo>
                    <a:pt x="256" y="191"/>
                  </a:lnTo>
                  <a:lnTo>
                    <a:pt x="253" y="200"/>
                  </a:lnTo>
                  <a:lnTo>
                    <a:pt x="247" y="207"/>
                  </a:lnTo>
                  <a:lnTo>
                    <a:pt x="240" y="213"/>
                  </a:lnTo>
                  <a:lnTo>
                    <a:pt x="237" y="215"/>
                  </a:lnTo>
                  <a:lnTo>
                    <a:pt x="233" y="216"/>
                  </a:lnTo>
                  <a:lnTo>
                    <a:pt x="233" y="216"/>
                  </a:lnTo>
                  <a:lnTo>
                    <a:pt x="229" y="216"/>
                  </a:lnTo>
                  <a:lnTo>
                    <a:pt x="225" y="215"/>
                  </a:lnTo>
                  <a:lnTo>
                    <a:pt x="223" y="213"/>
                  </a:lnTo>
                  <a:lnTo>
                    <a:pt x="221" y="210"/>
                  </a:lnTo>
                  <a:lnTo>
                    <a:pt x="216" y="202"/>
                  </a:lnTo>
                  <a:lnTo>
                    <a:pt x="212" y="194"/>
                  </a:lnTo>
                  <a:lnTo>
                    <a:pt x="208" y="186"/>
                  </a:lnTo>
                  <a:lnTo>
                    <a:pt x="204" y="180"/>
                  </a:lnTo>
                  <a:lnTo>
                    <a:pt x="200" y="177"/>
                  </a:lnTo>
                  <a:lnTo>
                    <a:pt x="198" y="176"/>
                  </a:lnTo>
                  <a:lnTo>
                    <a:pt x="195" y="176"/>
                  </a:lnTo>
                  <a:lnTo>
                    <a:pt x="190" y="177"/>
                  </a:lnTo>
                  <a:lnTo>
                    <a:pt x="190" y="177"/>
                  </a:lnTo>
                  <a:lnTo>
                    <a:pt x="183" y="182"/>
                  </a:lnTo>
                  <a:lnTo>
                    <a:pt x="177" y="188"/>
                  </a:lnTo>
                  <a:lnTo>
                    <a:pt x="171" y="194"/>
                  </a:lnTo>
                  <a:lnTo>
                    <a:pt x="165" y="202"/>
                  </a:lnTo>
                  <a:lnTo>
                    <a:pt x="154" y="217"/>
                  </a:lnTo>
                  <a:lnTo>
                    <a:pt x="148" y="224"/>
                  </a:lnTo>
                  <a:lnTo>
                    <a:pt x="141" y="231"/>
                  </a:lnTo>
                  <a:lnTo>
                    <a:pt x="141" y="231"/>
                  </a:lnTo>
                  <a:lnTo>
                    <a:pt x="147" y="234"/>
                  </a:lnTo>
                  <a:lnTo>
                    <a:pt x="153" y="236"/>
                  </a:lnTo>
                  <a:lnTo>
                    <a:pt x="165" y="240"/>
                  </a:lnTo>
                  <a:lnTo>
                    <a:pt x="178" y="243"/>
                  </a:lnTo>
                  <a:lnTo>
                    <a:pt x="183" y="246"/>
                  </a:lnTo>
                  <a:lnTo>
                    <a:pt x="188" y="248"/>
                  </a:lnTo>
                  <a:lnTo>
                    <a:pt x="188" y="248"/>
                  </a:lnTo>
                  <a:lnTo>
                    <a:pt x="191" y="252"/>
                  </a:lnTo>
                  <a:lnTo>
                    <a:pt x="194" y="257"/>
                  </a:lnTo>
                  <a:lnTo>
                    <a:pt x="195" y="262"/>
                  </a:lnTo>
                  <a:lnTo>
                    <a:pt x="195" y="265"/>
                  </a:lnTo>
                  <a:lnTo>
                    <a:pt x="195" y="269"/>
                  </a:lnTo>
                  <a:lnTo>
                    <a:pt x="193" y="274"/>
                  </a:lnTo>
                  <a:lnTo>
                    <a:pt x="187" y="282"/>
                  </a:lnTo>
                  <a:lnTo>
                    <a:pt x="179" y="290"/>
                  </a:lnTo>
                  <a:lnTo>
                    <a:pt x="170" y="297"/>
                  </a:lnTo>
                  <a:lnTo>
                    <a:pt x="161" y="302"/>
                  </a:lnTo>
                  <a:lnTo>
                    <a:pt x="150" y="306"/>
                  </a:lnTo>
                  <a:lnTo>
                    <a:pt x="150" y="306"/>
                  </a:lnTo>
                  <a:lnTo>
                    <a:pt x="152" y="309"/>
                  </a:lnTo>
                  <a:lnTo>
                    <a:pt x="152" y="312"/>
                  </a:lnTo>
                  <a:lnTo>
                    <a:pt x="149" y="314"/>
                  </a:lnTo>
                  <a:lnTo>
                    <a:pt x="147" y="315"/>
                  </a:lnTo>
                  <a:lnTo>
                    <a:pt x="142" y="317"/>
                  </a:lnTo>
                  <a:lnTo>
                    <a:pt x="141" y="318"/>
                  </a:lnTo>
                  <a:lnTo>
                    <a:pt x="141" y="322"/>
                  </a:lnTo>
                  <a:lnTo>
                    <a:pt x="141" y="322"/>
                  </a:lnTo>
                  <a:lnTo>
                    <a:pt x="99" y="314"/>
                  </a:lnTo>
                  <a:lnTo>
                    <a:pt x="77" y="310"/>
                  </a:lnTo>
                  <a:lnTo>
                    <a:pt x="54" y="309"/>
                  </a:lnTo>
                  <a:lnTo>
                    <a:pt x="44" y="309"/>
                  </a:lnTo>
                  <a:lnTo>
                    <a:pt x="33" y="310"/>
                  </a:lnTo>
                  <a:lnTo>
                    <a:pt x="24" y="313"/>
                  </a:lnTo>
                  <a:lnTo>
                    <a:pt x="16" y="316"/>
                  </a:lnTo>
                  <a:lnTo>
                    <a:pt x="11" y="322"/>
                  </a:lnTo>
                  <a:lnTo>
                    <a:pt x="5" y="327"/>
                  </a:lnTo>
                  <a:lnTo>
                    <a:pt x="1" y="337"/>
                  </a:lnTo>
                  <a:lnTo>
                    <a:pt x="0" y="347"/>
                  </a:lnTo>
                  <a:lnTo>
                    <a:pt x="0" y="347"/>
                  </a:lnTo>
                  <a:lnTo>
                    <a:pt x="0" y="350"/>
                  </a:lnTo>
                  <a:lnTo>
                    <a:pt x="1" y="354"/>
                  </a:lnTo>
                  <a:lnTo>
                    <a:pt x="4" y="356"/>
                  </a:lnTo>
                  <a:lnTo>
                    <a:pt x="7" y="358"/>
                  </a:lnTo>
                  <a:lnTo>
                    <a:pt x="15" y="362"/>
                  </a:lnTo>
                  <a:lnTo>
                    <a:pt x="24" y="364"/>
                  </a:lnTo>
                  <a:lnTo>
                    <a:pt x="47" y="367"/>
                  </a:lnTo>
                  <a:lnTo>
                    <a:pt x="57" y="368"/>
                  </a:lnTo>
                  <a:lnTo>
                    <a:pt x="67" y="372"/>
                  </a:lnTo>
                  <a:lnTo>
                    <a:pt x="67" y="372"/>
                  </a:lnTo>
                  <a:lnTo>
                    <a:pt x="73" y="375"/>
                  </a:lnTo>
                  <a:lnTo>
                    <a:pt x="78" y="379"/>
                  </a:lnTo>
                  <a:lnTo>
                    <a:pt x="81" y="382"/>
                  </a:lnTo>
                  <a:lnTo>
                    <a:pt x="83" y="385"/>
                  </a:lnTo>
                  <a:lnTo>
                    <a:pt x="86" y="390"/>
                  </a:lnTo>
                  <a:lnTo>
                    <a:pt x="87" y="395"/>
                  </a:lnTo>
                  <a:lnTo>
                    <a:pt x="88" y="405"/>
                  </a:lnTo>
                  <a:lnTo>
                    <a:pt x="87" y="415"/>
                  </a:lnTo>
                  <a:lnTo>
                    <a:pt x="86" y="425"/>
                  </a:lnTo>
                  <a:lnTo>
                    <a:pt x="86" y="437"/>
                  </a:lnTo>
                  <a:lnTo>
                    <a:pt x="87" y="447"/>
                  </a:lnTo>
                  <a:lnTo>
                    <a:pt x="87" y="447"/>
                  </a:lnTo>
                  <a:lnTo>
                    <a:pt x="88" y="453"/>
                  </a:lnTo>
                  <a:lnTo>
                    <a:pt x="90" y="457"/>
                  </a:lnTo>
                  <a:lnTo>
                    <a:pt x="94" y="461"/>
                  </a:lnTo>
                  <a:lnTo>
                    <a:pt x="97" y="464"/>
                  </a:lnTo>
                  <a:lnTo>
                    <a:pt x="102" y="466"/>
                  </a:lnTo>
                  <a:lnTo>
                    <a:pt x="107" y="469"/>
                  </a:lnTo>
                  <a:lnTo>
                    <a:pt x="117" y="471"/>
                  </a:lnTo>
                  <a:lnTo>
                    <a:pt x="130" y="471"/>
                  </a:lnTo>
                  <a:lnTo>
                    <a:pt x="142" y="471"/>
                  </a:lnTo>
                  <a:lnTo>
                    <a:pt x="165" y="470"/>
                  </a:lnTo>
                  <a:lnTo>
                    <a:pt x="165" y="470"/>
                  </a:lnTo>
                  <a:lnTo>
                    <a:pt x="177" y="470"/>
                  </a:lnTo>
                  <a:lnTo>
                    <a:pt x="187" y="467"/>
                  </a:lnTo>
                  <a:lnTo>
                    <a:pt x="208" y="462"/>
                  </a:lnTo>
                  <a:lnTo>
                    <a:pt x="220" y="459"/>
                  </a:lnTo>
                  <a:lnTo>
                    <a:pt x="230" y="457"/>
                  </a:lnTo>
                  <a:lnTo>
                    <a:pt x="241" y="457"/>
                  </a:lnTo>
                  <a:lnTo>
                    <a:pt x="254" y="458"/>
                  </a:lnTo>
                  <a:lnTo>
                    <a:pt x="254" y="458"/>
                  </a:lnTo>
                  <a:lnTo>
                    <a:pt x="257" y="459"/>
                  </a:lnTo>
                  <a:lnTo>
                    <a:pt x="261" y="462"/>
                  </a:lnTo>
                  <a:lnTo>
                    <a:pt x="266" y="466"/>
                  </a:lnTo>
                  <a:lnTo>
                    <a:pt x="272" y="472"/>
                  </a:lnTo>
                  <a:lnTo>
                    <a:pt x="276" y="474"/>
                  </a:lnTo>
                  <a:lnTo>
                    <a:pt x="279" y="476"/>
                  </a:lnTo>
                  <a:lnTo>
                    <a:pt x="279" y="476"/>
                  </a:lnTo>
                  <a:lnTo>
                    <a:pt x="295" y="482"/>
                  </a:lnTo>
                  <a:lnTo>
                    <a:pt x="312" y="489"/>
                  </a:lnTo>
                  <a:lnTo>
                    <a:pt x="320" y="494"/>
                  </a:lnTo>
                  <a:lnTo>
                    <a:pt x="327" y="499"/>
                  </a:lnTo>
                  <a:lnTo>
                    <a:pt x="335" y="505"/>
                  </a:lnTo>
                  <a:lnTo>
                    <a:pt x="343" y="512"/>
                  </a:lnTo>
                  <a:lnTo>
                    <a:pt x="343" y="512"/>
                  </a:lnTo>
                  <a:lnTo>
                    <a:pt x="346" y="514"/>
                  </a:lnTo>
                  <a:lnTo>
                    <a:pt x="351" y="515"/>
                  </a:lnTo>
                  <a:lnTo>
                    <a:pt x="356" y="516"/>
                  </a:lnTo>
                  <a:lnTo>
                    <a:pt x="361" y="519"/>
                  </a:lnTo>
                  <a:lnTo>
                    <a:pt x="361" y="519"/>
                  </a:lnTo>
                  <a:lnTo>
                    <a:pt x="371" y="527"/>
                  </a:lnTo>
                  <a:lnTo>
                    <a:pt x="376" y="531"/>
                  </a:lnTo>
                  <a:lnTo>
                    <a:pt x="379" y="537"/>
                  </a:lnTo>
                  <a:lnTo>
                    <a:pt x="382" y="541"/>
                  </a:lnTo>
                  <a:lnTo>
                    <a:pt x="384" y="547"/>
                  </a:lnTo>
                  <a:lnTo>
                    <a:pt x="385" y="552"/>
                  </a:lnTo>
                  <a:lnTo>
                    <a:pt x="382" y="557"/>
                  </a:lnTo>
                  <a:lnTo>
                    <a:pt x="382" y="557"/>
                  </a:lnTo>
                  <a:lnTo>
                    <a:pt x="380" y="563"/>
                  </a:lnTo>
                  <a:lnTo>
                    <a:pt x="377" y="569"/>
                  </a:lnTo>
                  <a:lnTo>
                    <a:pt x="370" y="579"/>
                  </a:lnTo>
                  <a:lnTo>
                    <a:pt x="368" y="585"/>
                  </a:lnTo>
                  <a:lnTo>
                    <a:pt x="365" y="590"/>
                  </a:lnTo>
                  <a:lnTo>
                    <a:pt x="365" y="597"/>
                  </a:lnTo>
                  <a:lnTo>
                    <a:pt x="368" y="603"/>
                  </a:lnTo>
                  <a:lnTo>
                    <a:pt x="368" y="603"/>
                  </a:lnTo>
                  <a:lnTo>
                    <a:pt x="370" y="607"/>
                  </a:lnTo>
                  <a:lnTo>
                    <a:pt x="373" y="611"/>
                  </a:lnTo>
                  <a:lnTo>
                    <a:pt x="384" y="615"/>
                  </a:lnTo>
                  <a:lnTo>
                    <a:pt x="393" y="621"/>
                  </a:lnTo>
                  <a:lnTo>
                    <a:pt x="397" y="624"/>
                  </a:lnTo>
                  <a:lnTo>
                    <a:pt x="401" y="629"/>
                  </a:lnTo>
                  <a:lnTo>
                    <a:pt x="401" y="629"/>
                  </a:lnTo>
                  <a:lnTo>
                    <a:pt x="396" y="632"/>
                  </a:lnTo>
                  <a:lnTo>
                    <a:pt x="393" y="637"/>
                  </a:lnTo>
                  <a:lnTo>
                    <a:pt x="389" y="641"/>
                  </a:lnTo>
                  <a:lnTo>
                    <a:pt x="387" y="647"/>
                  </a:lnTo>
                  <a:lnTo>
                    <a:pt x="386" y="653"/>
                  </a:lnTo>
                  <a:lnTo>
                    <a:pt x="387" y="657"/>
                  </a:lnTo>
                  <a:lnTo>
                    <a:pt x="388" y="660"/>
                  </a:lnTo>
                  <a:lnTo>
                    <a:pt x="390" y="661"/>
                  </a:lnTo>
                  <a:lnTo>
                    <a:pt x="393" y="662"/>
                  </a:lnTo>
                  <a:lnTo>
                    <a:pt x="396" y="663"/>
                  </a:lnTo>
                  <a:lnTo>
                    <a:pt x="396" y="663"/>
                  </a:lnTo>
                  <a:lnTo>
                    <a:pt x="413" y="664"/>
                  </a:lnTo>
                  <a:lnTo>
                    <a:pt x="430" y="664"/>
                  </a:lnTo>
                  <a:lnTo>
                    <a:pt x="464" y="663"/>
                  </a:lnTo>
                  <a:lnTo>
                    <a:pt x="464" y="663"/>
                  </a:lnTo>
                  <a:lnTo>
                    <a:pt x="470" y="663"/>
                  </a:lnTo>
                  <a:lnTo>
                    <a:pt x="477" y="664"/>
                  </a:lnTo>
                  <a:lnTo>
                    <a:pt x="483" y="666"/>
                  </a:lnTo>
                  <a:lnTo>
                    <a:pt x="488" y="669"/>
                  </a:lnTo>
                  <a:lnTo>
                    <a:pt x="493" y="672"/>
                  </a:lnTo>
                  <a:lnTo>
                    <a:pt x="498" y="677"/>
                  </a:lnTo>
                  <a:lnTo>
                    <a:pt x="503" y="681"/>
                  </a:lnTo>
                  <a:lnTo>
                    <a:pt x="506" y="686"/>
                  </a:lnTo>
                  <a:lnTo>
                    <a:pt x="510" y="691"/>
                  </a:lnTo>
                  <a:lnTo>
                    <a:pt x="512" y="697"/>
                  </a:lnTo>
                  <a:lnTo>
                    <a:pt x="513" y="703"/>
                  </a:lnTo>
                  <a:lnTo>
                    <a:pt x="514" y="708"/>
                  </a:lnTo>
                  <a:lnTo>
                    <a:pt x="513" y="715"/>
                  </a:lnTo>
                  <a:lnTo>
                    <a:pt x="512" y="721"/>
                  </a:lnTo>
                  <a:lnTo>
                    <a:pt x="509" y="726"/>
                  </a:lnTo>
                  <a:lnTo>
                    <a:pt x="505" y="731"/>
                  </a:lnTo>
                  <a:lnTo>
                    <a:pt x="505" y="731"/>
                  </a:lnTo>
                  <a:lnTo>
                    <a:pt x="498" y="736"/>
                  </a:lnTo>
                  <a:lnTo>
                    <a:pt x="492" y="739"/>
                  </a:lnTo>
                  <a:lnTo>
                    <a:pt x="484" y="741"/>
                  </a:lnTo>
                  <a:lnTo>
                    <a:pt x="475" y="744"/>
                  </a:lnTo>
                  <a:lnTo>
                    <a:pt x="456" y="748"/>
                  </a:lnTo>
                  <a:lnTo>
                    <a:pt x="448" y="752"/>
                  </a:lnTo>
                  <a:lnTo>
                    <a:pt x="439" y="755"/>
                  </a:lnTo>
                  <a:lnTo>
                    <a:pt x="439" y="755"/>
                  </a:lnTo>
                  <a:lnTo>
                    <a:pt x="445" y="761"/>
                  </a:lnTo>
                  <a:lnTo>
                    <a:pt x="447" y="763"/>
                  </a:lnTo>
                  <a:lnTo>
                    <a:pt x="450" y="764"/>
                  </a:lnTo>
                  <a:lnTo>
                    <a:pt x="450" y="764"/>
                  </a:lnTo>
                  <a:lnTo>
                    <a:pt x="462" y="764"/>
                  </a:lnTo>
                  <a:lnTo>
                    <a:pt x="475" y="766"/>
                  </a:lnTo>
                  <a:lnTo>
                    <a:pt x="487" y="770"/>
                  </a:lnTo>
                  <a:lnTo>
                    <a:pt x="497" y="776"/>
                  </a:lnTo>
                  <a:lnTo>
                    <a:pt x="502" y="779"/>
                  </a:lnTo>
                  <a:lnTo>
                    <a:pt x="506" y="782"/>
                  </a:lnTo>
                  <a:lnTo>
                    <a:pt x="510" y="786"/>
                  </a:lnTo>
                  <a:lnTo>
                    <a:pt x="512" y="792"/>
                  </a:lnTo>
                  <a:lnTo>
                    <a:pt x="513" y="796"/>
                  </a:lnTo>
                  <a:lnTo>
                    <a:pt x="513" y="802"/>
                  </a:lnTo>
                  <a:lnTo>
                    <a:pt x="512" y="807"/>
                  </a:lnTo>
                  <a:lnTo>
                    <a:pt x="510" y="814"/>
                  </a:lnTo>
                  <a:lnTo>
                    <a:pt x="510" y="814"/>
                  </a:lnTo>
                  <a:lnTo>
                    <a:pt x="505" y="823"/>
                  </a:lnTo>
                  <a:lnTo>
                    <a:pt x="498" y="832"/>
                  </a:lnTo>
                  <a:lnTo>
                    <a:pt x="492" y="840"/>
                  </a:lnTo>
                  <a:lnTo>
                    <a:pt x="484" y="848"/>
                  </a:lnTo>
                  <a:lnTo>
                    <a:pt x="475" y="855"/>
                  </a:lnTo>
                  <a:lnTo>
                    <a:pt x="465" y="862"/>
                  </a:lnTo>
                  <a:lnTo>
                    <a:pt x="445" y="872"/>
                  </a:lnTo>
                  <a:lnTo>
                    <a:pt x="445" y="872"/>
                  </a:lnTo>
                  <a:lnTo>
                    <a:pt x="444" y="876"/>
                  </a:lnTo>
                  <a:lnTo>
                    <a:pt x="444" y="880"/>
                  </a:lnTo>
                  <a:lnTo>
                    <a:pt x="444" y="886"/>
                  </a:lnTo>
                  <a:lnTo>
                    <a:pt x="445" y="890"/>
                  </a:lnTo>
                  <a:lnTo>
                    <a:pt x="445" y="890"/>
                  </a:lnTo>
                  <a:lnTo>
                    <a:pt x="455" y="906"/>
                  </a:lnTo>
                  <a:lnTo>
                    <a:pt x="459" y="914"/>
                  </a:lnTo>
                  <a:lnTo>
                    <a:pt x="462" y="922"/>
                  </a:lnTo>
                  <a:lnTo>
                    <a:pt x="462" y="922"/>
                  </a:lnTo>
                  <a:lnTo>
                    <a:pt x="465" y="934"/>
                  </a:lnTo>
                  <a:lnTo>
                    <a:pt x="468" y="946"/>
                  </a:lnTo>
                  <a:lnTo>
                    <a:pt x="469" y="959"/>
                  </a:lnTo>
                  <a:lnTo>
                    <a:pt x="472" y="971"/>
                  </a:lnTo>
                  <a:lnTo>
                    <a:pt x="472" y="971"/>
                  </a:lnTo>
                  <a:lnTo>
                    <a:pt x="478" y="985"/>
                  </a:lnTo>
                  <a:lnTo>
                    <a:pt x="485" y="997"/>
                  </a:lnTo>
                  <a:lnTo>
                    <a:pt x="494" y="1009"/>
                  </a:lnTo>
                  <a:lnTo>
                    <a:pt x="503" y="1020"/>
                  </a:lnTo>
                  <a:lnTo>
                    <a:pt x="512" y="1033"/>
                  </a:lnTo>
                  <a:lnTo>
                    <a:pt x="521" y="1044"/>
                  </a:lnTo>
                  <a:lnTo>
                    <a:pt x="529" y="1058"/>
                  </a:lnTo>
                  <a:lnTo>
                    <a:pt x="535" y="1071"/>
                  </a:lnTo>
                  <a:lnTo>
                    <a:pt x="535" y="1071"/>
                  </a:lnTo>
                  <a:lnTo>
                    <a:pt x="538" y="1077"/>
                  </a:lnTo>
                  <a:lnTo>
                    <a:pt x="543" y="1082"/>
                  </a:lnTo>
                  <a:lnTo>
                    <a:pt x="548" y="1085"/>
                  </a:lnTo>
                  <a:lnTo>
                    <a:pt x="554" y="1088"/>
                  </a:lnTo>
                  <a:lnTo>
                    <a:pt x="566" y="1095"/>
                  </a:lnTo>
                  <a:lnTo>
                    <a:pt x="570" y="1100"/>
                  </a:lnTo>
                  <a:lnTo>
                    <a:pt x="574" y="1104"/>
                  </a:lnTo>
                  <a:lnTo>
                    <a:pt x="574" y="1104"/>
                  </a:lnTo>
                  <a:lnTo>
                    <a:pt x="584" y="1126"/>
                  </a:lnTo>
                  <a:lnTo>
                    <a:pt x="593" y="1147"/>
                  </a:lnTo>
                  <a:lnTo>
                    <a:pt x="593" y="1147"/>
                  </a:lnTo>
                  <a:lnTo>
                    <a:pt x="596" y="1154"/>
                  </a:lnTo>
                  <a:lnTo>
                    <a:pt x="602" y="1161"/>
                  </a:lnTo>
                  <a:lnTo>
                    <a:pt x="605" y="1163"/>
                  </a:lnTo>
                  <a:lnTo>
                    <a:pt x="609" y="1166"/>
                  </a:lnTo>
                  <a:lnTo>
                    <a:pt x="612" y="1167"/>
                  </a:lnTo>
                  <a:lnTo>
                    <a:pt x="616" y="1167"/>
                  </a:lnTo>
                  <a:lnTo>
                    <a:pt x="616" y="1167"/>
                  </a:lnTo>
                  <a:lnTo>
                    <a:pt x="627" y="1165"/>
                  </a:lnTo>
                  <a:lnTo>
                    <a:pt x="638" y="1163"/>
                  </a:lnTo>
                  <a:lnTo>
                    <a:pt x="649" y="1163"/>
                  </a:lnTo>
                  <a:lnTo>
                    <a:pt x="660" y="1165"/>
                  </a:lnTo>
                  <a:lnTo>
                    <a:pt x="660" y="1165"/>
                  </a:lnTo>
                  <a:lnTo>
                    <a:pt x="664" y="1168"/>
                  </a:lnTo>
                  <a:lnTo>
                    <a:pt x="668" y="1173"/>
                  </a:lnTo>
                  <a:lnTo>
                    <a:pt x="675" y="1183"/>
                  </a:lnTo>
                  <a:lnTo>
                    <a:pt x="678" y="1188"/>
                  </a:lnTo>
                  <a:lnTo>
                    <a:pt x="682" y="1192"/>
                  </a:lnTo>
                  <a:lnTo>
                    <a:pt x="684" y="1193"/>
                  </a:lnTo>
                  <a:lnTo>
                    <a:pt x="687" y="1193"/>
                  </a:lnTo>
                  <a:lnTo>
                    <a:pt x="690" y="1193"/>
                  </a:lnTo>
                  <a:lnTo>
                    <a:pt x="693" y="1191"/>
                  </a:lnTo>
                  <a:lnTo>
                    <a:pt x="693" y="1191"/>
                  </a:lnTo>
                  <a:lnTo>
                    <a:pt x="699" y="1187"/>
                  </a:lnTo>
                  <a:lnTo>
                    <a:pt x="704" y="1183"/>
                  </a:lnTo>
                  <a:lnTo>
                    <a:pt x="708" y="1176"/>
                  </a:lnTo>
                  <a:lnTo>
                    <a:pt x="712" y="1170"/>
                  </a:lnTo>
                  <a:lnTo>
                    <a:pt x="719" y="1155"/>
                  </a:lnTo>
                  <a:lnTo>
                    <a:pt x="726" y="1142"/>
                  </a:lnTo>
                  <a:lnTo>
                    <a:pt x="726" y="1142"/>
                  </a:lnTo>
                  <a:lnTo>
                    <a:pt x="733" y="1130"/>
                  </a:lnTo>
                  <a:lnTo>
                    <a:pt x="737" y="1118"/>
                  </a:lnTo>
                  <a:lnTo>
                    <a:pt x="746" y="1094"/>
                  </a:lnTo>
                  <a:lnTo>
                    <a:pt x="760" y="1043"/>
                  </a:lnTo>
                  <a:lnTo>
                    <a:pt x="768" y="1020"/>
                  </a:lnTo>
                  <a:lnTo>
                    <a:pt x="773" y="1009"/>
                  </a:lnTo>
                  <a:lnTo>
                    <a:pt x="779" y="998"/>
                  </a:lnTo>
                  <a:lnTo>
                    <a:pt x="786" y="989"/>
                  </a:lnTo>
                  <a:lnTo>
                    <a:pt x="794" y="980"/>
                  </a:lnTo>
                  <a:lnTo>
                    <a:pt x="803" y="972"/>
                  </a:lnTo>
                  <a:lnTo>
                    <a:pt x="813" y="967"/>
                  </a:lnTo>
                  <a:lnTo>
                    <a:pt x="813" y="967"/>
                  </a:lnTo>
                  <a:lnTo>
                    <a:pt x="852" y="948"/>
                  </a:lnTo>
                  <a:lnTo>
                    <a:pt x="870" y="939"/>
                  </a:lnTo>
                  <a:lnTo>
                    <a:pt x="879" y="934"/>
                  </a:lnTo>
                  <a:lnTo>
                    <a:pt x="887" y="928"/>
                  </a:lnTo>
                  <a:lnTo>
                    <a:pt x="887" y="928"/>
                  </a:lnTo>
                  <a:lnTo>
                    <a:pt x="896" y="920"/>
                  </a:lnTo>
                  <a:lnTo>
                    <a:pt x="903" y="911"/>
                  </a:lnTo>
                  <a:lnTo>
                    <a:pt x="917" y="890"/>
                  </a:lnTo>
                  <a:lnTo>
                    <a:pt x="924" y="879"/>
                  </a:lnTo>
                  <a:lnTo>
                    <a:pt x="932" y="870"/>
                  </a:lnTo>
                  <a:lnTo>
                    <a:pt x="940" y="860"/>
                  </a:lnTo>
                  <a:lnTo>
                    <a:pt x="950" y="852"/>
                  </a:lnTo>
                  <a:lnTo>
                    <a:pt x="950" y="852"/>
                  </a:lnTo>
                  <a:lnTo>
                    <a:pt x="956" y="847"/>
                  </a:lnTo>
                  <a:lnTo>
                    <a:pt x="962" y="845"/>
                  </a:lnTo>
                  <a:lnTo>
                    <a:pt x="976" y="840"/>
                  </a:lnTo>
                  <a:lnTo>
                    <a:pt x="990" y="836"/>
                  </a:lnTo>
                  <a:lnTo>
                    <a:pt x="1003" y="831"/>
                  </a:lnTo>
                  <a:lnTo>
                    <a:pt x="1003" y="831"/>
                  </a:lnTo>
                  <a:lnTo>
                    <a:pt x="1010" y="830"/>
                  </a:lnTo>
                  <a:lnTo>
                    <a:pt x="1017" y="830"/>
                  </a:lnTo>
                  <a:lnTo>
                    <a:pt x="1025" y="830"/>
                  </a:lnTo>
                  <a:lnTo>
                    <a:pt x="1032" y="830"/>
                  </a:lnTo>
                  <a:lnTo>
                    <a:pt x="1032" y="830"/>
                  </a:lnTo>
                  <a:lnTo>
                    <a:pt x="1048" y="826"/>
                  </a:lnTo>
                  <a:lnTo>
                    <a:pt x="1063" y="821"/>
                  </a:lnTo>
                  <a:lnTo>
                    <a:pt x="1077" y="815"/>
                  </a:lnTo>
                  <a:lnTo>
                    <a:pt x="1086" y="813"/>
                  </a:lnTo>
                  <a:lnTo>
                    <a:pt x="1096" y="812"/>
                  </a:lnTo>
                  <a:lnTo>
                    <a:pt x="1096" y="812"/>
                  </a:lnTo>
                  <a:lnTo>
                    <a:pt x="1109" y="809"/>
                  </a:lnTo>
                  <a:lnTo>
                    <a:pt x="1122" y="805"/>
                  </a:lnTo>
                  <a:lnTo>
                    <a:pt x="1135" y="799"/>
                  </a:lnTo>
                  <a:lnTo>
                    <a:pt x="1148" y="794"/>
                  </a:lnTo>
                  <a:lnTo>
                    <a:pt x="1159" y="786"/>
                  </a:lnTo>
                  <a:lnTo>
                    <a:pt x="1171" y="778"/>
                  </a:lnTo>
                  <a:lnTo>
                    <a:pt x="1182" y="769"/>
                  </a:lnTo>
                  <a:lnTo>
                    <a:pt x="1192" y="759"/>
                  </a:lnTo>
                  <a:lnTo>
                    <a:pt x="1192" y="759"/>
                  </a:lnTo>
                  <a:lnTo>
                    <a:pt x="1194" y="754"/>
                  </a:lnTo>
                  <a:lnTo>
                    <a:pt x="1196" y="747"/>
                  </a:lnTo>
                  <a:lnTo>
                    <a:pt x="1194" y="741"/>
                  </a:lnTo>
                  <a:lnTo>
                    <a:pt x="1192" y="736"/>
                  </a:lnTo>
                  <a:lnTo>
                    <a:pt x="1192" y="736"/>
                  </a:lnTo>
                  <a:lnTo>
                    <a:pt x="1188" y="729"/>
                  </a:lnTo>
                  <a:lnTo>
                    <a:pt x="1184" y="722"/>
                  </a:lnTo>
                  <a:lnTo>
                    <a:pt x="1181" y="715"/>
                  </a:lnTo>
                  <a:lnTo>
                    <a:pt x="1179" y="707"/>
                  </a:lnTo>
                  <a:lnTo>
                    <a:pt x="1175" y="693"/>
                  </a:lnTo>
                  <a:lnTo>
                    <a:pt x="1173" y="686"/>
                  </a:lnTo>
                  <a:lnTo>
                    <a:pt x="1169" y="679"/>
                  </a:lnTo>
                  <a:lnTo>
                    <a:pt x="1169" y="679"/>
                  </a:lnTo>
                  <a:lnTo>
                    <a:pt x="1173" y="685"/>
                  </a:lnTo>
                  <a:lnTo>
                    <a:pt x="1176" y="688"/>
                  </a:lnTo>
                  <a:lnTo>
                    <a:pt x="1184" y="696"/>
                  </a:lnTo>
                  <a:lnTo>
                    <a:pt x="1193" y="702"/>
                  </a:lnTo>
                  <a:lnTo>
                    <a:pt x="1205" y="706"/>
                  </a:lnTo>
                  <a:lnTo>
                    <a:pt x="1216" y="708"/>
                  </a:lnTo>
                  <a:lnTo>
                    <a:pt x="1226" y="710"/>
                  </a:lnTo>
                  <a:lnTo>
                    <a:pt x="1237" y="708"/>
                  </a:lnTo>
                  <a:lnTo>
                    <a:pt x="1246" y="706"/>
                  </a:lnTo>
                  <a:lnTo>
                    <a:pt x="1246" y="706"/>
                  </a:lnTo>
                  <a:lnTo>
                    <a:pt x="1248" y="704"/>
                  </a:lnTo>
                  <a:lnTo>
                    <a:pt x="1249" y="701"/>
                  </a:lnTo>
                  <a:lnTo>
                    <a:pt x="1249" y="696"/>
                  </a:lnTo>
                  <a:lnTo>
                    <a:pt x="1249" y="691"/>
                  </a:lnTo>
                  <a:lnTo>
                    <a:pt x="1247" y="680"/>
                  </a:lnTo>
                  <a:lnTo>
                    <a:pt x="1245" y="674"/>
                  </a:lnTo>
                  <a:lnTo>
                    <a:pt x="1242" y="670"/>
                  </a:lnTo>
                  <a:lnTo>
                    <a:pt x="1242" y="670"/>
                  </a:lnTo>
                  <a:lnTo>
                    <a:pt x="1234" y="658"/>
                  </a:lnTo>
                  <a:lnTo>
                    <a:pt x="1227" y="646"/>
                  </a:lnTo>
                  <a:lnTo>
                    <a:pt x="1222" y="633"/>
                  </a:lnTo>
                  <a:lnTo>
                    <a:pt x="1216" y="621"/>
                  </a:lnTo>
                  <a:lnTo>
                    <a:pt x="1213" y="610"/>
                  </a:lnTo>
                  <a:lnTo>
                    <a:pt x="1210" y="597"/>
                  </a:lnTo>
                  <a:lnTo>
                    <a:pt x="1209" y="586"/>
                  </a:lnTo>
                  <a:lnTo>
                    <a:pt x="1209" y="574"/>
                  </a:lnTo>
                  <a:lnTo>
                    <a:pt x="1209" y="574"/>
                  </a:lnTo>
                  <a:lnTo>
                    <a:pt x="1212" y="569"/>
                  </a:lnTo>
                  <a:lnTo>
                    <a:pt x="1215" y="562"/>
                  </a:lnTo>
                  <a:lnTo>
                    <a:pt x="1224" y="550"/>
                  </a:lnTo>
                  <a:lnTo>
                    <a:pt x="1229" y="544"/>
                  </a:lnTo>
                  <a:lnTo>
                    <a:pt x="1233" y="536"/>
                  </a:lnTo>
                  <a:lnTo>
                    <a:pt x="1238" y="528"/>
                  </a:lnTo>
                  <a:lnTo>
                    <a:pt x="1240" y="519"/>
                  </a:lnTo>
                  <a:lnTo>
                    <a:pt x="1240" y="519"/>
                  </a:lnTo>
                  <a:lnTo>
                    <a:pt x="1241" y="514"/>
                  </a:lnTo>
                  <a:lnTo>
                    <a:pt x="1243" y="512"/>
                  </a:lnTo>
                  <a:lnTo>
                    <a:pt x="1248" y="509"/>
                  </a:lnTo>
                  <a:lnTo>
                    <a:pt x="1251" y="508"/>
                  </a:lnTo>
                  <a:lnTo>
                    <a:pt x="1259" y="506"/>
                  </a:lnTo>
                  <a:lnTo>
                    <a:pt x="1263" y="504"/>
                  </a:lnTo>
                  <a:lnTo>
                    <a:pt x="1266" y="501"/>
                  </a:lnTo>
                  <a:lnTo>
                    <a:pt x="1266" y="501"/>
                  </a:lnTo>
                  <a:lnTo>
                    <a:pt x="1268" y="495"/>
                  </a:lnTo>
                  <a:lnTo>
                    <a:pt x="1270" y="488"/>
                  </a:lnTo>
                  <a:lnTo>
                    <a:pt x="1268" y="480"/>
                  </a:lnTo>
                  <a:lnTo>
                    <a:pt x="1267" y="476"/>
                  </a:lnTo>
                  <a:lnTo>
                    <a:pt x="1266" y="474"/>
                  </a:lnTo>
                  <a:lnTo>
                    <a:pt x="1266" y="474"/>
                  </a:lnTo>
                  <a:lnTo>
                    <a:pt x="1258" y="467"/>
                  </a:lnTo>
                  <a:lnTo>
                    <a:pt x="1249" y="461"/>
                  </a:lnTo>
                  <a:lnTo>
                    <a:pt x="1246" y="457"/>
                  </a:lnTo>
                  <a:lnTo>
                    <a:pt x="1243" y="453"/>
                  </a:lnTo>
                  <a:lnTo>
                    <a:pt x="1243" y="449"/>
                  </a:lnTo>
                  <a:lnTo>
                    <a:pt x="1245" y="443"/>
                  </a:lnTo>
                  <a:lnTo>
                    <a:pt x="1245" y="443"/>
                  </a:lnTo>
                  <a:lnTo>
                    <a:pt x="1267" y="408"/>
                  </a:lnTo>
                  <a:lnTo>
                    <a:pt x="1280" y="391"/>
                  </a:lnTo>
                  <a:lnTo>
                    <a:pt x="1295" y="374"/>
                  </a:lnTo>
                  <a:lnTo>
                    <a:pt x="1295" y="374"/>
                  </a:lnTo>
                  <a:lnTo>
                    <a:pt x="1297" y="371"/>
                  </a:lnTo>
                  <a:lnTo>
                    <a:pt x="1298" y="368"/>
                  </a:lnTo>
                  <a:lnTo>
                    <a:pt x="1299" y="360"/>
                  </a:lnTo>
                  <a:lnTo>
                    <a:pt x="1299" y="352"/>
                  </a:lnTo>
                  <a:lnTo>
                    <a:pt x="1298" y="345"/>
                  </a:lnTo>
                  <a:lnTo>
                    <a:pt x="1297" y="335"/>
                  </a:lnTo>
                  <a:lnTo>
                    <a:pt x="1297" y="327"/>
                  </a:lnTo>
                  <a:lnTo>
                    <a:pt x="1297" y="321"/>
                  </a:lnTo>
                  <a:lnTo>
                    <a:pt x="1298" y="317"/>
                  </a:lnTo>
                  <a:lnTo>
                    <a:pt x="1300" y="314"/>
                  </a:lnTo>
                  <a:lnTo>
                    <a:pt x="1300" y="314"/>
                  </a:lnTo>
                  <a:lnTo>
                    <a:pt x="1314" y="296"/>
                  </a:lnTo>
                  <a:lnTo>
                    <a:pt x="1330" y="279"/>
                  </a:lnTo>
                  <a:lnTo>
                    <a:pt x="1345" y="262"/>
                  </a:lnTo>
                  <a:lnTo>
                    <a:pt x="1362" y="247"/>
                  </a:lnTo>
                  <a:lnTo>
                    <a:pt x="1396" y="216"/>
                  </a:lnTo>
                  <a:lnTo>
                    <a:pt x="1430" y="186"/>
                  </a:lnTo>
                  <a:lnTo>
                    <a:pt x="1430" y="186"/>
                  </a:lnTo>
                  <a:lnTo>
                    <a:pt x="1433" y="185"/>
                  </a:lnTo>
                  <a:lnTo>
                    <a:pt x="1437" y="185"/>
                  </a:lnTo>
                  <a:lnTo>
                    <a:pt x="1440" y="185"/>
                  </a:lnTo>
                  <a:lnTo>
                    <a:pt x="1442" y="184"/>
                  </a:lnTo>
                  <a:lnTo>
                    <a:pt x="1442" y="184"/>
                  </a:lnTo>
                  <a:lnTo>
                    <a:pt x="1445" y="181"/>
                  </a:lnTo>
                  <a:lnTo>
                    <a:pt x="1449" y="177"/>
                  </a:lnTo>
                  <a:lnTo>
                    <a:pt x="1457" y="171"/>
                  </a:lnTo>
                  <a:lnTo>
                    <a:pt x="1461" y="168"/>
                  </a:lnTo>
                  <a:lnTo>
                    <a:pt x="1463" y="165"/>
                  </a:lnTo>
                  <a:lnTo>
                    <a:pt x="1464" y="161"/>
                  </a:lnTo>
                  <a:lnTo>
                    <a:pt x="1462" y="157"/>
                  </a:lnTo>
                  <a:lnTo>
                    <a:pt x="1462" y="157"/>
                  </a:lnTo>
                  <a:lnTo>
                    <a:pt x="1458" y="153"/>
                  </a:lnTo>
                  <a:lnTo>
                    <a:pt x="1456" y="151"/>
                  </a:lnTo>
                  <a:lnTo>
                    <a:pt x="1453" y="150"/>
                  </a:lnTo>
                  <a:lnTo>
                    <a:pt x="1450" y="149"/>
                  </a:lnTo>
                  <a:lnTo>
                    <a:pt x="1444" y="150"/>
                  </a:lnTo>
                  <a:lnTo>
                    <a:pt x="1437" y="151"/>
                  </a:lnTo>
                  <a:lnTo>
                    <a:pt x="1423" y="158"/>
                  </a:lnTo>
                  <a:lnTo>
                    <a:pt x="1416" y="161"/>
                  </a:lnTo>
                  <a:lnTo>
                    <a:pt x="1409" y="164"/>
                  </a:lnTo>
                  <a:lnTo>
                    <a:pt x="1409" y="164"/>
                  </a:lnTo>
                  <a:lnTo>
                    <a:pt x="1403" y="165"/>
                  </a:lnTo>
                  <a:lnTo>
                    <a:pt x="1397" y="163"/>
                  </a:lnTo>
                  <a:lnTo>
                    <a:pt x="1392" y="159"/>
                  </a:lnTo>
                  <a:lnTo>
                    <a:pt x="1388" y="156"/>
                  </a:lnTo>
                  <a:lnTo>
                    <a:pt x="1382" y="151"/>
                  </a:lnTo>
                  <a:lnTo>
                    <a:pt x="1378" y="148"/>
                  </a:lnTo>
                  <a:lnTo>
                    <a:pt x="1372" y="146"/>
                  </a:lnTo>
                  <a:lnTo>
                    <a:pt x="1365" y="144"/>
                  </a:lnTo>
                  <a:lnTo>
                    <a:pt x="1454" y="18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52" name="i$lîďe">
              <a:extLst>
                <a:ext uri="{FF2B5EF4-FFF2-40B4-BE49-F238E27FC236}">
                  <a16:creationId xmlns:a16="http://schemas.microsoft.com/office/drawing/2014/main" id="{ED46A847-2264-4325-A9C6-EFAF2C7062B1}"/>
                </a:ext>
              </a:extLst>
            </p:cNvPr>
            <p:cNvSpPr/>
            <p:nvPr/>
          </p:nvSpPr>
          <p:spPr bwMode="auto">
            <a:xfrm>
              <a:off x="3558630" y="1859573"/>
              <a:ext cx="1532780" cy="1191536"/>
            </a:xfrm>
            <a:custGeom>
              <a:avLst/>
              <a:gdLst>
                <a:gd name="T0" fmla="*/ 1322 w 1464"/>
                <a:gd name="T1" fmla="*/ 148 h 1193"/>
                <a:gd name="T2" fmla="*/ 1171 w 1464"/>
                <a:gd name="T3" fmla="*/ 185 h 1193"/>
                <a:gd name="T4" fmla="*/ 1193 w 1464"/>
                <a:gd name="T5" fmla="*/ 144 h 1193"/>
                <a:gd name="T6" fmla="*/ 1107 w 1464"/>
                <a:gd name="T7" fmla="*/ 161 h 1193"/>
                <a:gd name="T8" fmla="*/ 1015 w 1464"/>
                <a:gd name="T9" fmla="*/ 150 h 1193"/>
                <a:gd name="T10" fmla="*/ 970 w 1464"/>
                <a:gd name="T11" fmla="*/ 133 h 1193"/>
                <a:gd name="T12" fmla="*/ 1143 w 1464"/>
                <a:gd name="T13" fmla="*/ 117 h 1193"/>
                <a:gd name="T14" fmla="*/ 1183 w 1464"/>
                <a:gd name="T15" fmla="*/ 76 h 1193"/>
                <a:gd name="T16" fmla="*/ 1047 w 1464"/>
                <a:gd name="T17" fmla="*/ 48 h 1193"/>
                <a:gd name="T18" fmla="*/ 945 w 1464"/>
                <a:gd name="T19" fmla="*/ 27 h 1193"/>
                <a:gd name="T20" fmla="*/ 842 w 1464"/>
                <a:gd name="T21" fmla="*/ 14 h 1193"/>
                <a:gd name="T22" fmla="*/ 792 w 1464"/>
                <a:gd name="T23" fmla="*/ 99 h 1193"/>
                <a:gd name="T24" fmla="*/ 733 w 1464"/>
                <a:gd name="T25" fmla="*/ 57 h 1193"/>
                <a:gd name="T26" fmla="*/ 643 w 1464"/>
                <a:gd name="T27" fmla="*/ 83 h 1193"/>
                <a:gd name="T28" fmla="*/ 664 w 1464"/>
                <a:gd name="T29" fmla="*/ 166 h 1193"/>
                <a:gd name="T30" fmla="*/ 600 w 1464"/>
                <a:gd name="T31" fmla="*/ 140 h 1193"/>
                <a:gd name="T32" fmla="*/ 559 w 1464"/>
                <a:gd name="T33" fmla="*/ 101 h 1193"/>
                <a:gd name="T34" fmla="*/ 465 w 1464"/>
                <a:gd name="T35" fmla="*/ 182 h 1193"/>
                <a:gd name="T36" fmla="*/ 429 w 1464"/>
                <a:gd name="T37" fmla="*/ 107 h 1193"/>
                <a:gd name="T38" fmla="*/ 373 w 1464"/>
                <a:gd name="T39" fmla="*/ 132 h 1193"/>
                <a:gd name="T40" fmla="*/ 311 w 1464"/>
                <a:gd name="T41" fmla="*/ 144 h 1193"/>
                <a:gd name="T42" fmla="*/ 271 w 1464"/>
                <a:gd name="T43" fmla="*/ 139 h 1193"/>
                <a:gd name="T44" fmla="*/ 233 w 1464"/>
                <a:gd name="T45" fmla="*/ 216 h 1193"/>
                <a:gd name="T46" fmla="*/ 195 w 1464"/>
                <a:gd name="T47" fmla="*/ 176 h 1193"/>
                <a:gd name="T48" fmla="*/ 153 w 1464"/>
                <a:gd name="T49" fmla="*/ 236 h 1193"/>
                <a:gd name="T50" fmla="*/ 187 w 1464"/>
                <a:gd name="T51" fmla="*/ 282 h 1193"/>
                <a:gd name="T52" fmla="*/ 141 w 1464"/>
                <a:gd name="T53" fmla="*/ 322 h 1193"/>
                <a:gd name="T54" fmla="*/ 0 w 1464"/>
                <a:gd name="T55" fmla="*/ 347 h 1193"/>
                <a:gd name="T56" fmla="*/ 73 w 1464"/>
                <a:gd name="T57" fmla="*/ 375 h 1193"/>
                <a:gd name="T58" fmla="*/ 88 w 1464"/>
                <a:gd name="T59" fmla="*/ 453 h 1193"/>
                <a:gd name="T60" fmla="*/ 187 w 1464"/>
                <a:gd name="T61" fmla="*/ 467 h 1193"/>
                <a:gd name="T62" fmla="*/ 279 w 1464"/>
                <a:gd name="T63" fmla="*/ 476 h 1193"/>
                <a:gd name="T64" fmla="*/ 361 w 1464"/>
                <a:gd name="T65" fmla="*/ 519 h 1193"/>
                <a:gd name="T66" fmla="*/ 370 w 1464"/>
                <a:gd name="T67" fmla="*/ 579 h 1193"/>
                <a:gd name="T68" fmla="*/ 401 w 1464"/>
                <a:gd name="T69" fmla="*/ 629 h 1193"/>
                <a:gd name="T70" fmla="*/ 413 w 1464"/>
                <a:gd name="T71" fmla="*/ 664 h 1193"/>
                <a:gd name="T72" fmla="*/ 510 w 1464"/>
                <a:gd name="T73" fmla="*/ 691 h 1193"/>
                <a:gd name="T74" fmla="*/ 475 w 1464"/>
                <a:gd name="T75" fmla="*/ 744 h 1193"/>
                <a:gd name="T76" fmla="*/ 497 w 1464"/>
                <a:gd name="T77" fmla="*/ 776 h 1193"/>
                <a:gd name="T78" fmla="*/ 492 w 1464"/>
                <a:gd name="T79" fmla="*/ 840 h 1193"/>
                <a:gd name="T80" fmla="*/ 459 w 1464"/>
                <a:gd name="T81" fmla="*/ 914 h 1193"/>
                <a:gd name="T82" fmla="*/ 512 w 1464"/>
                <a:gd name="T83" fmla="*/ 1033 h 1193"/>
                <a:gd name="T84" fmla="*/ 574 w 1464"/>
                <a:gd name="T85" fmla="*/ 1104 h 1193"/>
                <a:gd name="T86" fmla="*/ 638 w 1464"/>
                <a:gd name="T87" fmla="*/ 1163 h 1193"/>
                <a:gd name="T88" fmla="*/ 693 w 1464"/>
                <a:gd name="T89" fmla="*/ 1191 h 1193"/>
                <a:gd name="T90" fmla="*/ 760 w 1464"/>
                <a:gd name="T91" fmla="*/ 1043 h 1193"/>
                <a:gd name="T92" fmla="*/ 887 w 1464"/>
                <a:gd name="T93" fmla="*/ 928 h 1193"/>
                <a:gd name="T94" fmla="*/ 976 w 1464"/>
                <a:gd name="T95" fmla="*/ 840 h 1193"/>
                <a:gd name="T96" fmla="*/ 1086 w 1464"/>
                <a:gd name="T97" fmla="*/ 813 h 1193"/>
                <a:gd name="T98" fmla="*/ 1194 w 1464"/>
                <a:gd name="T99" fmla="*/ 754 h 1193"/>
                <a:gd name="T100" fmla="*/ 1169 w 1464"/>
                <a:gd name="T101" fmla="*/ 679 h 1193"/>
                <a:gd name="T102" fmla="*/ 1249 w 1464"/>
                <a:gd name="T103" fmla="*/ 701 h 1193"/>
                <a:gd name="T104" fmla="*/ 1210 w 1464"/>
                <a:gd name="T105" fmla="*/ 597 h 1193"/>
                <a:gd name="T106" fmla="*/ 1241 w 1464"/>
                <a:gd name="T107" fmla="*/ 514 h 1193"/>
                <a:gd name="T108" fmla="*/ 1266 w 1464"/>
                <a:gd name="T109" fmla="*/ 474 h 1193"/>
                <a:gd name="T110" fmla="*/ 1295 w 1464"/>
                <a:gd name="T111" fmla="*/ 374 h 1193"/>
                <a:gd name="T112" fmla="*/ 1314 w 1464"/>
                <a:gd name="T113" fmla="*/ 296 h 1193"/>
                <a:gd name="T114" fmla="*/ 1445 w 1464"/>
                <a:gd name="T115" fmla="*/ 181 h 1193"/>
                <a:gd name="T116" fmla="*/ 1444 w 1464"/>
                <a:gd name="T117" fmla="*/ 150 h 1193"/>
                <a:gd name="T118" fmla="*/ 1372 w 1464"/>
                <a:gd name="T119" fmla="*/ 146 h 1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464" h="1193">
                  <a:moveTo>
                    <a:pt x="1454" y="180"/>
                  </a:moveTo>
                  <a:lnTo>
                    <a:pt x="1454" y="180"/>
                  </a:lnTo>
                  <a:lnTo>
                    <a:pt x="1429" y="172"/>
                  </a:lnTo>
                  <a:lnTo>
                    <a:pt x="1405" y="164"/>
                  </a:lnTo>
                  <a:lnTo>
                    <a:pt x="1380" y="155"/>
                  </a:lnTo>
                  <a:lnTo>
                    <a:pt x="1355" y="146"/>
                  </a:lnTo>
                  <a:lnTo>
                    <a:pt x="1355" y="146"/>
                  </a:lnTo>
                  <a:lnTo>
                    <a:pt x="1350" y="144"/>
                  </a:lnTo>
                  <a:lnTo>
                    <a:pt x="1345" y="143"/>
                  </a:lnTo>
                  <a:lnTo>
                    <a:pt x="1339" y="143"/>
                  </a:lnTo>
                  <a:lnTo>
                    <a:pt x="1333" y="144"/>
                  </a:lnTo>
                  <a:lnTo>
                    <a:pt x="1322" y="148"/>
                  </a:lnTo>
                  <a:lnTo>
                    <a:pt x="1312" y="151"/>
                  </a:lnTo>
                  <a:lnTo>
                    <a:pt x="1312" y="151"/>
                  </a:lnTo>
                  <a:lnTo>
                    <a:pt x="1277" y="165"/>
                  </a:lnTo>
                  <a:lnTo>
                    <a:pt x="1243" y="176"/>
                  </a:lnTo>
                  <a:lnTo>
                    <a:pt x="1174" y="199"/>
                  </a:lnTo>
                  <a:lnTo>
                    <a:pt x="1174" y="199"/>
                  </a:lnTo>
                  <a:lnTo>
                    <a:pt x="1173" y="198"/>
                  </a:lnTo>
                  <a:lnTo>
                    <a:pt x="1171" y="194"/>
                  </a:lnTo>
                  <a:lnTo>
                    <a:pt x="1169" y="190"/>
                  </a:lnTo>
                  <a:lnTo>
                    <a:pt x="1169" y="188"/>
                  </a:lnTo>
                  <a:lnTo>
                    <a:pt x="1171" y="185"/>
                  </a:lnTo>
                  <a:lnTo>
                    <a:pt x="1171" y="185"/>
                  </a:lnTo>
                  <a:lnTo>
                    <a:pt x="1174" y="182"/>
                  </a:lnTo>
                  <a:lnTo>
                    <a:pt x="1180" y="178"/>
                  </a:lnTo>
                  <a:lnTo>
                    <a:pt x="1192" y="172"/>
                  </a:lnTo>
                  <a:lnTo>
                    <a:pt x="1197" y="167"/>
                  </a:lnTo>
                  <a:lnTo>
                    <a:pt x="1201" y="163"/>
                  </a:lnTo>
                  <a:lnTo>
                    <a:pt x="1204" y="157"/>
                  </a:lnTo>
                  <a:lnTo>
                    <a:pt x="1204" y="153"/>
                  </a:lnTo>
                  <a:lnTo>
                    <a:pt x="1202" y="150"/>
                  </a:lnTo>
                  <a:lnTo>
                    <a:pt x="1202" y="150"/>
                  </a:lnTo>
                  <a:lnTo>
                    <a:pt x="1200" y="148"/>
                  </a:lnTo>
                  <a:lnTo>
                    <a:pt x="1198" y="146"/>
                  </a:lnTo>
                  <a:lnTo>
                    <a:pt x="1193" y="144"/>
                  </a:lnTo>
                  <a:lnTo>
                    <a:pt x="1189" y="146"/>
                  </a:lnTo>
                  <a:lnTo>
                    <a:pt x="1189" y="146"/>
                  </a:lnTo>
                  <a:lnTo>
                    <a:pt x="1171" y="156"/>
                  </a:lnTo>
                  <a:lnTo>
                    <a:pt x="1161" y="159"/>
                  </a:lnTo>
                  <a:lnTo>
                    <a:pt x="1151" y="163"/>
                  </a:lnTo>
                  <a:lnTo>
                    <a:pt x="1142" y="165"/>
                  </a:lnTo>
                  <a:lnTo>
                    <a:pt x="1132" y="166"/>
                  </a:lnTo>
                  <a:lnTo>
                    <a:pt x="1122" y="166"/>
                  </a:lnTo>
                  <a:lnTo>
                    <a:pt x="1110" y="164"/>
                  </a:lnTo>
                  <a:lnTo>
                    <a:pt x="1110" y="164"/>
                  </a:lnTo>
                  <a:lnTo>
                    <a:pt x="1108" y="163"/>
                  </a:lnTo>
                  <a:lnTo>
                    <a:pt x="1107" y="161"/>
                  </a:lnTo>
                  <a:lnTo>
                    <a:pt x="1106" y="156"/>
                  </a:lnTo>
                  <a:lnTo>
                    <a:pt x="1105" y="149"/>
                  </a:lnTo>
                  <a:lnTo>
                    <a:pt x="1102" y="147"/>
                  </a:lnTo>
                  <a:lnTo>
                    <a:pt x="1101" y="146"/>
                  </a:lnTo>
                  <a:lnTo>
                    <a:pt x="1101" y="146"/>
                  </a:lnTo>
                  <a:lnTo>
                    <a:pt x="1092" y="142"/>
                  </a:lnTo>
                  <a:lnTo>
                    <a:pt x="1083" y="140"/>
                  </a:lnTo>
                  <a:lnTo>
                    <a:pt x="1074" y="139"/>
                  </a:lnTo>
                  <a:lnTo>
                    <a:pt x="1066" y="139"/>
                  </a:lnTo>
                  <a:lnTo>
                    <a:pt x="1049" y="141"/>
                  </a:lnTo>
                  <a:lnTo>
                    <a:pt x="1032" y="146"/>
                  </a:lnTo>
                  <a:lnTo>
                    <a:pt x="1015" y="150"/>
                  </a:lnTo>
                  <a:lnTo>
                    <a:pt x="998" y="153"/>
                  </a:lnTo>
                  <a:lnTo>
                    <a:pt x="990" y="156"/>
                  </a:lnTo>
                  <a:lnTo>
                    <a:pt x="982" y="156"/>
                  </a:lnTo>
                  <a:lnTo>
                    <a:pt x="973" y="156"/>
                  </a:lnTo>
                  <a:lnTo>
                    <a:pt x="965" y="155"/>
                  </a:lnTo>
                  <a:lnTo>
                    <a:pt x="965" y="155"/>
                  </a:lnTo>
                  <a:lnTo>
                    <a:pt x="964" y="155"/>
                  </a:lnTo>
                  <a:lnTo>
                    <a:pt x="962" y="153"/>
                  </a:lnTo>
                  <a:lnTo>
                    <a:pt x="962" y="149"/>
                  </a:lnTo>
                  <a:lnTo>
                    <a:pt x="965" y="144"/>
                  </a:lnTo>
                  <a:lnTo>
                    <a:pt x="967" y="139"/>
                  </a:lnTo>
                  <a:lnTo>
                    <a:pt x="970" y="133"/>
                  </a:lnTo>
                  <a:lnTo>
                    <a:pt x="974" y="128"/>
                  </a:lnTo>
                  <a:lnTo>
                    <a:pt x="980" y="124"/>
                  </a:lnTo>
                  <a:lnTo>
                    <a:pt x="984" y="122"/>
                  </a:lnTo>
                  <a:lnTo>
                    <a:pt x="984" y="122"/>
                  </a:lnTo>
                  <a:lnTo>
                    <a:pt x="999" y="119"/>
                  </a:lnTo>
                  <a:lnTo>
                    <a:pt x="1012" y="117"/>
                  </a:lnTo>
                  <a:lnTo>
                    <a:pt x="1027" y="116"/>
                  </a:lnTo>
                  <a:lnTo>
                    <a:pt x="1042" y="115"/>
                  </a:lnTo>
                  <a:lnTo>
                    <a:pt x="1070" y="116"/>
                  </a:lnTo>
                  <a:lnTo>
                    <a:pt x="1100" y="117"/>
                  </a:lnTo>
                  <a:lnTo>
                    <a:pt x="1128" y="117"/>
                  </a:lnTo>
                  <a:lnTo>
                    <a:pt x="1143" y="117"/>
                  </a:lnTo>
                  <a:lnTo>
                    <a:pt x="1157" y="115"/>
                  </a:lnTo>
                  <a:lnTo>
                    <a:pt x="1171" y="114"/>
                  </a:lnTo>
                  <a:lnTo>
                    <a:pt x="1184" y="110"/>
                  </a:lnTo>
                  <a:lnTo>
                    <a:pt x="1198" y="106"/>
                  </a:lnTo>
                  <a:lnTo>
                    <a:pt x="1212" y="99"/>
                  </a:lnTo>
                  <a:lnTo>
                    <a:pt x="1212" y="99"/>
                  </a:lnTo>
                  <a:lnTo>
                    <a:pt x="1212" y="98"/>
                  </a:lnTo>
                  <a:lnTo>
                    <a:pt x="1210" y="95"/>
                  </a:lnTo>
                  <a:lnTo>
                    <a:pt x="1204" y="89"/>
                  </a:lnTo>
                  <a:lnTo>
                    <a:pt x="1193" y="82"/>
                  </a:lnTo>
                  <a:lnTo>
                    <a:pt x="1183" y="76"/>
                  </a:lnTo>
                  <a:lnTo>
                    <a:pt x="1183" y="76"/>
                  </a:lnTo>
                  <a:lnTo>
                    <a:pt x="1172" y="72"/>
                  </a:lnTo>
                  <a:lnTo>
                    <a:pt x="1160" y="69"/>
                  </a:lnTo>
                  <a:lnTo>
                    <a:pt x="1148" y="69"/>
                  </a:lnTo>
                  <a:lnTo>
                    <a:pt x="1136" y="69"/>
                  </a:lnTo>
                  <a:lnTo>
                    <a:pt x="1111" y="69"/>
                  </a:lnTo>
                  <a:lnTo>
                    <a:pt x="1099" y="69"/>
                  </a:lnTo>
                  <a:lnTo>
                    <a:pt x="1086" y="67"/>
                  </a:lnTo>
                  <a:lnTo>
                    <a:pt x="1086" y="67"/>
                  </a:lnTo>
                  <a:lnTo>
                    <a:pt x="1075" y="64"/>
                  </a:lnTo>
                  <a:lnTo>
                    <a:pt x="1065" y="59"/>
                  </a:lnTo>
                  <a:lnTo>
                    <a:pt x="1056" y="53"/>
                  </a:lnTo>
                  <a:lnTo>
                    <a:pt x="1047" y="48"/>
                  </a:lnTo>
                  <a:lnTo>
                    <a:pt x="1027" y="35"/>
                  </a:lnTo>
                  <a:lnTo>
                    <a:pt x="1017" y="29"/>
                  </a:lnTo>
                  <a:lnTo>
                    <a:pt x="1007" y="25"/>
                  </a:lnTo>
                  <a:lnTo>
                    <a:pt x="1007" y="25"/>
                  </a:lnTo>
                  <a:lnTo>
                    <a:pt x="999" y="24"/>
                  </a:lnTo>
                  <a:lnTo>
                    <a:pt x="990" y="24"/>
                  </a:lnTo>
                  <a:lnTo>
                    <a:pt x="981" y="25"/>
                  </a:lnTo>
                  <a:lnTo>
                    <a:pt x="973" y="27"/>
                  </a:lnTo>
                  <a:lnTo>
                    <a:pt x="964" y="28"/>
                  </a:lnTo>
                  <a:lnTo>
                    <a:pt x="956" y="29"/>
                  </a:lnTo>
                  <a:lnTo>
                    <a:pt x="949" y="28"/>
                  </a:lnTo>
                  <a:lnTo>
                    <a:pt x="945" y="27"/>
                  </a:lnTo>
                  <a:lnTo>
                    <a:pt x="942" y="25"/>
                  </a:lnTo>
                  <a:lnTo>
                    <a:pt x="942" y="25"/>
                  </a:lnTo>
                  <a:lnTo>
                    <a:pt x="931" y="17"/>
                  </a:lnTo>
                  <a:lnTo>
                    <a:pt x="919" y="10"/>
                  </a:lnTo>
                  <a:lnTo>
                    <a:pt x="907" y="4"/>
                  </a:lnTo>
                  <a:lnTo>
                    <a:pt x="894" y="1"/>
                  </a:lnTo>
                  <a:lnTo>
                    <a:pt x="883" y="0"/>
                  </a:lnTo>
                  <a:lnTo>
                    <a:pt x="870" y="1"/>
                  </a:lnTo>
                  <a:lnTo>
                    <a:pt x="859" y="3"/>
                  </a:lnTo>
                  <a:lnTo>
                    <a:pt x="849" y="8"/>
                  </a:lnTo>
                  <a:lnTo>
                    <a:pt x="849" y="8"/>
                  </a:lnTo>
                  <a:lnTo>
                    <a:pt x="842" y="14"/>
                  </a:lnTo>
                  <a:lnTo>
                    <a:pt x="835" y="19"/>
                  </a:lnTo>
                  <a:lnTo>
                    <a:pt x="829" y="26"/>
                  </a:lnTo>
                  <a:lnTo>
                    <a:pt x="825" y="35"/>
                  </a:lnTo>
                  <a:lnTo>
                    <a:pt x="820" y="44"/>
                  </a:lnTo>
                  <a:lnTo>
                    <a:pt x="817" y="53"/>
                  </a:lnTo>
                  <a:lnTo>
                    <a:pt x="811" y="74"/>
                  </a:lnTo>
                  <a:lnTo>
                    <a:pt x="811" y="74"/>
                  </a:lnTo>
                  <a:lnTo>
                    <a:pt x="809" y="81"/>
                  </a:lnTo>
                  <a:lnTo>
                    <a:pt x="806" y="86"/>
                  </a:lnTo>
                  <a:lnTo>
                    <a:pt x="802" y="92"/>
                  </a:lnTo>
                  <a:lnTo>
                    <a:pt x="796" y="95"/>
                  </a:lnTo>
                  <a:lnTo>
                    <a:pt x="792" y="99"/>
                  </a:lnTo>
                  <a:lnTo>
                    <a:pt x="786" y="100"/>
                  </a:lnTo>
                  <a:lnTo>
                    <a:pt x="779" y="100"/>
                  </a:lnTo>
                  <a:lnTo>
                    <a:pt x="773" y="99"/>
                  </a:lnTo>
                  <a:lnTo>
                    <a:pt x="773" y="99"/>
                  </a:lnTo>
                  <a:lnTo>
                    <a:pt x="767" y="94"/>
                  </a:lnTo>
                  <a:lnTo>
                    <a:pt x="761" y="90"/>
                  </a:lnTo>
                  <a:lnTo>
                    <a:pt x="757" y="84"/>
                  </a:lnTo>
                  <a:lnTo>
                    <a:pt x="752" y="77"/>
                  </a:lnTo>
                  <a:lnTo>
                    <a:pt x="743" y="65"/>
                  </a:lnTo>
                  <a:lnTo>
                    <a:pt x="738" y="60"/>
                  </a:lnTo>
                  <a:lnTo>
                    <a:pt x="733" y="57"/>
                  </a:lnTo>
                  <a:lnTo>
                    <a:pt x="733" y="57"/>
                  </a:lnTo>
                  <a:lnTo>
                    <a:pt x="727" y="55"/>
                  </a:lnTo>
                  <a:lnTo>
                    <a:pt x="720" y="53"/>
                  </a:lnTo>
                  <a:lnTo>
                    <a:pt x="708" y="52"/>
                  </a:lnTo>
                  <a:lnTo>
                    <a:pt x="693" y="53"/>
                  </a:lnTo>
                  <a:lnTo>
                    <a:pt x="679" y="55"/>
                  </a:lnTo>
                  <a:lnTo>
                    <a:pt x="679" y="55"/>
                  </a:lnTo>
                  <a:lnTo>
                    <a:pt x="671" y="57"/>
                  </a:lnTo>
                  <a:lnTo>
                    <a:pt x="663" y="60"/>
                  </a:lnTo>
                  <a:lnTo>
                    <a:pt x="657" y="64"/>
                  </a:lnTo>
                  <a:lnTo>
                    <a:pt x="651" y="69"/>
                  </a:lnTo>
                  <a:lnTo>
                    <a:pt x="645" y="75"/>
                  </a:lnTo>
                  <a:lnTo>
                    <a:pt x="643" y="83"/>
                  </a:lnTo>
                  <a:lnTo>
                    <a:pt x="642" y="90"/>
                  </a:lnTo>
                  <a:lnTo>
                    <a:pt x="643" y="99"/>
                  </a:lnTo>
                  <a:lnTo>
                    <a:pt x="643" y="99"/>
                  </a:lnTo>
                  <a:lnTo>
                    <a:pt x="647" y="108"/>
                  </a:lnTo>
                  <a:lnTo>
                    <a:pt x="653" y="118"/>
                  </a:lnTo>
                  <a:lnTo>
                    <a:pt x="659" y="128"/>
                  </a:lnTo>
                  <a:lnTo>
                    <a:pt x="664" y="139"/>
                  </a:lnTo>
                  <a:lnTo>
                    <a:pt x="668" y="149"/>
                  </a:lnTo>
                  <a:lnTo>
                    <a:pt x="669" y="153"/>
                  </a:lnTo>
                  <a:lnTo>
                    <a:pt x="669" y="158"/>
                  </a:lnTo>
                  <a:lnTo>
                    <a:pt x="667" y="163"/>
                  </a:lnTo>
                  <a:lnTo>
                    <a:pt x="664" y="166"/>
                  </a:lnTo>
                  <a:lnTo>
                    <a:pt x="660" y="169"/>
                  </a:lnTo>
                  <a:lnTo>
                    <a:pt x="654" y="173"/>
                  </a:lnTo>
                  <a:lnTo>
                    <a:pt x="654" y="173"/>
                  </a:lnTo>
                  <a:lnTo>
                    <a:pt x="650" y="174"/>
                  </a:lnTo>
                  <a:lnTo>
                    <a:pt x="645" y="175"/>
                  </a:lnTo>
                  <a:lnTo>
                    <a:pt x="635" y="175"/>
                  </a:lnTo>
                  <a:lnTo>
                    <a:pt x="626" y="172"/>
                  </a:lnTo>
                  <a:lnTo>
                    <a:pt x="618" y="167"/>
                  </a:lnTo>
                  <a:lnTo>
                    <a:pt x="610" y="160"/>
                  </a:lnTo>
                  <a:lnTo>
                    <a:pt x="604" y="153"/>
                  </a:lnTo>
                  <a:lnTo>
                    <a:pt x="601" y="144"/>
                  </a:lnTo>
                  <a:lnTo>
                    <a:pt x="600" y="140"/>
                  </a:lnTo>
                  <a:lnTo>
                    <a:pt x="600" y="135"/>
                  </a:lnTo>
                  <a:lnTo>
                    <a:pt x="600" y="135"/>
                  </a:lnTo>
                  <a:lnTo>
                    <a:pt x="600" y="126"/>
                  </a:lnTo>
                  <a:lnTo>
                    <a:pt x="599" y="116"/>
                  </a:lnTo>
                  <a:lnTo>
                    <a:pt x="595" y="107"/>
                  </a:lnTo>
                  <a:lnTo>
                    <a:pt x="593" y="103"/>
                  </a:lnTo>
                  <a:lnTo>
                    <a:pt x="591" y="101"/>
                  </a:lnTo>
                  <a:lnTo>
                    <a:pt x="591" y="101"/>
                  </a:lnTo>
                  <a:lnTo>
                    <a:pt x="583" y="98"/>
                  </a:lnTo>
                  <a:lnTo>
                    <a:pt x="575" y="98"/>
                  </a:lnTo>
                  <a:lnTo>
                    <a:pt x="566" y="98"/>
                  </a:lnTo>
                  <a:lnTo>
                    <a:pt x="559" y="101"/>
                  </a:lnTo>
                  <a:lnTo>
                    <a:pt x="559" y="101"/>
                  </a:lnTo>
                  <a:lnTo>
                    <a:pt x="547" y="109"/>
                  </a:lnTo>
                  <a:lnTo>
                    <a:pt x="537" y="119"/>
                  </a:lnTo>
                  <a:lnTo>
                    <a:pt x="527" y="130"/>
                  </a:lnTo>
                  <a:lnTo>
                    <a:pt x="518" y="140"/>
                  </a:lnTo>
                  <a:lnTo>
                    <a:pt x="510" y="151"/>
                  </a:lnTo>
                  <a:lnTo>
                    <a:pt x="500" y="161"/>
                  </a:lnTo>
                  <a:lnTo>
                    <a:pt x="489" y="171"/>
                  </a:lnTo>
                  <a:lnTo>
                    <a:pt x="478" y="178"/>
                  </a:lnTo>
                  <a:lnTo>
                    <a:pt x="478" y="178"/>
                  </a:lnTo>
                  <a:lnTo>
                    <a:pt x="471" y="182"/>
                  </a:lnTo>
                  <a:lnTo>
                    <a:pt x="465" y="182"/>
                  </a:lnTo>
                  <a:lnTo>
                    <a:pt x="461" y="181"/>
                  </a:lnTo>
                  <a:lnTo>
                    <a:pt x="456" y="177"/>
                  </a:lnTo>
                  <a:lnTo>
                    <a:pt x="452" y="174"/>
                  </a:lnTo>
                  <a:lnTo>
                    <a:pt x="448" y="168"/>
                  </a:lnTo>
                  <a:lnTo>
                    <a:pt x="443" y="158"/>
                  </a:lnTo>
                  <a:lnTo>
                    <a:pt x="443" y="158"/>
                  </a:lnTo>
                  <a:lnTo>
                    <a:pt x="439" y="151"/>
                  </a:lnTo>
                  <a:lnTo>
                    <a:pt x="438" y="144"/>
                  </a:lnTo>
                  <a:lnTo>
                    <a:pt x="436" y="130"/>
                  </a:lnTo>
                  <a:lnTo>
                    <a:pt x="435" y="122"/>
                  </a:lnTo>
                  <a:lnTo>
                    <a:pt x="432" y="114"/>
                  </a:lnTo>
                  <a:lnTo>
                    <a:pt x="429" y="107"/>
                  </a:lnTo>
                  <a:lnTo>
                    <a:pt x="425" y="100"/>
                  </a:lnTo>
                  <a:lnTo>
                    <a:pt x="425" y="100"/>
                  </a:lnTo>
                  <a:lnTo>
                    <a:pt x="420" y="105"/>
                  </a:lnTo>
                  <a:lnTo>
                    <a:pt x="415" y="108"/>
                  </a:lnTo>
                  <a:lnTo>
                    <a:pt x="409" y="110"/>
                  </a:lnTo>
                  <a:lnTo>
                    <a:pt x="403" y="111"/>
                  </a:lnTo>
                  <a:lnTo>
                    <a:pt x="396" y="114"/>
                  </a:lnTo>
                  <a:lnTo>
                    <a:pt x="389" y="117"/>
                  </a:lnTo>
                  <a:lnTo>
                    <a:pt x="384" y="120"/>
                  </a:lnTo>
                  <a:lnTo>
                    <a:pt x="378" y="127"/>
                  </a:lnTo>
                  <a:lnTo>
                    <a:pt x="378" y="127"/>
                  </a:lnTo>
                  <a:lnTo>
                    <a:pt x="373" y="132"/>
                  </a:lnTo>
                  <a:lnTo>
                    <a:pt x="369" y="134"/>
                  </a:lnTo>
                  <a:lnTo>
                    <a:pt x="362" y="134"/>
                  </a:lnTo>
                  <a:lnTo>
                    <a:pt x="355" y="134"/>
                  </a:lnTo>
                  <a:lnTo>
                    <a:pt x="341" y="131"/>
                  </a:lnTo>
                  <a:lnTo>
                    <a:pt x="334" y="130"/>
                  </a:lnTo>
                  <a:lnTo>
                    <a:pt x="327" y="130"/>
                  </a:lnTo>
                  <a:lnTo>
                    <a:pt x="327" y="130"/>
                  </a:lnTo>
                  <a:lnTo>
                    <a:pt x="324" y="131"/>
                  </a:lnTo>
                  <a:lnTo>
                    <a:pt x="321" y="133"/>
                  </a:lnTo>
                  <a:lnTo>
                    <a:pt x="318" y="139"/>
                  </a:lnTo>
                  <a:lnTo>
                    <a:pt x="313" y="143"/>
                  </a:lnTo>
                  <a:lnTo>
                    <a:pt x="311" y="144"/>
                  </a:lnTo>
                  <a:lnTo>
                    <a:pt x="307" y="143"/>
                  </a:lnTo>
                  <a:lnTo>
                    <a:pt x="307" y="143"/>
                  </a:lnTo>
                  <a:lnTo>
                    <a:pt x="304" y="141"/>
                  </a:lnTo>
                  <a:lnTo>
                    <a:pt x="301" y="138"/>
                  </a:lnTo>
                  <a:lnTo>
                    <a:pt x="296" y="133"/>
                  </a:lnTo>
                  <a:lnTo>
                    <a:pt x="293" y="131"/>
                  </a:lnTo>
                  <a:lnTo>
                    <a:pt x="293" y="131"/>
                  </a:lnTo>
                  <a:lnTo>
                    <a:pt x="287" y="131"/>
                  </a:lnTo>
                  <a:lnTo>
                    <a:pt x="282" y="131"/>
                  </a:lnTo>
                  <a:lnTo>
                    <a:pt x="278" y="133"/>
                  </a:lnTo>
                  <a:lnTo>
                    <a:pt x="274" y="135"/>
                  </a:lnTo>
                  <a:lnTo>
                    <a:pt x="271" y="139"/>
                  </a:lnTo>
                  <a:lnTo>
                    <a:pt x="269" y="143"/>
                  </a:lnTo>
                  <a:lnTo>
                    <a:pt x="266" y="147"/>
                  </a:lnTo>
                  <a:lnTo>
                    <a:pt x="266" y="150"/>
                  </a:lnTo>
                  <a:lnTo>
                    <a:pt x="266" y="150"/>
                  </a:lnTo>
                  <a:lnTo>
                    <a:pt x="262" y="171"/>
                  </a:lnTo>
                  <a:lnTo>
                    <a:pt x="260" y="181"/>
                  </a:lnTo>
                  <a:lnTo>
                    <a:pt x="256" y="191"/>
                  </a:lnTo>
                  <a:lnTo>
                    <a:pt x="253" y="200"/>
                  </a:lnTo>
                  <a:lnTo>
                    <a:pt x="247" y="207"/>
                  </a:lnTo>
                  <a:lnTo>
                    <a:pt x="240" y="213"/>
                  </a:lnTo>
                  <a:lnTo>
                    <a:pt x="237" y="215"/>
                  </a:lnTo>
                  <a:lnTo>
                    <a:pt x="233" y="216"/>
                  </a:lnTo>
                  <a:lnTo>
                    <a:pt x="233" y="216"/>
                  </a:lnTo>
                  <a:lnTo>
                    <a:pt x="229" y="216"/>
                  </a:lnTo>
                  <a:lnTo>
                    <a:pt x="225" y="215"/>
                  </a:lnTo>
                  <a:lnTo>
                    <a:pt x="223" y="213"/>
                  </a:lnTo>
                  <a:lnTo>
                    <a:pt x="221" y="210"/>
                  </a:lnTo>
                  <a:lnTo>
                    <a:pt x="216" y="202"/>
                  </a:lnTo>
                  <a:lnTo>
                    <a:pt x="212" y="194"/>
                  </a:lnTo>
                  <a:lnTo>
                    <a:pt x="208" y="186"/>
                  </a:lnTo>
                  <a:lnTo>
                    <a:pt x="204" y="180"/>
                  </a:lnTo>
                  <a:lnTo>
                    <a:pt x="200" y="177"/>
                  </a:lnTo>
                  <a:lnTo>
                    <a:pt x="198" y="176"/>
                  </a:lnTo>
                  <a:lnTo>
                    <a:pt x="195" y="176"/>
                  </a:lnTo>
                  <a:lnTo>
                    <a:pt x="190" y="177"/>
                  </a:lnTo>
                  <a:lnTo>
                    <a:pt x="190" y="177"/>
                  </a:lnTo>
                  <a:lnTo>
                    <a:pt x="183" y="182"/>
                  </a:lnTo>
                  <a:lnTo>
                    <a:pt x="177" y="188"/>
                  </a:lnTo>
                  <a:lnTo>
                    <a:pt x="171" y="194"/>
                  </a:lnTo>
                  <a:lnTo>
                    <a:pt x="165" y="202"/>
                  </a:lnTo>
                  <a:lnTo>
                    <a:pt x="154" y="217"/>
                  </a:lnTo>
                  <a:lnTo>
                    <a:pt x="148" y="224"/>
                  </a:lnTo>
                  <a:lnTo>
                    <a:pt x="141" y="231"/>
                  </a:lnTo>
                  <a:lnTo>
                    <a:pt x="141" y="231"/>
                  </a:lnTo>
                  <a:lnTo>
                    <a:pt x="147" y="234"/>
                  </a:lnTo>
                  <a:lnTo>
                    <a:pt x="153" y="236"/>
                  </a:lnTo>
                  <a:lnTo>
                    <a:pt x="165" y="240"/>
                  </a:lnTo>
                  <a:lnTo>
                    <a:pt x="178" y="243"/>
                  </a:lnTo>
                  <a:lnTo>
                    <a:pt x="183" y="246"/>
                  </a:lnTo>
                  <a:lnTo>
                    <a:pt x="188" y="248"/>
                  </a:lnTo>
                  <a:lnTo>
                    <a:pt x="188" y="248"/>
                  </a:lnTo>
                  <a:lnTo>
                    <a:pt x="191" y="252"/>
                  </a:lnTo>
                  <a:lnTo>
                    <a:pt x="194" y="257"/>
                  </a:lnTo>
                  <a:lnTo>
                    <a:pt x="195" y="262"/>
                  </a:lnTo>
                  <a:lnTo>
                    <a:pt x="195" y="265"/>
                  </a:lnTo>
                  <a:lnTo>
                    <a:pt x="195" y="269"/>
                  </a:lnTo>
                  <a:lnTo>
                    <a:pt x="193" y="274"/>
                  </a:lnTo>
                  <a:lnTo>
                    <a:pt x="187" y="282"/>
                  </a:lnTo>
                  <a:lnTo>
                    <a:pt x="179" y="290"/>
                  </a:lnTo>
                  <a:lnTo>
                    <a:pt x="170" y="297"/>
                  </a:lnTo>
                  <a:lnTo>
                    <a:pt x="161" y="302"/>
                  </a:lnTo>
                  <a:lnTo>
                    <a:pt x="150" y="306"/>
                  </a:lnTo>
                  <a:lnTo>
                    <a:pt x="150" y="306"/>
                  </a:lnTo>
                  <a:lnTo>
                    <a:pt x="152" y="309"/>
                  </a:lnTo>
                  <a:lnTo>
                    <a:pt x="152" y="312"/>
                  </a:lnTo>
                  <a:lnTo>
                    <a:pt x="149" y="314"/>
                  </a:lnTo>
                  <a:lnTo>
                    <a:pt x="147" y="315"/>
                  </a:lnTo>
                  <a:lnTo>
                    <a:pt x="142" y="317"/>
                  </a:lnTo>
                  <a:lnTo>
                    <a:pt x="141" y="318"/>
                  </a:lnTo>
                  <a:lnTo>
                    <a:pt x="141" y="322"/>
                  </a:lnTo>
                  <a:lnTo>
                    <a:pt x="141" y="322"/>
                  </a:lnTo>
                  <a:lnTo>
                    <a:pt x="99" y="314"/>
                  </a:lnTo>
                  <a:lnTo>
                    <a:pt x="77" y="310"/>
                  </a:lnTo>
                  <a:lnTo>
                    <a:pt x="54" y="309"/>
                  </a:lnTo>
                  <a:lnTo>
                    <a:pt x="44" y="309"/>
                  </a:lnTo>
                  <a:lnTo>
                    <a:pt x="33" y="310"/>
                  </a:lnTo>
                  <a:lnTo>
                    <a:pt x="24" y="313"/>
                  </a:lnTo>
                  <a:lnTo>
                    <a:pt x="16" y="316"/>
                  </a:lnTo>
                  <a:lnTo>
                    <a:pt x="11" y="322"/>
                  </a:lnTo>
                  <a:lnTo>
                    <a:pt x="5" y="327"/>
                  </a:lnTo>
                  <a:lnTo>
                    <a:pt x="1" y="337"/>
                  </a:lnTo>
                  <a:lnTo>
                    <a:pt x="0" y="347"/>
                  </a:lnTo>
                  <a:lnTo>
                    <a:pt x="0" y="347"/>
                  </a:lnTo>
                  <a:lnTo>
                    <a:pt x="0" y="350"/>
                  </a:lnTo>
                  <a:lnTo>
                    <a:pt x="1" y="354"/>
                  </a:lnTo>
                  <a:lnTo>
                    <a:pt x="4" y="356"/>
                  </a:lnTo>
                  <a:lnTo>
                    <a:pt x="7" y="358"/>
                  </a:lnTo>
                  <a:lnTo>
                    <a:pt x="15" y="362"/>
                  </a:lnTo>
                  <a:lnTo>
                    <a:pt x="24" y="364"/>
                  </a:lnTo>
                  <a:lnTo>
                    <a:pt x="47" y="367"/>
                  </a:lnTo>
                  <a:lnTo>
                    <a:pt x="57" y="368"/>
                  </a:lnTo>
                  <a:lnTo>
                    <a:pt x="67" y="372"/>
                  </a:lnTo>
                  <a:lnTo>
                    <a:pt x="67" y="372"/>
                  </a:lnTo>
                  <a:lnTo>
                    <a:pt x="73" y="375"/>
                  </a:lnTo>
                  <a:lnTo>
                    <a:pt x="78" y="379"/>
                  </a:lnTo>
                  <a:lnTo>
                    <a:pt x="81" y="382"/>
                  </a:lnTo>
                  <a:lnTo>
                    <a:pt x="83" y="385"/>
                  </a:lnTo>
                  <a:lnTo>
                    <a:pt x="86" y="390"/>
                  </a:lnTo>
                  <a:lnTo>
                    <a:pt x="87" y="395"/>
                  </a:lnTo>
                  <a:lnTo>
                    <a:pt x="88" y="405"/>
                  </a:lnTo>
                  <a:lnTo>
                    <a:pt x="87" y="415"/>
                  </a:lnTo>
                  <a:lnTo>
                    <a:pt x="86" y="425"/>
                  </a:lnTo>
                  <a:lnTo>
                    <a:pt x="86" y="437"/>
                  </a:lnTo>
                  <a:lnTo>
                    <a:pt x="87" y="447"/>
                  </a:lnTo>
                  <a:lnTo>
                    <a:pt x="87" y="447"/>
                  </a:lnTo>
                  <a:lnTo>
                    <a:pt x="88" y="453"/>
                  </a:lnTo>
                  <a:lnTo>
                    <a:pt x="90" y="457"/>
                  </a:lnTo>
                  <a:lnTo>
                    <a:pt x="94" y="461"/>
                  </a:lnTo>
                  <a:lnTo>
                    <a:pt x="97" y="464"/>
                  </a:lnTo>
                  <a:lnTo>
                    <a:pt x="102" y="466"/>
                  </a:lnTo>
                  <a:lnTo>
                    <a:pt x="107" y="469"/>
                  </a:lnTo>
                  <a:lnTo>
                    <a:pt x="117" y="471"/>
                  </a:lnTo>
                  <a:lnTo>
                    <a:pt x="130" y="471"/>
                  </a:lnTo>
                  <a:lnTo>
                    <a:pt x="142" y="471"/>
                  </a:lnTo>
                  <a:lnTo>
                    <a:pt x="165" y="470"/>
                  </a:lnTo>
                  <a:lnTo>
                    <a:pt x="165" y="470"/>
                  </a:lnTo>
                  <a:lnTo>
                    <a:pt x="177" y="470"/>
                  </a:lnTo>
                  <a:lnTo>
                    <a:pt x="187" y="467"/>
                  </a:lnTo>
                  <a:lnTo>
                    <a:pt x="208" y="462"/>
                  </a:lnTo>
                  <a:lnTo>
                    <a:pt x="220" y="459"/>
                  </a:lnTo>
                  <a:lnTo>
                    <a:pt x="230" y="457"/>
                  </a:lnTo>
                  <a:lnTo>
                    <a:pt x="241" y="457"/>
                  </a:lnTo>
                  <a:lnTo>
                    <a:pt x="254" y="458"/>
                  </a:lnTo>
                  <a:lnTo>
                    <a:pt x="254" y="458"/>
                  </a:lnTo>
                  <a:lnTo>
                    <a:pt x="257" y="459"/>
                  </a:lnTo>
                  <a:lnTo>
                    <a:pt x="261" y="462"/>
                  </a:lnTo>
                  <a:lnTo>
                    <a:pt x="266" y="466"/>
                  </a:lnTo>
                  <a:lnTo>
                    <a:pt x="272" y="472"/>
                  </a:lnTo>
                  <a:lnTo>
                    <a:pt x="276" y="474"/>
                  </a:lnTo>
                  <a:lnTo>
                    <a:pt x="279" y="476"/>
                  </a:lnTo>
                  <a:lnTo>
                    <a:pt x="279" y="476"/>
                  </a:lnTo>
                  <a:lnTo>
                    <a:pt x="295" y="482"/>
                  </a:lnTo>
                  <a:lnTo>
                    <a:pt x="312" y="489"/>
                  </a:lnTo>
                  <a:lnTo>
                    <a:pt x="320" y="494"/>
                  </a:lnTo>
                  <a:lnTo>
                    <a:pt x="327" y="499"/>
                  </a:lnTo>
                  <a:lnTo>
                    <a:pt x="335" y="505"/>
                  </a:lnTo>
                  <a:lnTo>
                    <a:pt x="343" y="512"/>
                  </a:lnTo>
                  <a:lnTo>
                    <a:pt x="343" y="512"/>
                  </a:lnTo>
                  <a:lnTo>
                    <a:pt x="346" y="514"/>
                  </a:lnTo>
                  <a:lnTo>
                    <a:pt x="351" y="515"/>
                  </a:lnTo>
                  <a:lnTo>
                    <a:pt x="356" y="516"/>
                  </a:lnTo>
                  <a:lnTo>
                    <a:pt x="361" y="519"/>
                  </a:lnTo>
                  <a:lnTo>
                    <a:pt x="361" y="519"/>
                  </a:lnTo>
                  <a:lnTo>
                    <a:pt x="371" y="527"/>
                  </a:lnTo>
                  <a:lnTo>
                    <a:pt x="376" y="531"/>
                  </a:lnTo>
                  <a:lnTo>
                    <a:pt x="379" y="537"/>
                  </a:lnTo>
                  <a:lnTo>
                    <a:pt x="382" y="541"/>
                  </a:lnTo>
                  <a:lnTo>
                    <a:pt x="384" y="547"/>
                  </a:lnTo>
                  <a:lnTo>
                    <a:pt x="385" y="552"/>
                  </a:lnTo>
                  <a:lnTo>
                    <a:pt x="382" y="557"/>
                  </a:lnTo>
                  <a:lnTo>
                    <a:pt x="382" y="557"/>
                  </a:lnTo>
                  <a:lnTo>
                    <a:pt x="380" y="563"/>
                  </a:lnTo>
                  <a:lnTo>
                    <a:pt x="377" y="569"/>
                  </a:lnTo>
                  <a:lnTo>
                    <a:pt x="370" y="579"/>
                  </a:lnTo>
                  <a:lnTo>
                    <a:pt x="368" y="585"/>
                  </a:lnTo>
                  <a:lnTo>
                    <a:pt x="365" y="590"/>
                  </a:lnTo>
                  <a:lnTo>
                    <a:pt x="365" y="597"/>
                  </a:lnTo>
                  <a:lnTo>
                    <a:pt x="368" y="603"/>
                  </a:lnTo>
                  <a:lnTo>
                    <a:pt x="368" y="603"/>
                  </a:lnTo>
                  <a:lnTo>
                    <a:pt x="370" y="607"/>
                  </a:lnTo>
                  <a:lnTo>
                    <a:pt x="373" y="611"/>
                  </a:lnTo>
                  <a:lnTo>
                    <a:pt x="384" y="615"/>
                  </a:lnTo>
                  <a:lnTo>
                    <a:pt x="393" y="621"/>
                  </a:lnTo>
                  <a:lnTo>
                    <a:pt x="397" y="624"/>
                  </a:lnTo>
                  <a:lnTo>
                    <a:pt x="401" y="629"/>
                  </a:lnTo>
                  <a:lnTo>
                    <a:pt x="401" y="629"/>
                  </a:lnTo>
                  <a:lnTo>
                    <a:pt x="396" y="632"/>
                  </a:lnTo>
                  <a:lnTo>
                    <a:pt x="393" y="637"/>
                  </a:lnTo>
                  <a:lnTo>
                    <a:pt x="389" y="641"/>
                  </a:lnTo>
                  <a:lnTo>
                    <a:pt x="387" y="647"/>
                  </a:lnTo>
                  <a:lnTo>
                    <a:pt x="386" y="653"/>
                  </a:lnTo>
                  <a:lnTo>
                    <a:pt x="387" y="657"/>
                  </a:lnTo>
                  <a:lnTo>
                    <a:pt x="388" y="660"/>
                  </a:lnTo>
                  <a:lnTo>
                    <a:pt x="390" y="661"/>
                  </a:lnTo>
                  <a:lnTo>
                    <a:pt x="393" y="662"/>
                  </a:lnTo>
                  <a:lnTo>
                    <a:pt x="396" y="663"/>
                  </a:lnTo>
                  <a:lnTo>
                    <a:pt x="396" y="663"/>
                  </a:lnTo>
                  <a:lnTo>
                    <a:pt x="413" y="664"/>
                  </a:lnTo>
                  <a:lnTo>
                    <a:pt x="430" y="664"/>
                  </a:lnTo>
                  <a:lnTo>
                    <a:pt x="464" y="663"/>
                  </a:lnTo>
                  <a:lnTo>
                    <a:pt x="464" y="663"/>
                  </a:lnTo>
                  <a:lnTo>
                    <a:pt x="470" y="663"/>
                  </a:lnTo>
                  <a:lnTo>
                    <a:pt x="477" y="664"/>
                  </a:lnTo>
                  <a:lnTo>
                    <a:pt x="483" y="666"/>
                  </a:lnTo>
                  <a:lnTo>
                    <a:pt x="488" y="669"/>
                  </a:lnTo>
                  <a:lnTo>
                    <a:pt x="493" y="672"/>
                  </a:lnTo>
                  <a:lnTo>
                    <a:pt x="498" y="677"/>
                  </a:lnTo>
                  <a:lnTo>
                    <a:pt x="503" y="681"/>
                  </a:lnTo>
                  <a:lnTo>
                    <a:pt x="506" y="686"/>
                  </a:lnTo>
                  <a:lnTo>
                    <a:pt x="510" y="691"/>
                  </a:lnTo>
                  <a:lnTo>
                    <a:pt x="512" y="697"/>
                  </a:lnTo>
                  <a:lnTo>
                    <a:pt x="513" y="703"/>
                  </a:lnTo>
                  <a:lnTo>
                    <a:pt x="514" y="708"/>
                  </a:lnTo>
                  <a:lnTo>
                    <a:pt x="513" y="715"/>
                  </a:lnTo>
                  <a:lnTo>
                    <a:pt x="512" y="721"/>
                  </a:lnTo>
                  <a:lnTo>
                    <a:pt x="509" y="726"/>
                  </a:lnTo>
                  <a:lnTo>
                    <a:pt x="505" y="731"/>
                  </a:lnTo>
                  <a:lnTo>
                    <a:pt x="505" y="731"/>
                  </a:lnTo>
                  <a:lnTo>
                    <a:pt x="498" y="736"/>
                  </a:lnTo>
                  <a:lnTo>
                    <a:pt x="492" y="739"/>
                  </a:lnTo>
                  <a:lnTo>
                    <a:pt x="484" y="741"/>
                  </a:lnTo>
                  <a:lnTo>
                    <a:pt x="475" y="744"/>
                  </a:lnTo>
                  <a:lnTo>
                    <a:pt x="456" y="748"/>
                  </a:lnTo>
                  <a:lnTo>
                    <a:pt x="448" y="752"/>
                  </a:lnTo>
                  <a:lnTo>
                    <a:pt x="439" y="755"/>
                  </a:lnTo>
                  <a:lnTo>
                    <a:pt x="439" y="755"/>
                  </a:lnTo>
                  <a:lnTo>
                    <a:pt x="445" y="761"/>
                  </a:lnTo>
                  <a:lnTo>
                    <a:pt x="447" y="763"/>
                  </a:lnTo>
                  <a:lnTo>
                    <a:pt x="450" y="764"/>
                  </a:lnTo>
                  <a:lnTo>
                    <a:pt x="450" y="764"/>
                  </a:lnTo>
                  <a:lnTo>
                    <a:pt x="462" y="764"/>
                  </a:lnTo>
                  <a:lnTo>
                    <a:pt x="475" y="766"/>
                  </a:lnTo>
                  <a:lnTo>
                    <a:pt x="487" y="770"/>
                  </a:lnTo>
                  <a:lnTo>
                    <a:pt x="497" y="776"/>
                  </a:lnTo>
                  <a:lnTo>
                    <a:pt x="502" y="779"/>
                  </a:lnTo>
                  <a:lnTo>
                    <a:pt x="506" y="782"/>
                  </a:lnTo>
                  <a:lnTo>
                    <a:pt x="510" y="786"/>
                  </a:lnTo>
                  <a:lnTo>
                    <a:pt x="512" y="792"/>
                  </a:lnTo>
                  <a:lnTo>
                    <a:pt x="513" y="796"/>
                  </a:lnTo>
                  <a:lnTo>
                    <a:pt x="513" y="802"/>
                  </a:lnTo>
                  <a:lnTo>
                    <a:pt x="512" y="807"/>
                  </a:lnTo>
                  <a:lnTo>
                    <a:pt x="510" y="814"/>
                  </a:lnTo>
                  <a:lnTo>
                    <a:pt x="510" y="814"/>
                  </a:lnTo>
                  <a:lnTo>
                    <a:pt x="505" y="823"/>
                  </a:lnTo>
                  <a:lnTo>
                    <a:pt x="498" y="832"/>
                  </a:lnTo>
                  <a:lnTo>
                    <a:pt x="492" y="840"/>
                  </a:lnTo>
                  <a:lnTo>
                    <a:pt x="484" y="848"/>
                  </a:lnTo>
                  <a:lnTo>
                    <a:pt x="475" y="855"/>
                  </a:lnTo>
                  <a:lnTo>
                    <a:pt x="465" y="862"/>
                  </a:lnTo>
                  <a:lnTo>
                    <a:pt x="445" y="872"/>
                  </a:lnTo>
                  <a:lnTo>
                    <a:pt x="445" y="872"/>
                  </a:lnTo>
                  <a:lnTo>
                    <a:pt x="444" y="876"/>
                  </a:lnTo>
                  <a:lnTo>
                    <a:pt x="444" y="880"/>
                  </a:lnTo>
                  <a:lnTo>
                    <a:pt x="444" y="886"/>
                  </a:lnTo>
                  <a:lnTo>
                    <a:pt x="445" y="890"/>
                  </a:lnTo>
                  <a:lnTo>
                    <a:pt x="445" y="890"/>
                  </a:lnTo>
                  <a:lnTo>
                    <a:pt x="455" y="906"/>
                  </a:lnTo>
                  <a:lnTo>
                    <a:pt x="459" y="914"/>
                  </a:lnTo>
                  <a:lnTo>
                    <a:pt x="462" y="922"/>
                  </a:lnTo>
                  <a:lnTo>
                    <a:pt x="462" y="922"/>
                  </a:lnTo>
                  <a:lnTo>
                    <a:pt x="465" y="934"/>
                  </a:lnTo>
                  <a:lnTo>
                    <a:pt x="468" y="946"/>
                  </a:lnTo>
                  <a:lnTo>
                    <a:pt x="469" y="959"/>
                  </a:lnTo>
                  <a:lnTo>
                    <a:pt x="472" y="971"/>
                  </a:lnTo>
                  <a:lnTo>
                    <a:pt x="472" y="971"/>
                  </a:lnTo>
                  <a:lnTo>
                    <a:pt x="478" y="985"/>
                  </a:lnTo>
                  <a:lnTo>
                    <a:pt x="485" y="997"/>
                  </a:lnTo>
                  <a:lnTo>
                    <a:pt x="494" y="1009"/>
                  </a:lnTo>
                  <a:lnTo>
                    <a:pt x="503" y="1020"/>
                  </a:lnTo>
                  <a:lnTo>
                    <a:pt x="512" y="1033"/>
                  </a:lnTo>
                  <a:lnTo>
                    <a:pt x="521" y="1044"/>
                  </a:lnTo>
                  <a:lnTo>
                    <a:pt x="529" y="1058"/>
                  </a:lnTo>
                  <a:lnTo>
                    <a:pt x="535" y="1071"/>
                  </a:lnTo>
                  <a:lnTo>
                    <a:pt x="535" y="1071"/>
                  </a:lnTo>
                  <a:lnTo>
                    <a:pt x="538" y="1077"/>
                  </a:lnTo>
                  <a:lnTo>
                    <a:pt x="543" y="1082"/>
                  </a:lnTo>
                  <a:lnTo>
                    <a:pt x="548" y="1085"/>
                  </a:lnTo>
                  <a:lnTo>
                    <a:pt x="554" y="1088"/>
                  </a:lnTo>
                  <a:lnTo>
                    <a:pt x="566" y="1095"/>
                  </a:lnTo>
                  <a:lnTo>
                    <a:pt x="570" y="1100"/>
                  </a:lnTo>
                  <a:lnTo>
                    <a:pt x="574" y="1104"/>
                  </a:lnTo>
                  <a:lnTo>
                    <a:pt x="574" y="1104"/>
                  </a:lnTo>
                  <a:lnTo>
                    <a:pt x="584" y="1126"/>
                  </a:lnTo>
                  <a:lnTo>
                    <a:pt x="593" y="1147"/>
                  </a:lnTo>
                  <a:lnTo>
                    <a:pt x="593" y="1147"/>
                  </a:lnTo>
                  <a:lnTo>
                    <a:pt x="596" y="1154"/>
                  </a:lnTo>
                  <a:lnTo>
                    <a:pt x="602" y="1161"/>
                  </a:lnTo>
                  <a:lnTo>
                    <a:pt x="605" y="1163"/>
                  </a:lnTo>
                  <a:lnTo>
                    <a:pt x="609" y="1166"/>
                  </a:lnTo>
                  <a:lnTo>
                    <a:pt x="612" y="1167"/>
                  </a:lnTo>
                  <a:lnTo>
                    <a:pt x="616" y="1167"/>
                  </a:lnTo>
                  <a:lnTo>
                    <a:pt x="616" y="1167"/>
                  </a:lnTo>
                  <a:lnTo>
                    <a:pt x="627" y="1165"/>
                  </a:lnTo>
                  <a:lnTo>
                    <a:pt x="638" y="1163"/>
                  </a:lnTo>
                  <a:lnTo>
                    <a:pt x="649" y="1163"/>
                  </a:lnTo>
                  <a:lnTo>
                    <a:pt x="660" y="1165"/>
                  </a:lnTo>
                  <a:lnTo>
                    <a:pt x="660" y="1165"/>
                  </a:lnTo>
                  <a:lnTo>
                    <a:pt x="664" y="1168"/>
                  </a:lnTo>
                  <a:lnTo>
                    <a:pt x="668" y="1173"/>
                  </a:lnTo>
                  <a:lnTo>
                    <a:pt x="675" y="1183"/>
                  </a:lnTo>
                  <a:lnTo>
                    <a:pt x="678" y="1188"/>
                  </a:lnTo>
                  <a:lnTo>
                    <a:pt x="682" y="1192"/>
                  </a:lnTo>
                  <a:lnTo>
                    <a:pt x="684" y="1193"/>
                  </a:lnTo>
                  <a:lnTo>
                    <a:pt x="687" y="1193"/>
                  </a:lnTo>
                  <a:lnTo>
                    <a:pt x="690" y="1193"/>
                  </a:lnTo>
                  <a:lnTo>
                    <a:pt x="693" y="1191"/>
                  </a:lnTo>
                  <a:lnTo>
                    <a:pt x="693" y="1191"/>
                  </a:lnTo>
                  <a:lnTo>
                    <a:pt x="699" y="1187"/>
                  </a:lnTo>
                  <a:lnTo>
                    <a:pt x="704" y="1183"/>
                  </a:lnTo>
                  <a:lnTo>
                    <a:pt x="708" y="1176"/>
                  </a:lnTo>
                  <a:lnTo>
                    <a:pt x="712" y="1170"/>
                  </a:lnTo>
                  <a:lnTo>
                    <a:pt x="719" y="1155"/>
                  </a:lnTo>
                  <a:lnTo>
                    <a:pt x="726" y="1142"/>
                  </a:lnTo>
                  <a:lnTo>
                    <a:pt x="726" y="1142"/>
                  </a:lnTo>
                  <a:lnTo>
                    <a:pt x="733" y="1130"/>
                  </a:lnTo>
                  <a:lnTo>
                    <a:pt x="737" y="1118"/>
                  </a:lnTo>
                  <a:lnTo>
                    <a:pt x="746" y="1094"/>
                  </a:lnTo>
                  <a:lnTo>
                    <a:pt x="760" y="1043"/>
                  </a:lnTo>
                  <a:lnTo>
                    <a:pt x="768" y="1020"/>
                  </a:lnTo>
                  <a:lnTo>
                    <a:pt x="773" y="1009"/>
                  </a:lnTo>
                  <a:lnTo>
                    <a:pt x="779" y="998"/>
                  </a:lnTo>
                  <a:lnTo>
                    <a:pt x="786" y="989"/>
                  </a:lnTo>
                  <a:lnTo>
                    <a:pt x="794" y="980"/>
                  </a:lnTo>
                  <a:lnTo>
                    <a:pt x="803" y="972"/>
                  </a:lnTo>
                  <a:lnTo>
                    <a:pt x="813" y="967"/>
                  </a:lnTo>
                  <a:lnTo>
                    <a:pt x="813" y="967"/>
                  </a:lnTo>
                  <a:lnTo>
                    <a:pt x="852" y="948"/>
                  </a:lnTo>
                  <a:lnTo>
                    <a:pt x="870" y="939"/>
                  </a:lnTo>
                  <a:lnTo>
                    <a:pt x="879" y="934"/>
                  </a:lnTo>
                  <a:lnTo>
                    <a:pt x="887" y="928"/>
                  </a:lnTo>
                  <a:lnTo>
                    <a:pt x="887" y="928"/>
                  </a:lnTo>
                  <a:lnTo>
                    <a:pt x="896" y="920"/>
                  </a:lnTo>
                  <a:lnTo>
                    <a:pt x="903" y="911"/>
                  </a:lnTo>
                  <a:lnTo>
                    <a:pt x="917" y="890"/>
                  </a:lnTo>
                  <a:lnTo>
                    <a:pt x="924" y="879"/>
                  </a:lnTo>
                  <a:lnTo>
                    <a:pt x="932" y="870"/>
                  </a:lnTo>
                  <a:lnTo>
                    <a:pt x="940" y="860"/>
                  </a:lnTo>
                  <a:lnTo>
                    <a:pt x="950" y="852"/>
                  </a:lnTo>
                  <a:lnTo>
                    <a:pt x="950" y="852"/>
                  </a:lnTo>
                  <a:lnTo>
                    <a:pt x="956" y="847"/>
                  </a:lnTo>
                  <a:lnTo>
                    <a:pt x="962" y="845"/>
                  </a:lnTo>
                  <a:lnTo>
                    <a:pt x="976" y="840"/>
                  </a:lnTo>
                  <a:lnTo>
                    <a:pt x="990" y="836"/>
                  </a:lnTo>
                  <a:lnTo>
                    <a:pt x="1003" y="831"/>
                  </a:lnTo>
                  <a:lnTo>
                    <a:pt x="1003" y="831"/>
                  </a:lnTo>
                  <a:lnTo>
                    <a:pt x="1010" y="830"/>
                  </a:lnTo>
                  <a:lnTo>
                    <a:pt x="1017" y="830"/>
                  </a:lnTo>
                  <a:lnTo>
                    <a:pt x="1025" y="830"/>
                  </a:lnTo>
                  <a:lnTo>
                    <a:pt x="1032" y="830"/>
                  </a:lnTo>
                  <a:lnTo>
                    <a:pt x="1032" y="830"/>
                  </a:lnTo>
                  <a:lnTo>
                    <a:pt x="1048" y="826"/>
                  </a:lnTo>
                  <a:lnTo>
                    <a:pt x="1063" y="821"/>
                  </a:lnTo>
                  <a:lnTo>
                    <a:pt x="1077" y="815"/>
                  </a:lnTo>
                  <a:lnTo>
                    <a:pt x="1086" y="813"/>
                  </a:lnTo>
                  <a:lnTo>
                    <a:pt x="1096" y="812"/>
                  </a:lnTo>
                  <a:lnTo>
                    <a:pt x="1096" y="812"/>
                  </a:lnTo>
                  <a:lnTo>
                    <a:pt x="1109" y="809"/>
                  </a:lnTo>
                  <a:lnTo>
                    <a:pt x="1122" y="805"/>
                  </a:lnTo>
                  <a:lnTo>
                    <a:pt x="1135" y="799"/>
                  </a:lnTo>
                  <a:lnTo>
                    <a:pt x="1148" y="794"/>
                  </a:lnTo>
                  <a:lnTo>
                    <a:pt x="1159" y="786"/>
                  </a:lnTo>
                  <a:lnTo>
                    <a:pt x="1171" y="778"/>
                  </a:lnTo>
                  <a:lnTo>
                    <a:pt x="1182" y="769"/>
                  </a:lnTo>
                  <a:lnTo>
                    <a:pt x="1192" y="759"/>
                  </a:lnTo>
                  <a:lnTo>
                    <a:pt x="1192" y="759"/>
                  </a:lnTo>
                  <a:lnTo>
                    <a:pt x="1194" y="754"/>
                  </a:lnTo>
                  <a:lnTo>
                    <a:pt x="1196" y="747"/>
                  </a:lnTo>
                  <a:lnTo>
                    <a:pt x="1194" y="741"/>
                  </a:lnTo>
                  <a:lnTo>
                    <a:pt x="1192" y="736"/>
                  </a:lnTo>
                  <a:lnTo>
                    <a:pt x="1192" y="736"/>
                  </a:lnTo>
                  <a:lnTo>
                    <a:pt x="1188" y="729"/>
                  </a:lnTo>
                  <a:lnTo>
                    <a:pt x="1184" y="722"/>
                  </a:lnTo>
                  <a:lnTo>
                    <a:pt x="1181" y="715"/>
                  </a:lnTo>
                  <a:lnTo>
                    <a:pt x="1179" y="707"/>
                  </a:lnTo>
                  <a:lnTo>
                    <a:pt x="1175" y="693"/>
                  </a:lnTo>
                  <a:lnTo>
                    <a:pt x="1173" y="686"/>
                  </a:lnTo>
                  <a:lnTo>
                    <a:pt x="1169" y="679"/>
                  </a:lnTo>
                  <a:lnTo>
                    <a:pt x="1169" y="679"/>
                  </a:lnTo>
                  <a:lnTo>
                    <a:pt x="1173" y="685"/>
                  </a:lnTo>
                  <a:lnTo>
                    <a:pt x="1176" y="688"/>
                  </a:lnTo>
                  <a:lnTo>
                    <a:pt x="1184" y="696"/>
                  </a:lnTo>
                  <a:lnTo>
                    <a:pt x="1193" y="702"/>
                  </a:lnTo>
                  <a:lnTo>
                    <a:pt x="1205" y="706"/>
                  </a:lnTo>
                  <a:lnTo>
                    <a:pt x="1216" y="708"/>
                  </a:lnTo>
                  <a:lnTo>
                    <a:pt x="1226" y="710"/>
                  </a:lnTo>
                  <a:lnTo>
                    <a:pt x="1237" y="708"/>
                  </a:lnTo>
                  <a:lnTo>
                    <a:pt x="1246" y="706"/>
                  </a:lnTo>
                  <a:lnTo>
                    <a:pt x="1246" y="706"/>
                  </a:lnTo>
                  <a:lnTo>
                    <a:pt x="1248" y="704"/>
                  </a:lnTo>
                  <a:lnTo>
                    <a:pt x="1249" y="701"/>
                  </a:lnTo>
                  <a:lnTo>
                    <a:pt x="1249" y="696"/>
                  </a:lnTo>
                  <a:lnTo>
                    <a:pt x="1249" y="691"/>
                  </a:lnTo>
                  <a:lnTo>
                    <a:pt x="1247" y="680"/>
                  </a:lnTo>
                  <a:lnTo>
                    <a:pt x="1245" y="674"/>
                  </a:lnTo>
                  <a:lnTo>
                    <a:pt x="1242" y="670"/>
                  </a:lnTo>
                  <a:lnTo>
                    <a:pt x="1242" y="670"/>
                  </a:lnTo>
                  <a:lnTo>
                    <a:pt x="1234" y="658"/>
                  </a:lnTo>
                  <a:lnTo>
                    <a:pt x="1227" y="646"/>
                  </a:lnTo>
                  <a:lnTo>
                    <a:pt x="1222" y="633"/>
                  </a:lnTo>
                  <a:lnTo>
                    <a:pt x="1216" y="621"/>
                  </a:lnTo>
                  <a:lnTo>
                    <a:pt x="1213" y="610"/>
                  </a:lnTo>
                  <a:lnTo>
                    <a:pt x="1210" y="597"/>
                  </a:lnTo>
                  <a:lnTo>
                    <a:pt x="1209" y="586"/>
                  </a:lnTo>
                  <a:lnTo>
                    <a:pt x="1209" y="574"/>
                  </a:lnTo>
                  <a:lnTo>
                    <a:pt x="1209" y="574"/>
                  </a:lnTo>
                  <a:lnTo>
                    <a:pt x="1212" y="569"/>
                  </a:lnTo>
                  <a:lnTo>
                    <a:pt x="1215" y="562"/>
                  </a:lnTo>
                  <a:lnTo>
                    <a:pt x="1224" y="550"/>
                  </a:lnTo>
                  <a:lnTo>
                    <a:pt x="1229" y="544"/>
                  </a:lnTo>
                  <a:lnTo>
                    <a:pt x="1233" y="536"/>
                  </a:lnTo>
                  <a:lnTo>
                    <a:pt x="1238" y="528"/>
                  </a:lnTo>
                  <a:lnTo>
                    <a:pt x="1240" y="519"/>
                  </a:lnTo>
                  <a:lnTo>
                    <a:pt x="1240" y="519"/>
                  </a:lnTo>
                  <a:lnTo>
                    <a:pt x="1241" y="514"/>
                  </a:lnTo>
                  <a:lnTo>
                    <a:pt x="1243" y="512"/>
                  </a:lnTo>
                  <a:lnTo>
                    <a:pt x="1248" y="509"/>
                  </a:lnTo>
                  <a:lnTo>
                    <a:pt x="1251" y="508"/>
                  </a:lnTo>
                  <a:lnTo>
                    <a:pt x="1259" y="506"/>
                  </a:lnTo>
                  <a:lnTo>
                    <a:pt x="1263" y="504"/>
                  </a:lnTo>
                  <a:lnTo>
                    <a:pt x="1266" y="501"/>
                  </a:lnTo>
                  <a:lnTo>
                    <a:pt x="1266" y="501"/>
                  </a:lnTo>
                  <a:lnTo>
                    <a:pt x="1268" y="495"/>
                  </a:lnTo>
                  <a:lnTo>
                    <a:pt x="1270" y="488"/>
                  </a:lnTo>
                  <a:lnTo>
                    <a:pt x="1268" y="480"/>
                  </a:lnTo>
                  <a:lnTo>
                    <a:pt x="1267" y="476"/>
                  </a:lnTo>
                  <a:lnTo>
                    <a:pt x="1266" y="474"/>
                  </a:lnTo>
                  <a:lnTo>
                    <a:pt x="1266" y="474"/>
                  </a:lnTo>
                  <a:lnTo>
                    <a:pt x="1258" y="467"/>
                  </a:lnTo>
                  <a:lnTo>
                    <a:pt x="1249" y="461"/>
                  </a:lnTo>
                  <a:lnTo>
                    <a:pt x="1246" y="457"/>
                  </a:lnTo>
                  <a:lnTo>
                    <a:pt x="1243" y="453"/>
                  </a:lnTo>
                  <a:lnTo>
                    <a:pt x="1243" y="449"/>
                  </a:lnTo>
                  <a:lnTo>
                    <a:pt x="1245" y="443"/>
                  </a:lnTo>
                  <a:lnTo>
                    <a:pt x="1245" y="443"/>
                  </a:lnTo>
                  <a:lnTo>
                    <a:pt x="1267" y="408"/>
                  </a:lnTo>
                  <a:lnTo>
                    <a:pt x="1280" y="391"/>
                  </a:lnTo>
                  <a:lnTo>
                    <a:pt x="1295" y="374"/>
                  </a:lnTo>
                  <a:lnTo>
                    <a:pt x="1295" y="374"/>
                  </a:lnTo>
                  <a:lnTo>
                    <a:pt x="1297" y="371"/>
                  </a:lnTo>
                  <a:lnTo>
                    <a:pt x="1298" y="368"/>
                  </a:lnTo>
                  <a:lnTo>
                    <a:pt x="1299" y="360"/>
                  </a:lnTo>
                  <a:lnTo>
                    <a:pt x="1299" y="352"/>
                  </a:lnTo>
                  <a:lnTo>
                    <a:pt x="1298" y="345"/>
                  </a:lnTo>
                  <a:lnTo>
                    <a:pt x="1297" y="335"/>
                  </a:lnTo>
                  <a:lnTo>
                    <a:pt x="1297" y="327"/>
                  </a:lnTo>
                  <a:lnTo>
                    <a:pt x="1297" y="321"/>
                  </a:lnTo>
                  <a:lnTo>
                    <a:pt x="1298" y="317"/>
                  </a:lnTo>
                  <a:lnTo>
                    <a:pt x="1300" y="314"/>
                  </a:lnTo>
                  <a:lnTo>
                    <a:pt x="1300" y="314"/>
                  </a:lnTo>
                  <a:lnTo>
                    <a:pt x="1314" y="296"/>
                  </a:lnTo>
                  <a:lnTo>
                    <a:pt x="1330" y="279"/>
                  </a:lnTo>
                  <a:lnTo>
                    <a:pt x="1345" y="262"/>
                  </a:lnTo>
                  <a:lnTo>
                    <a:pt x="1362" y="247"/>
                  </a:lnTo>
                  <a:lnTo>
                    <a:pt x="1396" y="216"/>
                  </a:lnTo>
                  <a:lnTo>
                    <a:pt x="1430" y="186"/>
                  </a:lnTo>
                  <a:lnTo>
                    <a:pt x="1430" y="186"/>
                  </a:lnTo>
                  <a:lnTo>
                    <a:pt x="1433" y="185"/>
                  </a:lnTo>
                  <a:lnTo>
                    <a:pt x="1437" y="185"/>
                  </a:lnTo>
                  <a:lnTo>
                    <a:pt x="1440" y="185"/>
                  </a:lnTo>
                  <a:lnTo>
                    <a:pt x="1442" y="184"/>
                  </a:lnTo>
                  <a:lnTo>
                    <a:pt x="1442" y="184"/>
                  </a:lnTo>
                  <a:lnTo>
                    <a:pt x="1445" y="181"/>
                  </a:lnTo>
                  <a:lnTo>
                    <a:pt x="1449" y="177"/>
                  </a:lnTo>
                  <a:lnTo>
                    <a:pt x="1457" y="171"/>
                  </a:lnTo>
                  <a:lnTo>
                    <a:pt x="1461" y="168"/>
                  </a:lnTo>
                  <a:lnTo>
                    <a:pt x="1463" y="165"/>
                  </a:lnTo>
                  <a:lnTo>
                    <a:pt x="1464" y="161"/>
                  </a:lnTo>
                  <a:lnTo>
                    <a:pt x="1462" y="157"/>
                  </a:lnTo>
                  <a:lnTo>
                    <a:pt x="1462" y="157"/>
                  </a:lnTo>
                  <a:lnTo>
                    <a:pt x="1458" y="153"/>
                  </a:lnTo>
                  <a:lnTo>
                    <a:pt x="1456" y="151"/>
                  </a:lnTo>
                  <a:lnTo>
                    <a:pt x="1453" y="150"/>
                  </a:lnTo>
                  <a:lnTo>
                    <a:pt x="1450" y="149"/>
                  </a:lnTo>
                  <a:lnTo>
                    <a:pt x="1444" y="150"/>
                  </a:lnTo>
                  <a:lnTo>
                    <a:pt x="1437" y="151"/>
                  </a:lnTo>
                  <a:lnTo>
                    <a:pt x="1423" y="158"/>
                  </a:lnTo>
                  <a:lnTo>
                    <a:pt x="1416" y="161"/>
                  </a:lnTo>
                  <a:lnTo>
                    <a:pt x="1409" y="164"/>
                  </a:lnTo>
                  <a:lnTo>
                    <a:pt x="1409" y="164"/>
                  </a:lnTo>
                  <a:lnTo>
                    <a:pt x="1403" y="165"/>
                  </a:lnTo>
                  <a:lnTo>
                    <a:pt x="1397" y="163"/>
                  </a:lnTo>
                  <a:lnTo>
                    <a:pt x="1392" y="159"/>
                  </a:lnTo>
                  <a:lnTo>
                    <a:pt x="1388" y="156"/>
                  </a:lnTo>
                  <a:lnTo>
                    <a:pt x="1382" y="151"/>
                  </a:lnTo>
                  <a:lnTo>
                    <a:pt x="1378" y="148"/>
                  </a:lnTo>
                  <a:lnTo>
                    <a:pt x="1372" y="146"/>
                  </a:lnTo>
                  <a:lnTo>
                    <a:pt x="1365" y="144"/>
                  </a:lnTo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53" name="ïśļíḓè">
              <a:extLst>
                <a:ext uri="{FF2B5EF4-FFF2-40B4-BE49-F238E27FC236}">
                  <a16:creationId xmlns:a16="http://schemas.microsoft.com/office/drawing/2014/main" id="{C1B27455-AB80-4654-9B66-B91E9F84ED3A}"/>
                </a:ext>
              </a:extLst>
            </p:cNvPr>
            <p:cNvSpPr/>
            <p:nvPr/>
          </p:nvSpPr>
          <p:spPr bwMode="auto">
            <a:xfrm>
              <a:off x="9128645" y="2885082"/>
              <a:ext cx="81665" cy="275891"/>
            </a:xfrm>
            <a:custGeom>
              <a:avLst/>
              <a:gdLst>
                <a:gd name="T0" fmla="*/ 0 w 79"/>
                <a:gd name="T1" fmla="*/ 247 h 276"/>
                <a:gd name="T2" fmla="*/ 3 w 79"/>
                <a:gd name="T3" fmla="*/ 251 h 276"/>
                <a:gd name="T4" fmla="*/ 9 w 79"/>
                <a:gd name="T5" fmla="*/ 253 h 276"/>
                <a:gd name="T6" fmla="*/ 9 w 79"/>
                <a:gd name="T7" fmla="*/ 257 h 276"/>
                <a:gd name="T8" fmla="*/ 10 w 79"/>
                <a:gd name="T9" fmla="*/ 262 h 276"/>
                <a:gd name="T10" fmla="*/ 11 w 79"/>
                <a:gd name="T11" fmla="*/ 263 h 276"/>
                <a:gd name="T12" fmla="*/ 17 w 79"/>
                <a:gd name="T13" fmla="*/ 263 h 276"/>
                <a:gd name="T14" fmla="*/ 18 w 79"/>
                <a:gd name="T15" fmla="*/ 263 h 276"/>
                <a:gd name="T16" fmla="*/ 19 w 79"/>
                <a:gd name="T17" fmla="*/ 267 h 276"/>
                <a:gd name="T18" fmla="*/ 19 w 79"/>
                <a:gd name="T19" fmla="*/ 272 h 276"/>
                <a:gd name="T20" fmla="*/ 26 w 79"/>
                <a:gd name="T21" fmla="*/ 274 h 276"/>
                <a:gd name="T22" fmla="*/ 36 w 79"/>
                <a:gd name="T23" fmla="*/ 276 h 276"/>
                <a:gd name="T24" fmla="*/ 41 w 79"/>
                <a:gd name="T25" fmla="*/ 274 h 276"/>
                <a:gd name="T26" fmla="*/ 41 w 79"/>
                <a:gd name="T27" fmla="*/ 272 h 276"/>
                <a:gd name="T28" fmla="*/ 47 w 79"/>
                <a:gd name="T29" fmla="*/ 238 h 276"/>
                <a:gd name="T30" fmla="*/ 53 w 79"/>
                <a:gd name="T31" fmla="*/ 217 h 276"/>
                <a:gd name="T32" fmla="*/ 63 w 79"/>
                <a:gd name="T33" fmla="*/ 205 h 276"/>
                <a:gd name="T34" fmla="*/ 73 w 79"/>
                <a:gd name="T35" fmla="*/ 199 h 276"/>
                <a:gd name="T36" fmla="*/ 79 w 79"/>
                <a:gd name="T37" fmla="*/ 197 h 276"/>
                <a:gd name="T38" fmla="*/ 64 w 79"/>
                <a:gd name="T39" fmla="*/ 134 h 276"/>
                <a:gd name="T40" fmla="*/ 56 w 79"/>
                <a:gd name="T41" fmla="*/ 71 h 276"/>
                <a:gd name="T42" fmla="*/ 55 w 79"/>
                <a:gd name="T43" fmla="*/ 66 h 276"/>
                <a:gd name="T44" fmla="*/ 48 w 79"/>
                <a:gd name="T45" fmla="*/ 49 h 276"/>
                <a:gd name="T46" fmla="*/ 44 w 79"/>
                <a:gd name="T47" fmla="*/ 38 h 276"/>
                <a:gd name="T48" fmla="*/ 46 w 79"/>
                <a:gd name="T49" fmla="*/ 26 h 276"/>
                <a:gd name="T50" fmla="*/ 48 w 79"/>
                <a:gd name="T51" fmla="*/ 13 h 276"/>
                <a:gd name="T52" fmla="*/ 49 w 79"/>
                <a:gd name="T53" fmla="*/ 0 h 276"/>
                <a:gd name="T54" fmla="*/ 30 w 79"/>
                <a:gd name="T55" fmla="*/ 15 h 276"/>
                <a:gd name="T56" fmla="*/ 28 w 79"/>
                <a:gd name="T57" fmla="*/ 21 h 276"/>
                <a:gd name="T58" fmla="*/ 22 w 79"/>
                <a:gd name="T59" fmla="*/ 34 h 276"/>
                <a:gd name="T60" fmla="*/ 13 w 79"/>
                <a:gd name="T61" fmla="*/ 47 h 276"/>
                <a:gd name="T62" fmla="*/ 11 w 79"/>
                <a:gd name="T63" fmla="*/ 51 h 276"/>
                <a:gd name="T64" fmla="*/ 9 w 79"/>
                <a:gd name="T65" fmla="*/ 85 h 276"/>
                <a:gd name="T66" fmla="*/ 10 w 79"/>
                <a:gd name="T67" fmla="*/ 152 h 276"/>
                <a:gd name="T68" fmla="*/ 8 w 79"/>
                <a:gd name="T69" fmla="*/ 187 h 276"/>
                <a:gd name="T70" fmla="*/ 5 w 79"/>
                <a:gd name="T71" fmla="*/ 201 h 276"/>
                <a:gd name="T72" fmla="*/ 0 w 79"/>
                <a:gd name="T73" fmla="*/ 232 h 276"/>
                <a:gd name="T74" fmla="*/ 0 w 79"/>
                <a:gd name="T75" fmla="*/ 247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9" h="276">
                  <a:moveTo>
                    <a:pt x="0" y="247"/>
                  </a:moveTo>
                  <a:lnTo>
                    <a:pt x="0" y="247"/>
                  </a:lnTo>
                  <a:lnTo>
                    <a:pt x="1" y="250"/>
                  </a:lnTo>
                  <a:lnTo>
                    <a:pt x="3" y="251"/>
                  </a:lnTo>
                  <a:lnTo>
                    <a:pt x="6" y="253"/>
                  </a:lnTo>
                  <a:lnTo>
                    <a:pt x="9" y="253"/>
                  </a:lnTo>
                  <a:lnTo>
                    <a:pt x="9" y="253"/>
                  </a:lnTo>
                  <a:lnTo>
                    <a:pt x="9" y="257"/>
                  </a:lnTo>
                  <a:lnTo>
                    <a:pt x="9" y="260"/>
                  </a:lnTo>
                  <a:lnTo>
                    <a:pt x="10" y="262"/>
                  </a:lnTo>
                  <a:lnTo>
                    <a:pt x="10" y="262"/>
                  </a:lnTo>
                  <a:lnTo>
                    <a:pt x="11" y="263"/>
                  </a:lnTo>
                  <a:lnTo>
                    <a:pt x="15" y="263"/>
                  </a:lnTo>
                  <a:lnTo>
                    <a:pt x="17" y="263"/>
                  </a:lnTo>
                  <a:lnTo>
                    <a:pt x="18" y="263"/>
                  </a:lnTo>
                  <a:lnTo>
                    <a:pt x="18" y="263"/>
                  </a:lnTo>
                  <a:lnTo>
                    <a:pt x="19" y="265"/>
                  </a:lnTo>
                  <a:lnTo>
                    <a:pt x="19" y="267"/>
                  </a:lnTo>
                  <a:lnTo>
                    <a:pt x="19" y="270"/>
                  </a:lnTo>
                  <a:lnTo>
                    <a:pt x="19" y="272"/>
                  </a:lnTo>
                  <a:lnTo>
                    <a:pt x="19" y="272"/>
                  </a:lnTo>
                  <a:lnTo>
                    <a:pt x="26" y="274"/>
                  </a:lnTo>
                  <a:lnTo>
                    <a:pt x="33" y="276"/>
                  </a:lnTo>
                  <a:lnTo>
                    <a:pt x="36" y="276"/>
                  </a:lnTo>
                  <a:lnTo>
                    <a:pt x="39" y="275"/>
                  </a:lnTo>
                  <a:lnTo>
                    <a:pt x="41" y="274"/>
                  </a:lnTo>
                  <a:lnTo>
                    <a:pt x="41" y="272"/>
                  </a:lnTo>
                  <a:lnTo>
                    <a:pt x="41" y="272"/>
                  </a:lnTo>
                  <a:lnTo>
                    <a:pt x="44" y="249"/>
                  </a:lnTo>
                  <a:lnTo>
                    <a:pt x="47" y="238"/>
                  </a:lnTo>
                  <a:lnTo>
                    <a:pt x="49" y="226"/>
                  </a:lnTo>
                  <a:lnTo>
                    <a:pt x="53" y="217"/>
                  </a:lnTo>
                  <a:lnTo>
                    <a:pt x="59" y="208"/>
                  </a:lnTo>
                  <a:lnTo>
                    <a:pt x="63" y="205"/>
                  </a:lnTo>
                  <a:lnTo>
                    <a:pt x="67" y="201"/>
                  </a:lnTo>
                  <a:lnTo>
                    <a:pt x="73" y="199"/>
                  </a:lnTo>
                  <a:lnTo>
                    <a:pt x="79" y="197"/>
                  </a:lnTo>
                  <a:lnTo>
                    <a:pt x="79" y="197"/>
                  </a:lnTo>
                  <a:lnTo>
                    <a:pt x="69" y="166"/>
                  </a:lnTo>
                  <a:lnTo>
                    <a:pt x="64" y="134"/>
                  </a:lnTo>
                  <a:lnTo>
                    <a:pt x="59" y="104"/>
                  </a:lnTo>
                  <a:lnTo>
                    <a:pt x="56" y="71"/>
                  </a:lnTo>
                  <a:lnTo>
                    <a:pt x="56" y="71"/>
                  </a:lnTo>
                  <a:lnTo>
                    <a:pt x="55" y="66"/>
                  </a:lnTo>
                  <a:lnTo>
                    <a:pt x="52" y="60"/>
                  </a:lnTo>
                  <a:lnTo>
                    <a:pt x="48" y="49"/>
                  </a:lnTo>
                  <a:lnTo>
                    <a:pt x="47" y="43"/>
                  </a:lnTo>
                  <a:lnTo>
                    <a:pt x="44" y="38"/>
                  </a:lnTo>
                  <a:lnTo>
                    <a:pt x="44" y="32"/>
                  </a:lnTo>
                  <a:lnTo>
                    <a:pt x="46" y="26"/>
                  </a:lnTo>
                  <a:lnTo>
                    <a:pt x="46" y="26"/>
                  </a:lnTo>
                  <a:lnTo>
                    <a:pt x="48" y="13"/>
                  </a:lnTo>
                  <a:lnTo>
                    <a:pt x="49" y="0"/>
                  </a:lnTo>
                  <a:lnTo>
                    <a:pt x="49" y="0"/>
                  </a:lnTo>
                  <a:lnTo>
                    <a:pt x="19" y="0"/>
                  </a:lnTo>
                  <a:lnTo>
                    <a:pt x="30" y="15"/>
                  </a:lnTo>
                  <a:lnTo>
                    <a:pt x="30" y="15"/>
                  </a:lnTo>
                  <a:lnTo>
                    <a:pt x="28" y="21"/>
                  </a:lnTo>
                  <a:lnTo>
                    <a:pt x="26" y="26"/>
                  </a:lnTo>
                  <a:lnTo>
                    <a:pt x="22" y="34"/>
                  </a:lnTo>
                  <a:lnTo>
                    <a:pt x="15" y="42"/>
                  </a:lnTo>
                  <a:lnTo>
                    <a:pt x="13" y="47"/>
                  </a:lnTo>
                  <a:lnTo>
                    <a:pt x="11" y="51"/>
                  </a:lnTo>
                  <a:lnTo>
                    <a:pt x="11" y="51"/>
                  </a:lnTo>
                  <a:lnTo>
                    <a:pt x="10" y="68"/>
                  </a:lnTo>
                  <a:lnTo>
                    <a:pt x="9" y="85"/>
                  </a:lnTo>
                  <a:lnTo>
                    <a:pt x="9" y="118"/>
                  </a:lnTo>
                  <a:lnTo>
                    <a:pt x="10" y="152"/>
                  </a:lnTo>
                  <a:lnTo>
                    <a:pt x="9" y="170"/>
                  </a:lnTo>
                  <a:lnTo>
                    <a:pt x="8" y="187"/>
                  </a:lnTo>
                  <a:lnTo>
                    <a:pt x="8" y="187"/>
                  </a:lnTo>
                  <a:lnTo>
                    <a:pt x="5" y="201"/>
                  </a:lnTo>
                  <a:lnTo>
                    <a:pt x="2" y="216"/>
                  </a:lnTo>
                  <a:lnTo>
                    <a:pt x="0" y="232"/>
                  </a:lnTo>
                  <a:lnTo>
                    <a:pt x="0" y="239"/>
                  </a:lnTo>
                  <a:lnTo>
                    <a:pt x="0" y="247"/>
                  </a:lnTo>
                  <a:lnTo>
                    <a:pt x="0" y="247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54" name="i$ļíďè">
              <a:extLst>
                <a:ext uri="{FF2B5EF4-FFF2-40B4-BE49-F238E27FC236}">
                  <a16:creationId xmlns:a16="http://schemas.microsoft.com/office/drawing/2014/main" id="{1078A292-B142-45E4-94C0-1D3400228D2D}"/>
                </a:ext>
              </a:extLst>
            </p:cNvPr>
            <p:cNvSpPr/>
            <p:nvPr/>
          </p:nvSpPr>
          <p:spPr bwMode="auto">
            <a:xfrm>
              <a:off x="6224326" y="1925462"/>
              <a:ext cx="4129282" cy="1585369"/>
            </a:xfrm>
            <a:custGeom>
              <a:avLst/>
              <a:gdLst>
                <a:gd name="T0" fmla="*/ 3551 w 3943"/>
                <a:gd name="T1" fmla="*/ 358 h 1588"/>
                <a:gd name="T2" fmla="*/ 3385 w 3943"/>
                <a:gd name="T3" fmla="*/ 366 h 1588"/>
                <a:gd name="T4" fmla="*/ 3131 w 3943"/>
                <a:gd name="T5" fmla="*/ 331 h 1588"/>
                <a:gd name="T6" fmla="*/ 2972 w 3943"/>
                <a:gd name="T7" fmla="*/ 304 h 1588"/>
                <a:gd name="T8" fmla="*/ 2893 w 3943"/>
                <a:gd name="T9" fmla="*/ 290 h 1588"/>
                <a:gd name="T10" fmla="*/ 2797 w 3943"/>
                <a:gd name="T11" fmla="*/ 240 h 1588"/>
                <a:gd name="T12" fmla="*/ 2716 w 3943"/>
                <a:gd name="T13" fmla="*/ 307 h 1588"/>
                <a:gd name="T14" fmla="*/ 2560 w 3943"/>
                <a:gd name="T15" fmla="*/ 314 h 1588"/>
                <a:gd name="T16" fmla="*/ 2467 w 3943"/>
                <a:gd name="T17" fmla="*/ 245 h 1588"/>
                <a:gd name="T18" fmla="*/ 2303 w 3943"/>
                <a:gd name="T19" fmla="*/ 249 h 1588"/>
                <a:gd name="T20" fmla="*/ 2054 w 3943"/>
                <a:gd name="T21" fmla="*/ 197 h 1588"/>
                <a:gd name="T22" fmla="*/ 2019 w 3943"/>
                <a:gd name="T23" fmla="*/ 154 h 1588"/>
                <a:gd name="T24" fmla="*/ 1915 w 3943"/>
                <a:gd name="T25" fmla="*/ 6 h 1588"/>
                <a:gd name="T26" fmla="*/ 1715 w 3943"/>
                <a:gd name="T27" fmla="*/ 76 h 1588"/>
                <a:gd name="T28" fmla="*/ 1506 w 3943"/>
                <a:gd name="T29" fmla="*/ 119 h 1588"/>
                <a:gd name="T30" fmla="*/ 1390 w 3943"/>
                <a:gd name="T31" fmla="*/ 210 h 1588"/>
                <a:gd name="T32" fmla="*/ 1326 w 3943"/>
                <a:gd name="T33" fmla="*/ 325 h 1588"/>
                <a:gd name="T34" fmla="*/ 1235 w 3943"/>
                <a:gd name="T35" fmla="*/ 280 h 1588"/>
                <a:gd name="T36" fmla="*/ 1137 w 3943"/>
                <a:gd name="T37" fmla="*/ 250 h 1588"/>
                <a:gd name="T38" fmla="*/ 1205 w 3943"/>
                <a:gd name="T39" fmla="*/ 419 h 1588"/>
                <a:gd name="T40" fmla="*/ 1249 w 3943"/>
                <a:gd name="T41" fmla="*/ 575 h 1588"/>
                <a:gd name="T42" fmla="*/ 1128 w 3943"/>
                <a:gd name="T43" fmla="*/ 505 h 1588"/>
                <a:gd name="T44" fmla="*/ 1075 w 3943"/>
                <a:gd name="T45" fmla="*/ 347 h 1588"/>
                <a:gd name="T46" fmla="*/ 983 w 3943"/>
                <a:gd name="T47" fmla="*/ 298 h 1588"/>
                <a:gd name="T48" fmla="*/ 971 w 3943"/>
                <a:gd name="T49" fmla="*/ 422 h 1588"/>
                <a:gd name="T50" fmla="*/ 770 w 3943"/>
                <a:gd name="T51" fmla="*/ 422 h 1588"/>
                <a:gd name="T52" fmla="*/ 671 w 3943"/>
                <a:gd name="T53" fmla="*/ 432 h 1588"/>
                <a:gd name="T54" fmla="*/ 563 w 3943"/>
                <a:gd name="T55" fmla="*/ 434 h 1588"/>
                <a:gd name="T56" fmla="*/ 414 w 3943"/>
                <a:gd name="T57" fmla="*/ 512 h 1588"/>
                <a:gd name="T58" fmla="*/ 348 w 3943"/>
                <a:gd name="T59" fmla="*/ 423 h 1588"/>
                <a:gd name="T60" fmla="*/ 377 w 3943"/>
                <a:gd name="T61" fmla="*/ 543 h 1588"/>
                <a:gd name="T62" fmla="*/ 355 w 3943"/>
                <a:gd name="T63" fmla="*/ 578 h 1588"/>
                <a:gd name="T64" fmla="*/ 291 w 3943"/>
                <a:gd name="T65" fmla="*/ 575 h 1588"/>
                <a:gd name="T66" fmla="*/ 161 w 3943"/>
                <a:gd name="T67" fmla="*/ 590 h 1588"/>
                <a:gd name="T68" fmla="*/ 290 w 3943"/>
                <a:gd name="T69" fmla="*/ 511 h 1588"/>
                <a:gd name="T70" fmla="*/ 151 w 3943"/>
                <a:gd name="T71" fmla="*/ 405 h 1588"/>
                <a:gd name="T72" fmla="*/ 57 w 3943"/>
                <a:gd name="T73" fmla="*/ 450 h 1588"/>
                <a:gd name="T74" fmla="*/ 91 w 3943"/>
                <a:gd name="T75" fmla="*/ 660 h 1588"/>
                <a:gd name="T76" fmla="*/ 1 w 3943"/>
                <a:gd name="T77" fmla="*/ 931 h 1588"/>
                <a:gd name="T78" fmla="*/ 154 w 3943"/>
                <a:gd name="T79" fmla="*/ 1102 h 1588"/>
                <a:gd name="T80" fmla="*/ 217 w 3943"/>
                <a:gd name="T81" fmla="*/ 1277 h 1588"/>
                <a:gd name="T82" fmla="*/ 330 w 3943"/>
                <a:gd name="T83" fmla="*/ 1378 h 1588"/>
                <a:gd name="T84" fmla="*/ 484 w 3943"/>
                <a:gd name="T85" fmla="*/ 1489 h 1588"/>
                <a:gd name="T86" fmla="*/ 749 w 3943"/>
                <a:gd name="T87" fmla="*/ 1516 h 1588"/>
                <a:gd name="T88" fmla="*/ 1010 w 3943"/>
                <a:gd name="T89" fmla="*/ 1524 h 1588"/>
                <a:gd name="T90" fmla="*/ 1175 w 3943"/>
                <a:gd name="T91" fmla="*/ 1463 h 1588"/>
                <a:gd name="T92" fmla="*/ 1364 w 3943"/>
                <a:gd name="T93" fmla="*/ 1293 h 1588"/>
                <a:gd name="T94" fmla="*/ 1509 w 3943"/>
                <a:gd name="T95" fmla="*/ 1177 h 1588"/>
                <a:gd name="T96" fmla="*/ 1801 w 3943"/>
                <a:gd name="T97" fmla="*/ 1101 h 1588"/>
                <a:gd name="T98" fmla="*/ 2037 w 3943"/>
                <a:gd name="T99" fmla="*/ 1163 h 1588"/>
                <a:gd name="T100" fmla="*/ 2341 w 3943"/>
                <a:gd name="T101" fmla="*/ 1047 h 1588"/>
                <a:gd name="T102" fmla="*/ 2578 w 3943"/>
                <a:gd name="T103" fmla="*/ 1174 h 1588"/>
                <a:gd name="T104" fmla="*/ 2751 w 3943"/>
                <a:gd name="T105" fmla="*/ 1120 h 1588"/>
                <a:gd name="T106" fmla="*/ 2664 w 3943"/>
                <a:gd name="T107" fmla="*/ 935 h 1588"/>
                <a:gd name="T108" fmla="*/ 2955 w 3943"/>
                <a:gd name="T109" fmla="*/ 788 h 1588"/>
                <a:gd name="T110" fmla="*/ 3183 w 3943"/>
                <a:gd name="T111" fmla="*/ 707 h 1588"/>
                <a:gd name="T112" fmla="*/ 3342 w 3943"/>
                <a:gd name="T113" fmla="*/ 680 h 1588"/>
                <a:gd name="T114" fmla="*/ 3183 w 3943"/>
                <a:gd name="T115" fmla="*/ 894 h 1588"/>
                <a:gd name="T116" fmla="*/ 3265 w 3943"/>
                <a:gd name="T117" fmla="*/ 958 h 1588"/>
                <a:gd name="T118" fmla="*/ 3400 w 3943"/>
                <a:gd name="T119" fmla="*/ 751 h 1588"/>
                <a:gd name="T120" fmla="*/ 3655 w 3943"/>
                <a:gd name="T121" fmla="*/ 641 h 1588"/>
                <a:gd name="T122" fmla="*/ 3736 w 3943"/>
                <a:gd name="T123" fmla="*/ 531 h 1588"/>
                <a:gd name="T124" fmla="*/ 3917 w 3943"/>
                <a:gd name="T125" fmla="*/ 479 h 15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943" h="1588">
                  <a:moveTo>
                    <a:pt x="3917" y="479"/>
                  </a:moveTo>
                  <a:lnTo>
                    <a:pt x="3917" y="479"/>
                  </a:lnTo>
                  <a:lnTo>
                    <a:pt x="3910" y="477"/>
                  </a:lnTo>
                  <a:lnTo>
                    <a:pt x="3902" y="474"/>
                  </a:lnTo>
                  <a:lnTo>
                    <a:pt x="3887" y="472"/>
                  </a:lnTo>
                  <a:lnTo>
                    <a:pt x="3872" y="471"/>
                  </a:lnTo>
                  <a:lnTo>
                    <a:pt x="3856" y="470"/>
                  </a:lnTo>
                  <a:lnTo>
                    <a:pt x="3841" y="469"/>
                  </a:lnTo>
                  <a:lnTo>
                    <a:pt x="3826" y="467"/>
                  </a:lnTo>
                  <a:lnTo>
                    <a:pt x="3818" y="465"/>
                  </a:lnTo>
                  <a:lnTo>
                    <a:pt x="3812" y="463"/>
                  </a:lnTo>
                  <a:lnTo>
                    <a:pt x="3806" y="459"/>
                  </a:lnTo>
                  <a:lnTo>
                    <a:pt x="3800" y="455"/>
                  </a:lnTo>
                  <a:lnTo>
                    <a:pt x="3800" y="455"/>
                  </a:lnTo>
                  <a:lnTo>
                    <a:pt x="3791" y="449"/>
                  </a:lnTo>
                  <a:lnTo>
                    <a:pt x="3781" y="444"/>
                  </a:lnTo>
                  <a:lnTo>
                    <a:pt x="3770" y="439"/>
                  </a:lnTo>
                  <a:lnTo>
                    <a:pt x="3761" y="434"/>
                  </a:lnTo>
                  <a:lnTo>
                    <a:pt x="3753" y="429"/>
                  </a:lnTo>
                  <a:lnTo>
                    <a:pt x="3750" y="425"/>
                  </a:lnTo>
                  <a:lnTo>
                    <a:pt x="3748" y="422"/>
                  </a:lnTo>
                  <a:lnTo>
                    <a:pt x="3745" y="417"/>
                  </a:lnTo>
                  <a:lnTo>
                    <a:pt x="3745" y="412"/>
                  </a:lnTo>
                  <a:lnTo>
                    <a:pt x="3745" y="406"/>
                  </a:lnTo>
                  <a:lnTo>
                    <a:pt x="3746" y="399"/>
                  </a:lnTo>
                  <a:lnTo>
                    <a:pt x="3746" y="399"/>
                  </a:lnTo>
                  <a:lnTo>
                    <a:pt x="3723" y="391"/>
                  </a:lnTo>
                  <a:lnTo>
                    <a:pt x="3699" y="384"/>
                  </a:lnTo>
                  <a:lnTo>
                    <a:pt x="3675" y="380"/>
                  </a:lnTo>
                  <a:lnTo>
                    <a:pt x="3650" y="376"/>
                  </a:lnTo>
                  <a:lnTo>
                    <a:pt x="3601" y="368"/>
                  </a:lnTo>
                  <a:lnTo>
                    <a:pt x="3576" y="364"/>
                  </a:lnTo>
                  <a:lnTo>
                    <a:pt x="3551" y="358"/>
                  </a:lnTo>
                  <a:lnTo>
                    <a:pt x="3551" y="358"/>
                  </a:lnTo>
                  <a:lnTo>
                    <a:pt x="3545" y="356"/>
                  </a:lnTo>
                  <a:lnTo>
                    <a:pt x="3538" y="353"/>
                  </a:lnTo>
                  <a:lnTo>
                    <a:pt x="3526" y="346"/>
                  </a:lnTo>
                  <a:lnTo>
                    <a:pt x="3526" y="346"/>
                  </a:lnTo>
                  <a:lnTo>
                    <a:pt x="3521" y="345"/>
                  </a:lnTo>
                  <a:lnTo>
                    <a:pt x="3516" y="343"/>
                  </a:lnTo>
                  <a:lnTo>
                    <a:pt x="3511" y="343"/>
                  </a:lnTo>
                  <a:lnTo>
                    <a:pt x="3506" y="343"/>
                  </a:lnTo>
                  <a:lnTo>
                    <a:pt x="3502" y="345"/>
                  </a:lnTo>
                  <a:lnTo>
                    <a:pt x="3498" y="347"/>
                  </a:lnTo>
                  <a:lnTo>
                    <a:pt x="3492" y="353"/>
                  </a:lnTo>
                  <a:lnTo>
                    <a:pt x="3485" y="361"/>
                  </a:lnTo>
                  <a:lnTo>
                    <a:pt x="3481" y="368"/>
                  </a:lnTo>
                  <a:lnTo>
                    <a:pt x="3478" y="379"/>
                  </a:lnTo>
                  <a:lnTo>
                    <a:pt x="3478" y="389"/>
                  </a:lnTo>
                  <a:lnTo>
                    <a:pt x="3478" y="389"/>
                  </a:lnTo>
                  <a:lnTo>
                    <a:pt x="3473" y="390"/>
                  </a:lnTo>
                  <a:lnTo>
                    <a:pt x="3470" y="391"/>
                  </a:lnTo>
                  <a:lnTo>
                    <a:pt x="3462" y="395"/>
                  </a:lnTo>
                  <a:lnTo>
                    <a:pt x="3459" y="396"/>
                  </a:lnTo>
                  <a:lnTo>
                    <a:pt x="3455" y="397"/>
                  </a:lnTo>
                  <a:lnTo>
                    <a:pt x="3453" y="396"/>
                  </a:lnTo>
                  <a:lnTo>
                    <a:pt x="3450" y="394"/>
                  </a:lnTo>
                  <a:lnTo>
                    <a:pt x="3450" y="394"/>
                  </a:lnTo>
                  <a:lnTo>
                    <a:pt x="3444" y="384"/>
                  </a:lnTo>
                  <a:lnTo>
                    <a:pt x="3437" y="378"/>
                  </a:lnTo>
                  <a:lnTo>
                    <a:pt x="3429" y="372"/>
                  </a:lnTo>
                  <a:lnTo>
                    <a:pt x="3421" y="368"/>
                  </a:lnTo>
                  <a:lnTo>
                    <a:pt x="3412" y="366"/>
                  </a:lnTo>
                  <a:lnTo>
                    <a:pt x="3404" y="365"/>
                  </a:lnTo>
                  <a:lnTo>
                    <a:pt x="3395" y="365"/>
                  </a:lnTo>
                  <a:lnTo>
                    <a:pt x="3385" y="366"/>
                  </a:lnTo>
                  <a:lnTo>
                    <a:pt x="3367" y="368"/>
                  </a:lnTo>
                  <a:lnTo>
                    <a:pt x="3347" y="372"/>
                  </a:lnTo>
                  <a:lnTo>
                    <a:pt x="3329" y="375"/>
                  </a:lnTo>
                  <a:lnTo>
                    <a:pt x="3320" y="376"/>
                  </a:lnTo>
                  <a:lnTo>
                    <a:pt x="3311" y="376"/>
                  </a:lnTo>
                  <a:lnTo>
                    <a:pt x="3311" y="376"/>
                  </a:lnTo>
                  <a:lnTo>
                    <a:pt x="3303" y="375"/>
                  </a:lnTo>
                  <a:lnTo>
                    <a:pt x="3295" y="373"/>
                  </a:lnTo>
                  <a:lnTo>
                    <a:pt x="3277" y="370"/>
                  </a:lnTo>
                  <a:lnTo>
                    <a:pt x="3277" y="370"/>
                  </a:lnTo>
                  <a:lnTo>
                    <a:pt x="3274" y="368"/>
                  </a:lnTo>
                  <a:lnTo>
                    <a:pt x="3272" y="366"/>
                  </a:lnTo>
                  <a:lnTo>
                    <a:pt x="3271" y="361"/>
                  </a:lnTo>
                  <a:lnTo>
                    <a:pt x="3270" y="358"/>
                  </a:lnTo>
                  <a:lnTo>
                    <a:pt x="3268" y="356"/>
                  </a:lnTo>
                  <a:lnTo>
                    <a:pt x="3265" y="354"/>
                  </a:lnTo>
                  <a:lnTo>
                    <a:pt x="3262" y="354"/>
                  </a:lnTo>
                  <a:lnTo>
                    <a:pt x="3262" y="354"/>
                  </a:lnTo>
                  <a:lnTo>
                    <a:pt x="3263" y="339"/>
                  </a:lnTo>
                  <a:lnTo>
                    <a:pt x="3262" y="332"/>
                  </a:lnTo>
                  <a:lnTo>
                    <a:pt x="3261" y="325"/>
                  </a:lnTo>
                  <a:lnTo>
                    <a:pt x="3260" y="320"/>
                  </a:lnTo>
                  <a:lnTo>
                    <a:pt x="3256" y="314"/>
                  </a:lnTo>
                  <a:lnTo>
                    <a:pt x="3252" y="309"/>
                  </a:lnTo>
                  <a:lnTo>
                    <a:pt x="3246" y="306"/>
                  </a:lnTo>
                  <a:lnTo>
                    <a:pt x="3246" y="306"/>
                  </a:lnTo>
                  <a:lnTo>
                    <a:pt x="3241" y="305"/>
                  </a:lnTo>
                  <a:lnTo>
                    <a:pt x="3236" y="305"/>
                  </a:lnTo>
                  <a:lnTo>
                    <a:pt x="3229" y="305"/>
                  </a:lnTo>
                  <a:lnTo>
                    <a:pt x="3223" y="306"/>
                  </a:lnTo>
                  <a:lnTo>
                    <a:pt x="3211" y="309"/>
                  </a:lnTo>
                  <a:lnTo>
                    <a:pt x="3198" y="314"/>
                  </a:lnTo>
                  <a:lnTo>
                    <a:pt x="3131" y="331"/>
                  </a:lnTo>
                  <a:lnTo>
                    <a:pt x="3131" y="331"/>
                  </a:lnTo>
                  <a:lnTo>
                    <a:pt x="3129" y="329"/>
                  </a:lnTo>
                  <a:lnTo>
                    <a:pt x="3128" y="326"/>
                  </a:lnTo>
                  <a:lnTo>
                    <a:pt x="3124" y="325"/>
                  </a:lnTo>
                  <a:lnTo>
                    <a:pt x="3121" y="325"/>
                  </a:lnTo>
                  <a:lnTo>
                    <a:pt x="3121" y="325"/>
                  </a:lnTo>
                  <a:lnTo>
                    <a:pt x="3122" y="321"/>
                  </a:lnTo>
                  <a:lnTo>
                    <a:pt x="3122" y="317"/>
                  </a:lnTo>
                  <a:lnTo>
                    <a:pt x="3121" y="316"/>
                  </a:lnTo>
                  <a:lnTo>
                    <a:pt x="3121" y="316"/>
                  </a:lnTo>
                  <a:lnTo>
                    <a:pt x="3116" y="315"/>
                  </a:lnTo>
                  <a:lnTo>
                    <a:pt x="3112" y="314"/>
                  </a:lnTo>
                  <a:lnTo>
                    <a:pt x="3102" y="313"/>
                  </a:lnTo>
                  <a:lnTo>
                    <a:pt x="3091" y="314"/>
                  </a:lnTo>
                  <a:lnTo>
                    <a:pt x="3081" y="315"/>
                  </a:lnTo>
                  <a:lnTo>
                    <a:pt x="3072" y="316"/>
                  </a:lnTo>
                  <a:lnTo>
                    <a:pt x="3063" y="317"/>
                  </a:lnTo>
                  <a:lnTo>
                    <a:pt x="3054" y="316"/>
                  </a:lnTo>
                  <a:lnTo>
                    <a:pt x="3049" y="314"/>
                  </a:lnTo>
                  <a:lnTo>
                    <a:pt x="3046" y="313"/>
                  </a:lnTo>
                  <a:lnTo>
                    <a:pt x="3046" y="313"/>
                  </a:lnTo>
                  <a:lnTo>
                    <a:pt x="3040" y="309"/>
                  </a:lnTo>
                  <a:lnTo>
                    <a:pt x="3036" y="308"/>
                  </a:lnTo>
                  <a:lnTo>
                    <a:pt x="3027" y="307"/>
                  </a:lnTo>
                  <a:lnTo>
                    <a:pt x="3016" y="307"/>
                  </a:lnTo>
                  <a:lnTo>
                    <a:pt x="3006" y="309"/>
                  </a:lnTo>
                  <a:lnTo>
                    <a:pt x="2997" y="310"/>
                  </a:lnTo>
                  <a:lnTo>
                    <a:pt x="2988" y="310"/>
                  </a:lnTo>
                  <a:lnTo>
                    <a:pt x="2983" y="310"/>
                  </a:lnTo>
                  <a:lnTo>
                    <a:pt x="2979" y="309"/>
                  </a:lnTo>
                  <a:lnTo>
                    <a:pt x="2975" y="307"/>
                  </a:lnTo>
                  <a:lnTo>
                    <a:pt x="2972" y="304"/>
                  </a:lnTo>
                  <a:lnTo>
                    <a:pt x="2972" y="304"/>
                  </a:lnTo>
                  <a:lnTo>
                    <a:pt x="2970" y="300"/>
                  </a:lnTo>
                  <a:lnTo>
                    <a:pt x="2971" y="298"/>
                  </a:lnTo>
                  <a:lnTo>
                    <a:pt x="2972" y="295"/>
                  </a:lnTo>
                  <a:lnTo>
                    <a:pt x="2974" y="291"/>
                  </a:lnTo>
                  <a:lnTo>
                    <a:pt x="2980" y="283"/>
                  </a:lnTo>
                  <a:lnTo>
                    <a:pt x="2982" y="280"/>
                  </a:lnTo>
                  <a:lnTo>
                    <a:pt x="2983" y="275"/>
                  </a:lnTo>
                  <a:lnTo>
                    <a:pt x="2983" y="275"/>
                  </a:lnTo>
                  <a:lnTo>
                    <a:pt x="2982" y="273"/>
                  </a:lnTo>
                  <a:lnTo>
                    <a:pt x="2980" y="270"/>
                  </a:lnTo>
                  <a:lnTo>
                    <a:pt x="2978" y="267"/>
                  </a:lnTo>
                  <a:lnTo>
                    <a:pt x="2974" y="266"/>
                  </a:lnTo>
                  <a:lnTo>
                    <a:pt x="2974" y="266"/>
                  </a:lnTo>
                  <a:lnTo>
                    <a:pt x="2962" y="267"/>
                  </a:lnTo>
                  <a:lnTo>
                    <a:pt x="2956" y="267"/>
                  </a:lnTo>
                  <a:lnTo>
                    <a:pt x="2951" y="266"/>
                  </a:lnTo>
                  <a:lnTo>
                    <a:pt x="2947" y="265"/>
                  </a:lnTo>
                  <a:lnTo>
                    <a:pt x="2943" y="262"/>
                  </a:lnTo>
                  <a:lnTo>
                    <a:pt x="2938" y="258"/>
                  </a:lnTo>
                  <a:lnTo>
                    <a:pt x="2933" y="252"/>
                  </a:lnTo>
                  <a:lnTo>
                    <a:pt x="2933" y="252"/>
                  </a:lnTo>
                  <a:lnTo>
                    <a:pt x="2930" y="250"/>
                  </a:lnTo>
                  <a:lnTo>
                    <a:pt x="2926" y="249"/>
                  </a:lnTo>
                  <a:lnTo>
                    <a:pt x="2922" y="250"/>
                  </a:lnTo>
                  <a:lnTo>
                    <a:pt x="2917" y="251"/>
                  </a:lnTo>
                  <a:lnTo>
                    <a:pt x="2907" y="255"/>
                  </a:lnTo>
                  <a:lnTo>
                    <a:pt x="2901" y="256"/>
                  </a:lnTo>
                  <a:lnTo>
                    <a:pt x="2896" y="255"/>
                  </a:lnTo>
                  <a:lnTo>
                    <a:pt x="2896" y="255"/>
                  </a:lnTo>
                  <a:lnTo>
                    <a:pt x="2897" y="270"/>
                  </a:lnTo>
                  <a:lnTo>
                    <a:pt x="2897" y="276"/>
                  </a:lnTo>
                  <a:lnTo>
                    <a:pt x="2896" y="283"/>
                  </a:lnTo>
                  <a:lnTo>
                    <a:pt x="2893" y="290"/>
                  </a:lnTo>
                  <a:lnTo>
                    <a:pt x="2891" y="296"/>
                  </a:lnTo>
                  <a:lnTo>
                    <a:pt x="2887" y="300"/>
                  </a:lnTo>
                  <a:lnTo>
                    <a:pt x="2881" y="304"/>
                  </a:lnTo>
                  <a:lnTo>
                    <a:pt x="2881" y="304"/>
                  </a:lnTo>
                  <a:lnTo>
                    <a:pt x="2874" y="306"/>
                  </a:lnTo>
                  <a:lnTo>
                    <a:pt x="2867" y="307"/>
                  </a:lnTo>
                  <a:lnTo>
                    <a:pt x="2862" y="307"/>
                  </a:lnTo>
                  <a:lnTo>
                    <a:pt x="2856" y="305"/>
                  </a:lnTo>
                  <a:lnTo>
                    <a:pt x="2851" y="301"/>
                  </a:lnTo>
                  <a:lnTo>
                    <a:pt x="2848" y="296"/>
                  </a:lnTo>
                  <a:lnTo>
                    <a:pt x="2847" y="289"/>
                  </a:lnTo>
                  <a:lnTo>
                    <a:pt x="2848" y="281"/>
                  </a:lnTo>
                  <a:lnTo>
                    <a:pt x="2848" y="281"/>
                  </a:lnTo>
                  <a:lnTo>
                    <a:pt x="2849" y="278"/>
                  </a:lnTo>
                  <a:lnTo>
                    <a:pt x="2851" y="276"/>
                  </a:lnTo>
                  <a:lnTo>
                    <a:pt x="2854" y="275"/>
                  </a:lnTo>
                  <a:lnTo>
                    <a:pt x="2857" y="275"/>
                  </a:lnTo>
                  <a:lnTo>
                    <a:pt x="2857" y="275"/>
                  </a:lnTo>
                  <a:lnTo>
                    <a:pt x="2858" y="268"/>
                  </a:lnTo>
                  <a:lnTo>
                    <a:pt x="2857" y="260"/>
                  </a:lnTo>
                  <a:lnTo>
                    <a:pt x="2855" y="254"/>
                  </a:lnTo>
                  <a:lnTo>
                    <a:pt x="2851" y="248"/>
                  </a:lnTo>
                  <a:lnTo>
                    <a:pt x="2847" y="243"/>
                  </a:lnTo>
                  <a:lnTo>
                    <a:pt x="2843" y="240"/>
                  </a:lnTo>
                  <a:lnTo>
                    <a:pt x="2839" y="239"/>
                  </a:lnTo>
                  <a:lnTo>
                    <a:pt x="2835" y="240"/>
                  </a:lnTo>
                  <a:lnTo>
                    <a:pt x="2835" y="240"/>
                  </a:lnTo>
                  <a:lnTo>
                    <a:pt x="2830" y="242"/>
                  </a:lnTo>
                  <a:lnTo>
                    <a:pt x="2825" y="245"/>
                  </a:lnTo>
                  <a:lnTo>
                    <a:pt x="2821" y="246"/>
                  </a:lnTo>
                  <a:lnTo>
                    <a:pt x="2815" y="246"/>
                  </a:lnTo>
                  <a:lnTo>
                    <a:pt x="2806" y="243"/>
                  </a:lnTo>
                  <a:lnTo>
                    <a:pt x="2797" y="240"/>
                  </a:lnTo>
                  <a:lnTo>
                    <a:pt x="2788" y="235"/>
                  </a:lnTo>
                  <a:lnTo>
                    <a:pt x="2779" y="232"/>
                  </a:lnTo>
                  <a:lnTo>
                    <a:pt x="2769" y="230"/>
                  </a:lnTo>
                  <a:lnTo>
                    <a:pt x="2764" y="231"/>
                  </a:lnTo>
                  <a:lnTo>
                    <a:pt x="2759" y="231"/>
                  </a:lnTo>
                  <a:lnTo>
                    <a:pt x="2759" y="231"/>
                  </a:lnTo>
                  <a:lnTo>
                    <a:pt x="2758" y="232"/>
                  </a:lnTo>
                  <a:lnTo>
                    <a:pt x="2758" y="233"/>
                  </a:lnTo>
                  <a:lnTo>
                    <a:pt x="2759" y="234"/>
                  </a:lnTo>
                  <a:lnTo>
                    <a:pt x="2762" y="235"/>
                  </a:lnTo>
                  <a:lnTo>
                    <a:pt x="2762" y="235"/>
                  </a:lnTo>
                  <a:lnTo>
                    <a:pt x="2764" y="235"/>
                  </a:lnTo>
                  <a:lnTo>
                    <a:pt x="2764" y="235"/>
                  </a:lnTo>
                  <a:lnTo>
                    <a:pt x="2762" y="235"/>
                  </a:lnTo>
                  <a:lnTo>
                    <a:pt x="2762" y="235"/>
                  </a:lnTo>
                  <a:lnTo>
                    <a:pt x="2749" y="234"/>
                  </a:lnTo>
                  <a:lnTo>
                    <a:pt x="2747" y="234"/>
                  </a:lnTo>
                  <a:lnTo>
                    <a:pt x="2744" y="235"/>
                  </a:lnTo>
                  <a:lnTo>
                    <a:pt x="2742" y="238"/>
                  </a:lnTo>
                  <a:lnTo>
                    <a:pt x="2741" y="240"/>
                  </a:lnTo>
                  <a:lnTo>
                    <a:pt x="2741" y="240"/>
                  </a:lnTo>
                  <a:lnTo>
                    <a:pt x="2739" y="246"/>
                  </a:lnTo>
                  <a:lnTo>
                    <a:pt x="2739" y="251"/>
                  </a:lnTo>
                  <a:lnTo>
                    <a:pt x="2739" y="264"/>
                  </a:lnTo>
                  <a:lnTo>
                    <a:pt x="2740" y="289"/>
                  </a:lnTo>
                  <a:lnTo>
                    <a:pt x="2740" y="299"/>
                  </a:lnTo>
                  <a:lnTo>
                    <a:pt x="2738" y="304"/>
                  </a:lnTo>
                  <a:lnTo>
                    <a:pt x="2737" y="306"/>
                  </a:lnTo>
                  <a:lnTo>
                    <a:pt x="2733" y="308"/>
                  </a:lnTo>
                  <a:lnTo>
                    <a:pt x="2729" y="309"/>
                  </a:lnTo>
                  <a:lnTo>
                    <a:pt x="2723" y="309"/>
                  </a:lnTo>
                  <a:lnTo>
                    <a:pt x="2716" y="307"/>
                  </a:lnTo>
                  <a:lnTo>
                    <a:pt x="2716" y="307"/>
                  </a:lnTo>
                  <a:lnTo>
                    <a:pt x="2713" y="307"/>
                  </a:lnTo>
                  <a:lnTo>
                    <a:pt x="2709" y="307"/>
                  </a:lnTo>
                  <a:lnTo>
                    <a:pt x="2700" y="308"/>
                  </a:lnTo>
                  <a:lnTo>
                    <a:pt x="2697" y="307"/>
                  </a:lnTo>
                  <a:lnTo>
                    <a:pt x="2693" y="305"/>
                  </a:lnTo>
                  <a:lnTo>
                    <a:pt x="2691" y="301"/>
                  </a:lnTo>
                  <a:lnTo>
                    <a:pt x="2691" y="296"/>
                  </a:lnTo>
                  <a:lnTo>
                    <a:pt x="2691" y="296"/>
                  </a:lnTo>
                  <a:lnTo>
                    <a:pt x="2682" y="295"/>
                  </a:lnTo>
                  <a:lnTo>
                    <a:pt x="2673" y="292"/>
                  </a:lnTo>
                  <a:lnTo>
                    <a:pt x="2665" y="289"/>
                  </a:lnTo>
                  <a:lnTo>
                    <a:pt x="2657" y="285"/>
                  </a:lnTo>
                  <a:lnTo>
                    <a:pt x="2649" y="282"/>
                  </a:lnTo>
                  <a:lnTo>
                    <a:pt x="2642" y="280"/>
                  </a:lnTo>
                  <a:lnTo>
                    <a:pt x="2635" y="279"/>
                  </a:lnTo>
                  <a:lnTo>
                    <a:pt x="2632" y="279"/>
                  </a:lnTo>
                  <a:lnTo>
                    <a:pt x="2628" y="280"/>
                  </a:lnTo>
                  <a:lnTo>
                    <a:pt x="2628" y="280"/>
                  </a:lnTo>
                  <a:lnTo>
                    <a:pt x="2622" y="282"/>
                  </a:lnTo>
                  <a:lnTo>
                    <a:pt x="2615" y="283"/>
                  </a:lnTo>
                  <a:lnTo>
                    <a:pt x="2607" y="283"/>
                  </a:lnTo>
                  <a:lnTo>
                    <a:pt x="2601" y="282"/>
                  </a:lnTo>
                  <a:lnTo>
                    <a:pt x="2588" y="280"/>
                  </a:lnTo>
                  <a:lnTo>
                    <a:pt x="2581" y="281"/>
                  </a:lnTo>
                  <a:lnTo>
                    <a:pt x="2574" y="283"/>
                  </a:lnTo>
                  <a:lnTo>
                    <a:pt x="2574" y="283"/>
                  </a:lnTo>
                  <a:lnTo>
                    <a:pt x="2570" y="284"/>
                  </a:lnTo>
                  <a:lnTo>
                    <a:pt x="2568" y="288"/>
                  </a:lnTo>
                  <a:lnTo>
                    <a:pt x="2566" y="292"/>
                  </a:lnTo>
                  <a:lnTo>
                    <a:pt x="2565" y="297"/>
                  </a:lnTo>
                  <a:lnTo>
                    <a:pt x="2564" y="306"/>
                  </a:lnTo>
                  <a:lnTo>
                    <a:pt x="2563" y="310"/>
                  </a:lnTo>
                  <a:lnTo>
                    <a:pt x="2560" y="314"/>
                  </a:lnTo>
                  <a:lnTo>
                    <a:pt x="2560" y="314"/>
                  </a:lnTo>
                  <a:lnTo>
                    <a:pt x="2557" y="321"/>
                  </a:lnTo>
                  <a:lnTo>
                    <a:pt x="2551" y="326"/>
                  </a:lnTo>
                  <a:lnTo>
                    <a:pt x="2545" y="331"/>
                  </a:lnTo>
                  <a:lnTo>
                    <a:pt x="2539" y="334"/>
                  </a:lnTo>
                  <a:lnTo>
                    <a:pt x="2531" y="337"/>
                  </a:lnTo>
                  <a:lnTo>
                    <a:pt x="2524" y="338"/>
                  </a:lnTo>
                  <a:lnTo>
                    <a:pt x="2517" y="337"/>
                  </a:lnTo>
                  <a:lnTo>
                    <a:pt x="2511" y="333"/>
                  </a:lnTo>
                  <a:lnTo>
                    <a:pt x="2511" y="333"/>
                  </a:lnTo>
                  <a:lnTo>
                    <a:pt x="2502" y="324"/>
                  </a:lnTo>
                  <a:lnTo>
                    <a:pt x="2498" y="320"/>
                  </a:lnTo>
                  <a:lnTo>
                    <a:pt x="2493" y="314"/>
                  </a:lnTo>
                  <a:lnTo>
                    <a:pt x="2489" y="307"/>
                  </a:lnTo>
                  <a:lnTo>
                    <a:pt x="2486" y="300"/>
                  </a:lnTo>
                  <a:lnTo>
                    <a:pt x="2485" y="293"/>
                  </a:lnTo>
                  <a:lnTo>
                    <a:pt x="2485" y="285"/>
                  </a:lnTo>
                  <a:lnTo>
                    <a:pt x="2485" y="285"/>
                  </a:lnTo>
                  <a:lnTo>
                    <a:pt x="2486" y="283"/>
                  </a:lnTo>
                  <a:lnTo>
                    <a:pt x="2489" y="281"/>
                  </a:lnTo>
                  <a:lnTo>
                    <a:pt x="2491" y="280"/>
                  </a:lnTo>
                  <a:lnTo>
                    <a:pt x="2494" y="281"/>
                  </a:lnTo>
                  <a:lnTo>
                    <a:pt x="2494" y="281"/>
                  </a:lnTo>
                  <a:lnTo>
                    <a:pt x="2495" y="273"/>
                  </a:lnTo>
                  <a:lnTo>
                    <a:pt x="2494" y="270"/>
                  </a:lnTo>
                  <a:lnTo>
                    <a:pt x="2494" y="265"/>
                  </a:lnTo>
                  <a:lnTo>
                    <a:pt x="2494" y="265"/>
                  </a:lnTo>
                  <a:lnTo>
                    <a:pt x="2492" y="262"/>
                  </a:lnTo>
                  <a:lnTo>
                    <a:pt x="2487" y="258"/>
                  </a:lnTo>
                  <a:lnTo>
                    <a:pt x="2479" y="255"/>
                  </a:lnTo>
                  <a:lnTo>
                    <a:pt x="2472" y="251"/>
                  </a:lnTo>
                  <a:lnTo>
                    <a:pt x="2469" y="248"/>
                  </a:lnTo>
                  <a:lnTo>
                    <a:pt x="2467" y="245"/>
                  </a:lnTo>
                  <a:lnTo>
                    <a:pt x="2467" y="245"/>
                  </a:lnTo>
                  <a:lnTo>
                    <a:pt x="2464" y="233"/>
                  </a:lnTo>
                  <a:lnTo>
                    <a:pt x="2461" y="229"/>
                  </a:lnTo>
                  <a:lnTo>
                    <a:pt x="2460" y="227"/>
                  </a:lnTo>
                  <a:lnTo>
                    <a:pt x="2460" y="227"/>
                  </a:lnTo>
                  <a:lnTo>
                    <a:pt x="2450" y="226"/>
                  </a:lnTo>
                  <a:lnTo>
                    <a:pt x="2441" y="224"/>
                  </a:lnTo>
                  <a:lnTo>
                    <a:pt x="2423" y="220"/>
                  </a:lnTo>
                  <a:lnTo>
                    <a:pt x="2404" y="215"/>
                  </a:lnTo>
                  <a:lnTo>
                    <a:pt x="2396" y="214"/>
                  </a:lnTo>
                  <a:lnTo>
                    <a:pt x="2387" y="214"/>
                  </a:lnTo>
                  <a:lnTo>
                    <a:pt x="2387" y="214"/>
                  </a:lnTo>
                  <a:lnTo>
                    <a:pt x="2375" y="214"/>
                  </a:lnTo>
                  <a:lnTo>
                    <a:pt x="2368" y="214"/>
                  </a:lnTo>
                  <a:lnTo>
                    <a:pt x="2362" y="214"/>
                  </a:lnTo>
                  <a:lnTo>
                    <a:pt x="2362" y="214"/>
                  </a:lnTo>
                  <a:lnTo>
                    <a:pt x="2358" y="212"/>
                  </a:lnTo>
                  <a:lnTo>
                    <a:pt x="2353" y="208"/>
                  </a:lnTo>
                  <a:lnTo>
                    <a:pt x="2348" y="206"/>
                  </a:lnTo>
                  <a:lnTo>
                    <a:pt x="2345" y="206"/>
                  </a:lnTo>
                  <a:lnTo>
                    <a:pt x="2343" y="206"/>
                  </a:lnTo>
                  <a:lnTo>
                    <a:pt x="2343" y="206"/>
                  </a:lnTo>
                  <a:lnTo>
                    <a:pt x="2338" y="208"/>
                  </a:lnTo>
                  <a:lnTo>
                    <a:pt x="2333" y="212"/>
                  </a:lnTo>
                  <a:lnTo>
                    <a:pt x="2328" y="216"/>
                  </a:lnTo>
                  <a:lnTo>
                    <a:pt x="2325" y="222"/>
                  </a:lnTo>
                  <a:lnTo>
                    <a:pt x="2323" y="227"/>
                  </a:lnTo>
                  <a:lnTo>
                    <a:pt x="2323" y="233"/>
                  </a:lnTo>
                  <a:lnTo>
                    <a:pt x="2324" y="239"/>
                  </a:lnTo>
                  <a:lnTo>
                    <a:pt x="2328" y="246"/>
                  </a:lnTo>
                  <a:lnTo>
                    <a:pt x="2328" y="246"/>
                  </a:lnTo>
                  <a:lnTo>
                    <a:pt x="2316" y="247"/>
                  </a:lnTo>
                  <a:lnTo>
                    <a:pt x="2303" y="249"/>
                  </a:lnTo>
                  <a:lnTo>
                    <a:pt x="2292" y="251"/>
                  </a:lnTo>
                  <a:lnTo>
                    <a:pt x="2285" y="251"/>
                  </a:lnTo>
                  <a:lnTo>
                    <a:pt x="2279" y="249"/>
                  </a:lnTo>
                  <a:lnTo>
                    <a:pt x="2279" y="249"/>
                  </a:lnTo>
                  <a:lnTo>
                    <a:pt x="2270" y="246"/>
                  </a:lnTo>
                  <a:lnTo>
                    <a:pt x="2261" y="241"/>
                  </a:lnTo>
                  <a:lnTo>
                    <a:pt x="2254" y="237"/>
                  </a:lnTo>
                  <a:lnTo>
                    <a:pt x="2247" y="232"/>
                  </a:lnTo>
                  <a:lnTo>
                    <a:pt x="2247" y="232"/>
                  </a:lnTo>
                  <a:lnTo>
                    <a:pt x="2235" y="221"/>
                  </a:lnTo>
                  <a:lnTo>
                    <a:pt x="2221" y="209"/>
                  </a:lnTo>
                  <a:lnTo>
                    <a:pt x="2209" y="200"/>
                  </a:lnTo>
                  <a:lnTo>
                    <a:pt x="2202" y="196"/>
                  </a:lnTo>
                  <a:lnTo>
                    <a:pt x="2195" y="192"/>
                  </a:lnTo>
                  <a:lnTo>
                    <a:pt x="2195" y="192"/>
                  </a:lnTo>
                  <a:lnTo>
                    <a:pt x="2189" y="191"/>
                  </a:lnTo>
                  <a:lnTo>
                    <a:pt x="2184" y="190"/>
                  </a:lnTo>
                  <a:lnTo>
                    <a:pt x="2174" y="191"/>
                  </a:lnTo>
                  <a:lnTo>
                    <a:pt x="2163" y="192"/>
                  </a:lnTo>
                  <a:lnTo>
                    <a:pt x="2152" y="196"/>
                  </a:lnTo>
                  <a:lnTo>
                    <a:pt x="2141" y="199"/>
                  </a:lnTo>
                  <a:lnTo>
                    <a:pt x="2130" y="201"/>
                  </a:lnTo>
                  <a:lnTo>
                    <a:pt x="2119" y="202"/>
                  </a:lnTo>
                  <a:lnTo>
                    <a:pt x="2113" y="202"/>
                  </a:lnTo>
                  <a:lnTo>
                    <a:pt x="2109" y="201"/>
                  </a:lnTo>
                  <a:lnTo>
                    <a:pt x="2109" y="201"/>
                  </a:lnTo>
                  <a:lnTo>
                    <a:pt x="2095" y="198"/>
                  </a:lnTo>
                  <a:lnTo>
                    <a:pt x="2081" y="196"/>
                  </a:lnTo>
                  <a:lnTo>
                    <a:pt x="2075" y="194"/>
                  </a:lnTo>
                  <a:lnTo>
                    <a:pt x="2068" y="194"/>
                  </a:lnTo>
                  <a:lnTo>
                    <a:pt x="2061" y="196"/>
                  </a:lnTo>
                  <a:lnTo>
                    <a:pt x="2054" y="197"/>
                  </a:lnTo>
                  <a:lnTo>
                    <a:pt x="2054" y="197"/>
                  </a:lnTo>
                  <a:lnTo>
                    <a:pt x="2040" y="202"/>
                  </a:lnTo>
                  <a:lnTo>
                    <a:pt x="2027" y="209"/>
                  </a:lnTo>
                  <a:lnTo>
                    <a:pt x="2000" y="223"/>
                  </a:lnTo>
                  <a:lnTo>
                    <a:pt x="1986" y="229"/>
                  </a:lnTo>
                  <a:lnTo>
                    <a:pt x="1971" y="233"/>
                  </a:lnTo>
                  <a:lnTo>
                    <a:pt x="1964" y="233"/>
                  </a:lnTo>
                  <a:lnTo>
                    <a:pt x="1956" y="234"/>
                  </a:lnTo>
                  <a:lnTo>
                    <a:pt x="1950" y="233"/>
                  </a:lnTo>
                  <a:lnTo>
                    <a:pt x="1942" y="232"/>
                  </a:lnTo>
                  <a:lnTo>
                    <a:pt x="1942" y="232"/>
                  </a:lnTo>
                  <a:lnTo>
                    <a:pt x="1938" y="230"/>
                  </a:lnTo>
                  <a:lnTo>
                    <a:pt x="1935" y="226"/>
                  </a:lnTo>
                  <a:lnTo>
                    <a:pt x="1931" y="222"/>
                  </a:lnTo>
                  <a:lnTo>
                    <a:pt x="1928" y="216"/>
                  </a:lnTo>
                  <a:lnTo>
                    <a:pt x="1926" y="210"/>
                  </a:lnTo>
                  <a:lnTo>
                    <a:pt x="1926" y="206"/>
                  </a:lnTo>
                  <a:lnTo>
                    <a:pt x="1926" y="201"/>
                  </a:lnTo>
                  <a:lnTo>
                    <a:pt x="1929" y="198"/>
                  </a:lnTo>
                  <a:lnTo>
                    <a:pt x="1929" y="198"/>
                  </a:lnTo>
                  <a:lnTo>
                    <a:pt x="1943" y="191"/>
                  </a:lnTo>
                  <a:lnTo>
                    <a:pt x="1956" y="184"/>
                  </a:lnTo>
                  <a:lnTo>
                    <a:pt x="1963" y="181"/>
                  </a:lnTo>
                  <a:lnTo>
                    <a:pt x="1969" y="176"/>
                  </a:lnTo>
                  <a:lnTo>
                    <a:pt x="1976" y="172"/>
                  </a:lnTo>
                  <a:lnTo>
                    <a:pt x="1981" y="165"/>
                  </a:lnTo>
                  <a:lnTo>
                    <a:pt x="1981" y="165"/>
                  </a:lnTo>
                  <a:lnTo>
                    <a:pt x="1985" y="162"/>
                  </a:lnTo>
                  <a:lnTo>
                    <a:pt x="1989" y="159"/>
                  </a:lnTo>
                  <a:lnTo>
                    <a:pt x="1994" y="157"/>
                  </a:lnTo>
                  <a:lnTo>
                    <a:pt x="2000" y="157"/>
                  </a:lnTo>
                  <a:lnTo>
                    <a:pt x="2010" y="156"/>
                  </a:lnTo>
                  <a:lnTo>
                    <a:pt x="2014" y="155"/>
                  </a:lnTo>
                  <a:lnTo>
                    <a:pt x="2019" y="154"/>
                  </a:lnTo>
                  <a:lnTo>
                    <a:pt x="2019" y="154"/>
                  </a:lnTo>
                  <a:lnTo>
                    <a:pt x="2048" y="138"/>
                  </a:lnTo>
                  <a:lnTo>
                    <a:pt x="2076" y="121"/>
                  </a:lnTo>
                  <a:lnTo>
                    <a:pt x="2076" y="121"/>
                  </a:lnTo>
                  <a:lnTo>
                    <a:pt x="2080" y="116"/>
                  </a:lnTo>
                  <a:lnTo>
                    <a:pt x="2083" y="110"/>
                  </a:lnTo>
                  <a:lnTo>
                    <a:pt x="2085" y="105"/>
                  </a:lnTo>
                  <a:lnTo>
                    <a:pt x="2086" y="97"/>
                  </a:lnTo>
                  <a:lnTo>
                    <a:pt x="2086" y="90"/>
                  </a:lnTo>
                  <a:lnTo>
                    <a:pt x="2084" y="83"/>
                  </a:lnTo>
                  <a:lnTo>
                    <a:pt x="2081" y="76"/>
                  </a:lnTo>
                  <a:lnTo>
                    <a:pt x="2076" y="72"/>
                  </a:lnTo>
                  <a:lnTo>
                    <a:pt x="2076" y="72"/>
                  </a:lnTo>
                  <a:lnTo>
                    <a:pt x="2069" y="67"/>
                  </a:lnTo>
                  <a:lnTo>
                    <a:pt x="2061" y="63"/>
                  </a:lnTo>
                  <a:lnTo>
                    <a:pt x="2044" y="57"/>
                  </a:lnTo>
                  <a:lnTo>
                    <a:pt x="2027" y="52"/>
                  </a:lnTo>
                  <a:lnTo>
                    <a:pt x="2009" y="51"/>
                  </a:lnTo>
                  <a:lnTo>
                    <a:pt x="1990" y="50"/>
                  </a:lnTo>
                  <a:lnTo>
                    <a:pt x="1972" y="50"/>
                  </a:lnTo>
                  <a:lnTo>
                    <a:pt x="1936" y="49"/>
                  </a:lnTo>
                  <a:lnTo>
                    <a:pt x="1936" y="49"/>
                  </a:lnTo>
                  <a:lnTo>
                    <a:pt x="1934" y="49"/>
                  </a:lnTo>
                  <a:lnTo>
                    <a:pt x="1931" y="48"/>
                  </a:lnTo>
                  <a:lnTo>
                    <a:pt x="1929" y="43"/>
                  </a:lnTo>
                  <a:lnTo>
                    <a:pt x="1927" y="38"/>
                  </a:lnTo>
                  <a:lnTo>
                    <a:pt x="1926" y="30"/>
                  </a:lnTo>
                  <a:lnTo>
                    <a:pt x="1924" y="23"/>
                  </a:lnTo>
                  <a:lnTo>
                    <a:pt x="1923" y="15"/>
                  </a:lnTo>
                  <a:lnTo>
                    <a:pt x="1920" y="9"/>
                  </a:lnTo>
                  <a:lnTo>
                    <a:pt x="1918" y="8"/>
                  </a:lnTo>
                  <a:lnTo>
                    <a:pt x="1915" y="6"/>
                  </a:lnTo>
                  <a:lnTo>
                    <a:pt x="1915" y="6"/>
                  </a:lnTo>
                  <a:lnTo>
                    <a:pt x="1907" y="3"/>
                  </a:lnTo>
                  <a:lnTo>
                    <a:pt x="1899" y="1"/>
                  </a:lnTo>
                  <a:lnTo>
                    <a:pt x="1892" y="0"/>
                  </a:lnTo>
                  <a:lnTo>
                    <a:pt x="1884" y="0"/>
                  </a:lnTo>
                  <a:lnTo>
                    <a:pt x="1865" y="1"/>
                  </a:lnTo>
                  <a:lnTo>
                    <a:pt x="1848" y="5"/>
                  </a:lnTo>
                  <a:lnTo>
                    <a:pt x="1848" y="5"/>
                  </a:lnTo>
                  <a:lnTo>
                    <a:pt x="1848" y="7"/>
                  </a:lnTo>
                  <a:lnTo>
                    <a:pt x="1848" y="10"/>
                  </a:lnTo>
                  <a:lnTo>
                    <a:pt x="1848" y="15"/>
                  </a:lnTo>
                  <a:lnTo>
                    <a:pt x="1847" y="17"/>
                  </a:lnTo>
                  <a:lnTo>
                    <a:pt x="1847" y="17"/>
                  </a:lnTo>
                  <a:lnTo>
                    <a:pt x="1836" y="19"/>
                  </a:lnTo>
                  <a:lnTo>
                    <a:pt x="1826" y="24"/>
                  </a:lnTo>
                  <a:lnTo>
                    <a:pt x="1815" y="28"/>
                  </a:lnTo>
                  <a:lnTo>
                    <a:pt x="1805" y="34"/>
                  </a:lnTo>
                  <a:lnTo>
                    <a:pt x="1796" y="40"/>
                  </a:lnTo>
                  <a:lnTo>
                    <a:pt x="1789" y="48"/>
                  </a:lnTo>
                  <a:lnTo>
                    <a:pt x="1782" y="57"/>
                  </a:lnTo>
                  <a:lnTo>
                    <a:pt x="1777" y="68"/>
                  </a:lnTo>
                  <a:lnTo>
                    <a:pt x="1777" y="68"/>
                  </a:lnTo>
                  <a:lnTo>
                    <a:pt x="1776" y="72"/>
                  </a:lnTo>
                  <a:lnTo>
                    <a:pt x="1772" y="76"/>
                  </a:lnTo>
                  <a:lnTo>
                    <a:pt x="1770" y="78"/>
                  </a:lnTo>
                  <a:lnTo>
                    <a:pt x="1766" y="81"/>
                  </a:lnTo>
                  <a:lnTo>
                    <a:pt x="1758" y="83"/>
                  </a:lnTo>
                  <a:lnTo>
                    <a:pt x="1750" y="83"/>
                  </a:lnTo>
                  <a:lnTo>
                    <a:pt x="1741" y="82"/>
                  </a:lnTo>
                  <a:lnTo>
                    <a:pt x="1732" y="80"/>
                  </a:lnTo>
                  <a:lnTo>
                    <a:pt x="1715" y="74"/>
                  </a:lnTo>
                  <a:lnTo>
                    <a:pt x="1715" y="74"/>
                  </a:lnTo>
                  <a:lnTo>
                    <a:pt x="1717" y="75"/>
                  </a:lnTo>
                  <a:lnTo>
                    <a:pt x="1715" y="76"/>
                  </a:lnTo>
                  <a:lnTo>
                    <a:pt x="1705" y="77"/>
                  </a:lnTo>
                  <a:lnTo>
                    <a:pt x="1681" y="78"/>
                  </a:lnTo>
                  <a:lnTo>
                    <a:pt x="1681" y="78"/>
                  </a:lnTo>
                  <a:lnTo>
                    <a:pt x="1680" y="81"/>
                  </a:lnTo>
                  <a:lnTo>
                    <a:pt x="1679" y="81"/>
                  </a:lnTo>
                  <a:lnTo>
                    <a:pt x="1672" y="82"/>
                  </a:lnTo>
                  <a:lnTo>
                    <a:pt x="1653" y="80"/>
                  </a:lnTo>
                  <a:lnTo>
                    <a:pt x="1633" y="77"/>
                  </a:lnTo>
                  <a:lnTo>
                    <a:pt x="1627" y="77"/>
                  </a:lnTo>
                  <a:lnTo>
                    <a:pt x="1624" y="77"/>
                  </a:lnTo>
                  <a:lnTo>
                    <a:pt x="1623" y="78"/>
                  </a:lnTo>
                  <a:lnTo>
                    <a:pt x="1623" y="78"/>
                  </a:lnTo>
                  <a:lnTo>
                    <a:pt x="1613" y="90"/>
                  </a:lnTo>
                  <a:lnTo>
                    <a:pt x="1609" y="93"/>
                  </a:lnTo>
                  <a:lnTo>
                    <a:pt x="1606" y="96"/>
                  </a:lnTo>
                  <a:lnTo>
                    <a:pt x="1600" y="98"/>
                  </a:lnTo>
                  <a:lnTo>
                    <a:pt x="1595" y="98"/>
                  </a:lnTo>
                  <a:lnTo>
                    <a:pt x="1574" y="99"/>
                  </a:lnTo>
                  <a:lnTo>
                    <a:pt x="1574" y="99"/>
                  </a:lnTo>
                  <a:lnTo>
                    <a:pt x="1572" y="100"/>
                  </a:lnTo>
                  <a:lnTo>
                    <a:pt x="1565" y="101"/>
                  </a:lnTo>
                  <a:lnTo>
                    <a:pt x="1547" y="105"/>
                  </a:lnTo>
                  <a:lnTo>
                    <a:pt x="1529" y="107"/>
                  </a:lnTo>
                  <a:lnTo>
                    <a:pt x="1520" y="108"/>
                  </a:lnTo>
                  <a:lnTo>
                    <a:pt x="1520" y="108"/>
                  </a:lnTo>
                  <a:lnTo>
                    <a:pt x="1517" y="109"/>
                  </a:lnTo>
                  <a:lnTo>
                    <a:pt x="1515" y="109"/>
                  </a:lnTo>
                  <a:lnTo>
                    <a:pt x="1511" y="109"/>
                  </a:lnTo>
                  <a:lnTo>
                    <a:pt x="1511" y="109"/>
                  </a:lnTo>
                  <a:lnTo>
                    <a:pt x="1512" y="113"/>
                  </a:lnTo>
                  <a:lnTo>
                    <a:pt x="1511" y="116"/>
                  </a:lnTo>
                  <a:lnTo>
                    <a:pt x="1509" y="118"/>
                  </a:lnTo>
                  <a:lnTo>
                    <a:pt x="1506" y="119"/>
                  </a:lnTo>
                  <a:lnTo>
                    <a:pt x="1504" y="122"/>
                  </a:lnTo>
                  <a:lnTo>
                    <a:pt x="1501" y="123"/>
                  </a:lnTo>
                  <a:lnTo>
                    <a:pt x="1500" y="126"/>
                  </a:lnTo>
                  <a:lnTo>
                    <a:pt x="1500" y="130"/>
                  </a:lnTo>
                  <a:lnTo>
                    <a:pt x="1500" y="130"/>
                  </a:lnTo>
                  <a:lnTo>
                    <a:pt x="1483" y="131"/>
                  </a:lnTo>
                  <a:lnTo>
                    <a:pt x="1466" y="131"/>
                  </a:lnTo>
                  <a:lnTo>
                    <a:pt x="1448" y="131"/>
                  </a:lnTo>
                  <a:lnTo>
                    <a:pt x="1430" y="132"/>
                  </a:lnTo>
                  <a:lnTo>
                    <a:pt x="1422" y="133"/>
                  </a:lnTo>
                  <a:lnTo>
                    <a:pt x="1414" y="135"/>
                  </a:lnTo>
                  <a:lnTo>
                    <a:pt x="1407" y="139"/>
                  </a:lnTo>
                  <a:lnTo>
                    <a:pt x="1400" y="143"/>
                  </a:lnTo>
                  <a:lnTo>
                    <a:pt x="1395" y="149"/>
                  </a:lnTo>
                  <a:lnTo>
                    <a:pt x="1390" y="156"/>
                  </a:lnTo>
                  <a:lnTo>
                    <a:pt x="1385" y="165"/>
                  </a:lnTo>
                  <a:lnTo>
                    <a:pt x="1383" y="174"/>
                  </a:lnTo>
                  <a:lnTo>
                    <a:pt x="1383" y="174"/>
                  </a:lnTo>
                  <a:lnTo>
                    <a:pt x="1389" y="175"/>
                  </a:lnTo>
                  <a:lnTo>
                    <a:pt x="1395" y="177"/>
                  </a:lnTo>
                  <a:lnTo>
                    <a:pt x="1400" y="180"/>
                  </a:lnTo>
                  <a:lnTo>
                    <a:pt x="1407" y="182"/>
                  </a:lnTo>
                  <a:lnTo>
                    <a:pt x="1407" y="182"/>
                  </a:lnTo>
                  <a:lnTo>
                    <a:pt x="1412" y="184"/>
                  </a:lnTo>
                  <a:lnTo>
                    <a:pt x="1413" y="187"/>
                  </a:lnTo>
                  <a:lnTo>
                    <a:pt x="1413" y="191"/>
                  </a:lnTo>
                  <a:lnTo>
                    <a:pt x="1412" y="194"/>
                  </a:lnTo>
                  <a:lnTo>
                    <a:pt x="1409" y="199"/>
                  </a:lnTo>
                  <a:lnTo>
                    <a:pt x="1407" y="202"/>
                  </a:lnTo>
                  <a:lnTo>
                    <a:pt x="1401" y="208"/>
                  </a:lnTo>
                  <a:lnTo>
                    <a:pt x="1401" y="208"/>
                  </a:lnTo>
                  <a:lnTo>
                    <a:pt x="1396" y="209"/>
                  </a:lnTo>
                  <a:lnTo>
                    <a:pt x="1390" y="210"/>
                  </a:lnTo>
                  <a:lnTo>
                    <a:pt x="1384" y="212"/>
                  </a:lnTo>
                  <a:lnTo>
                    <a:pt x="1379" y="210"/>
                  </a:lnTo>
                  <a:lnTo>
                    <a:pt x="1367" y="208"/>
                  </a:lnTo>
                  <a:lnTo>
                    <a:pt x="1357" y="205"/>
                  </a:lnTo>
                  <a:lnTo>
                    <a:pt x="1346" y="200"/>
                  </a:lnTo>
                  <a:lnTo>
                    <a:pt x="1334" y="197"/>
                  </a:lnTo>
                  <a:lnTo>
                    <a:pt x="1322" y="196"/>
                  </a:lnTo>
                  <a:lnTo>
                    <a:pt x="1316" y="196"/>
                  </a:lnTo>
                  <a:lnTo>
                    <a:pt x="1309" y="197"/>
                  </a:lnTo>
                  <a:lnTo>
                    <a:pt x="1309" y="197"/>
                  </a:lnTo>
                  <a:lnTo>
                    <a:pt x="1299" y="199"/>
                  </a:lnTo>
                  <a:lnTo>
                    <a:pt x="1294" y="201"/>
                  </a:lnTo>
                  <a:lnTo>
                    <a:pt x="1290" y="205"/>
                  </a:lnTo>
                  <a:lnTo>
                    <a:pt x="1290" y="205"/>
                  </a:lnTo>
                  <a:lnTo>
                    <a:pt x="1289" y="208"/>
                  </a:lnTo>
                  <a:lnTo>
                    <a:pt x="1290" y="210"/>
                  </a:lnTo>
                  <a:lnTo>
                    <a:pt x="1294" y="214"/>
                  </a:lnTo>
                  <a:lnTo>
                    <a:pt x="1297" y="216"/>
                  </a:lnTo>
                  <a:lnTo>
                    <a:pt x="1298" y="218"/>
                  </a:lnTo>
                  <a:lnTo>
                    <a:pt x="1298" y="222"/>
                  </a:lnTo>
                  <a:lnTo>
                    <a:pt x="1294" y="225"/>
                  </a:lnTo>
                  <a:lnTo>
                    <a:pt x="1294" y="225"/>
                  </a:lnTo>
                  <a:lnTo>
                    <a:pt x="1304" y="233"/>
                  </a:lnTo>
                  <a:lnTo>
                    <a:pt x="1310" y="242"/>
                  </a:lnTo>
                  <a:lnTo>
                    <a:pt x="1317" y="252"/>
                  </a:lnTo>
                  <a:lnTo>
                    <a:pt x="1323" y="263"/>
                  </a:lnTo>
                  <a:lnTo>
                    <a:pt x="1327" y="274"/>
                  </a:lnTo>
                  <a:lnTo>
                    <a:pt x="1331" y="287"/>
                  </a:lnTo>
                  <a:lnTo>
                    <a:pt x="1332" y="298"/>
                  </a:lnTo>
                  <a:lnTo>
                    <a:pt x="1331" y="310"/>
                  </a:lnTo>
                  <a:lnTo>
                    <a:pt x="1331" y="310"/>
                  </a:lnTo>
                  <a:lnTo>
                    <a:pt x="1329" y="317"/>
                  </a:lnTo>
                  <a:lnTo>
                    <a:pt x="1326" y="325"/>
                  </a:lnTo>
                  <a:lnTo>
                    <a:pt x="1324" y="329"/>
                  </a:lnTo>
                  <a:lnTo>
                    <a:pt x="1321" y="332"/>
                  </a:lnTo>
                  <a:lnTo>
                    <a:pt x="1318" y="333"/>
                  </a:lnTo>
                  <a:lnTo>
                    <a:pt x="1315" y="333"/>
                  </a:lnTo>
                  <a:lnTo>
                    <a:pt x="1315" y="333"/>
                  </a:lnTo>
                  <a:lnTo>
                    <a:pt x="1309" y="331"/>
                  </a:lnTo>
                  <a:lnTo>
                    <a:pt x="1305" y="326"/>
                  </a:lnTo>
                  <a:lnTo>
                    <a:pt x="1300" y="322"/>
                  </a:lnTo>
                  <a:lnTo>
                    <a:pt x="1298" y="316"/>
                  </a:lnTo>
                  <a:lnTo>
                    <a:pt x="1292" y="303"/>
                  </a:lnTo>
                  <a:lnTo>
                    <a:pt x="1286" y="289"/>
                  </a:lnTo>
                  <a:lnTo>
                    <a:pt x="1286" y="289"/>
                  </a:lnTo>
                  <a:lnTo>
                    <a:pt x="1286" y="287"/>
                  </a:lnTo>
                  <a:lnTo>
                    <a:pt x="1286" y="284"/>
                  </a:lnTo>
                  <a:lnTo>
                    <a:pt x="1288" y="279"/>
                  </a:lnTo>
                  <a:lnTo>
                    <a:pt x="1288" y="275"/>
                  </a:lnTo>
                  <a:lnTo>
                    <a:pt x="1288" y="272"/>
                  </a:lnTo>
                  <a:lnTo>
                    <a:pt x="1286" y="268"/>
                  </a:lnTo>
                  <a:lnTo>
                    <a:pt x="1284" y="266"/>
                  </a:lnTo>
                  <a:lnTo>
                    <a:pt x="1284" y="266"/>
                  </a:lnTo>
                  <a:lnTo>
                    <a:pt x="1279" y="262"/>
                  </a:lnTo>
                  <a:lnTo>
                    <a:pt x="1273" y="259"/>
                  </a:lnTo>
                  <a:lnTo>
                    <a:pt x="1266" y="258"/>
                  </a:lnTo>
                  <a:lnTo>
                    <a:pt x="1260" y="258"/>
                  </a:lnTo>
                  <a:lnTo>
                    <a:pt x="1253" y="259"/>
                  </a:lnTo>
                  <a:lnTo>
                    <a:pt x="1248" y="262"/>
                  </a:lnTo>
                  <a:lnTo>
                    <a:pt x="1236" y="266"/>
                  </a:lnTo>
                  <a:lnTo>
                    <a:pt x="1236" y="266"/>
                  </a:lnTo>
                  <a:lnTo>
                    <a:pt x="1235" y="268"/>
                  </a:lnTo>
                  <a:lnTo>
                    <a:pt x="1236" y="273"/>
                  </a:lnTo>
                  <a:lnTo>
                    <a:pt x="1236" y="276"/>
                  </a:lnTo>
                  <a:lnTo>
                    <a:pt x="1235" y="280"/>
                  </a:lnTo>
                  <a:lnTo>
                    <a:pt x="1235" y="280"/>
                  </a:lnTo>
                  <a:lnTo>
                    <a:pt x="1222" y="292"/>
                  </a:lnTo>
                  <a:lnTo>
                    <a:pt x="1215" y="298"/>
                  </a:lnTo>
                  <a:lnTo>
                    <a:pt x="1207" y="304"/>
                  </a:lnTo>
                  <a:lnTo>
                    <a:pt x="1200" y="308"/>
                  </a:lnTo>
                  <a:lnTo>
                    <a:pt x="1191" y="312"/>
                  </a:lnTo>
                  <a:lnTo>
                    <a:pt x="1182" y="312"/>
                  </a:lnTo>
                  <a:lnTo>
                    <a:pt x="1172" y="312"/>
                  </a:lnTo>
                  <a:lnTo>
                    <a:pt x="1172" y="312"/>
                  </a:lnTo>
                  <a:lnTo>
                    <a:pt x="1169" y="309"/>
                  </a:lnTo>
                  <a:lnTo>
                    <a:pt x="1168" y="308"/>
                  </a:lnTo>
                  <a:lnTo>
                    <a:pt x="1168" y="304"/>
                  </a:lnTo>
                  <a:lnTo>
                    <a:pt x="1167" y="303"/>
                  </a:lnTo>
                  <a:lnTo>
                    <a:pt x="1166" y="300"/>
                  </a:lnTo>
                  <a:lnTo>
                    <a:pt x="1163" y="300"/>
                  </a:lnTo>
                  <a:lnTo>
                    <a:pt x="1158" y="300"/>
                  </a:lnTo>
                  <a:lnTo>
                    <a:pt x="1158" y="300"/>
                  </a:lnTo>
                  <a:lnTo>
                    <a:pt x="1158" y="290"/>
                  </a:lnTo>
                  <a:lnTo>
                    <a:pt x="1158" y="280"/>
                  </a:lnTo>
                  <a:lnTo>
                    <a:pt x="1161" y="260"/>
                  </a:lnTo>
                  <a:lnTo>
                    <a:pt x="1161" y="250"/>
                  </a:lnTo>
                  <a:lnTo>
                    <a:pt x="1159" y="242"/>
                  </a:lnTo>
                  <a:lnTo>
                    <a:pt x="1157" y="238"/>
                  </a:lnTo>
                  <a:lnTo>
                    <a:pt x="1155" y="233"/>
                  </a:lnTo>
                  <a:lnTo>
                    <a:pt x="1151" y="230"/>
                  </a:lnTo>
                  <a:lnTo>
                    <a:pt x="1147" y="226"/>
                  </a:lnTo>
                  <a:lnTo>
                    <a:pt x="1147" y="226"/>
                  </a:lnTo>
                  <a:lnTo>
                    <a:pt x="1145" y="226"/>
                  </a:lnTo>
                  <a:lnTo>
                    <a:pt x="1144" y="227"/>
                  </a:lnTo>
                  <a:lnTo>
                    <a:pt x="1142" y="231"/>
                  </a:lnTo>
                  <a:lnTo>
                    <a:pt x="1140" y="235"/>
                  </a:lnTo>
                  <a:lnTo>
                    <a:pt x="1139" y="240"/>
                  </a:lnTo>
                  <a:lnTo>
                    <a:pt x="1139" y="240"/>
                  </a:lnTo>
                  <a:lnTo>
                    <a:pt x="1137" y="250"/>
                  </a:lnTo>
                  <a:lnTo>
                    <a:pt x="1139" y="260"/>
                  </a:lnTo>
                  <a:lnTo>
                    <a:pt x="1139" y="271"/>
                  </a:lnTo>
                  <a:lnTo>
                    <a:pt x="1136" y="280"/>
                  </a:lnTo>
                  <a:lnTo>
                    <a:pt x="1136" y="280"/>
                  </a:lnTo>
                  <a:lnTo>
                    <a:pt x="1135" y="283"/>
                  </a:lnTo>
                  <a:lnTo>
                    <a:pt x="1133" y="285"/>
                  </a:lnTo>
                  <a:lnTo>
                    <a:pt x="1127" y="288"/>
                  </a:lnTo>
                  <a:lnTo>
                    <a:pt x="1120" y="292"/>
                  </a:lnTo>
                  <a:lnTo>
                    <a:pt x="1118" y="296"/>
                  </a:lnTo>
                  <a:lnTo>
                    <a:pt x="1116" y="299"/>
                  </a:lnTo>
                  <a:lnTo>
                    <a:pt x="1116" y="299"/>
                  </a:lnTo>
                  <a:lnTo>
                    <a:pt x="1114" y="306"/>
                  </a:lnTo>
                  <a:lnTo>
                    <a:pt x="1114" y="312"/>
                  </a:lnTo>
                  <a:lnTo>
                    <a:pt x="1114" y="316"/>
                  </a:lnTo>
                  <a:lnTo>
                    <a:pt x="1115" y="320"/>
                  </a:lnTo>
                  <a:lnTo>
                    <a:pt x="1115" y="320"/>
                  </a:lnTo>
                  <a:lnTo>
                    <a:pt x="1120" y="330"/>
                  </a:lnTo>
                  <a:lnTo>
                    <a:pt x="1125" y="340"/>
                  </a:lnTo>
                  <a:lnTo>
                    <a:pt x="1128" y="351"/>
                  </a:lnTo>
                  <a:lnTo>
                    <a:pt x="1131" y="362"/>
                  </a:lnTo>
                  <a:lnTo>
                    <a:pt x="1135" y="381"/>
                  </a:lnTo>
                  <a:lnTo>
                    <a:pt x="1137" y="390"/>
                  </a:lnTo>
                  <a:lnTo>
                    <a:pt x="1142" y="398"/>
                  </a:lnTo>
                  <a:lnTo>
                    <a:pt x="1142" y="398"/>
                  </a:lnTo>
                  <a:lnTo>
                    <a:pt x="1145" y="400"/>
                  </a:lnTo>
                  <a:lnTo>
                    <a:pt x="1149" y="403"/>
                  </a:lnTo>
                  <a:lnTo>
                    <a:pt x="1157" y="406"/>
                  </a:lnTo>
                  <a:lnTo>
                    <a:pt x="1167" y="407"/>
                  </a:lnTo>
                  <a:lnTo>
                    <a:pt x="1177" y="408"/>
                  </a:lnTo>
                  <a:lnTo>
                    <a:pt x="1188" y="409"/>
                  </a:lnTo>
                  <a:lnTo>
                    <a:pt x="1197" y="413"/>
                  </a:lnTo>
                  <a:lnTo>
                    <a:pt x="1201" y="415"/>
                  </a:lnTo>
                  <a:lnTo>
                    <a:pt x="1205" y="419"/>
                  </a:lnTo>
                  <a:lnTo>
                    <a:pt x="1208" y="422"/>
                  </a:lnTo>
                  <a:lnTo>
                    <a:pt x="1210" y="427"/>
                  </a:lnTo>
                  <a:lnTo>
                    <a:pt x="1210" y="427"/>
                  </a:lnTo>
                  <a:lnTo>
                    <a:pt x="1216" y="444"/>
                  </a:lnTo>
                  <a:lnTo>
                    <a:pt x="1222" y="462"/>
                  </a:lnTo>
                  <a:lnTo>
                    <a:pt x="1227" y="480"/>
                  </a:lnTo>
                  <a:lnTo>
                    <a:pt x="1234" y="497"/>
                  </a:lnTo>
                  <a:lnTo>
                    <a:pt x="1242" y="514"/>
                  </a:lnTo>
                  <a:lnTo>
                    <a:pt x="1248" y="522"/>
                  </a:lnTo>
                  <a:lnTo>
                    <a:pt x="1253" y="529"/>
                  </a:lnTo>
                  <a:lnTo>
                    <a:pt x="1259" y="535"/>
                  </a:lnTo>
                  <a:lnTo>
                    <a:pt x="1266" y="540"/>
                  </a:lnTo>
                  <a:lnTo>
                    <a:pt x="1274" y="545"/>
                  </a:lnTo>
                  <a:lnTo>
                    <a:pt x="1283" y="548"/>
                  </a:lnTo>
                  <a:lnTo>
                    <a:pt x="1283" y="548"/>
                  </a:lnTo>
                  <a:lnTo>
                    <a:pt x="1286" y="549"/>
                  </a:lnTo>
                  <a:lnTo>
                    <a:pt x="1290" y="554"/>
                  </a:lnTo>
                  <a:lnTo>
                    <a:pt x="1293" y="558"/>
                  </a:lnTo>
                  <a:lnTo>
                    <a:pt x="1297" y="564"/>
                  </a:lnTo>
                  <a:lnTo>
                    <a:pt x="1301" y="579"/>
                  </a:lnTo>
                  <a:lnTo>
                    <a:pt x="1305" y="593"/>
                  </a:lnTo>
                  <a:lnTo>
                    <a:pt x="1305" y="593"/>
                  </a:lnTo>
                  <a:lnTo>
                    <a:pt x="1289" y="594"/>
                  </a:lnTo>
                  <a:lnTo>
                    <a:pt x="1281" y="594"/>
                  </a:lnTo>
                  <a:lnTo>
                    <a:pt x="1279" y="593"/>
                  </a:lnTo>
                  <a:lnTo>
                    <a:pt x="1277" y="591"/>
                  </a:lnTo>
                  <a:lnTo>
                    <a:pt x="1277" y="591"/>
                  </a:lnTo>
                  <a:lnTo>
                    <a:pt x="1274" y="587"/>
                  </a:lnTo>
                  <a:lnTo>
                    <a:pt x="1271" y="582"/>
                  </a:lnTo>
                  <a:lnTo>
                    <a:pt x="1267" y="580"/>
                  </a:lnTo>
                  <a:lnTo>
                    <a:pt x="1264" y="578"/>
                  </a:lnTo>
                  <a:lnTo>
                    <a:pt x="1256" y="575"/>
                  </a:lnTo>
                  <a:lnTo>
                    <a:pt x="1249" y="575"/>
                  </a:lnTo>
                  <a:lnTo>
                    <a:pt x="1232" y="579"/>
                  </a:lnTo>
                  <a:lnTo>
                    <a:pt x="1224" y="580"/>
                  </a:lnTo>
                  <a:lnTo>
                    <a:pt x="1216" y="580"/>
                  </a:lnTo>
                  <a:lnTo>
                    <a:pt x="1216" y="580"/>
                  </a:lnTo>
                  <a:lnTo>
                    <a:pt x="1213" y="579"/>
                  </a:lnTo>
                  <a:lnTo>
                    <a:pt x="1209" y="577"/>
                  </a:lnTo>
                  <a:lnTo>
                    <a:pt x="1206" y="572"/>
                  </a:lnTo>
                  <a:lnTo>
                    <a:pt x="1203" y="568"/>
                  </a:lnTo>
                  <a:lnTo>
                    <a:pt x="1201" y="557"/>
                  </a:lnTo>
                  <a:lnTo>
                    <a:pt x="1199" y="547"/>
                  </a:lnTo>
                  <a:lnTo>
                    <a:pt x="1199" y="547"/>
                  </a:lnTo>
                  <a:lnTo>
                    <a:pt x="1195" y="516"/>
                  </a:lnTo>
                  <a:lnTo>
                    <a:pt x="1193" y="502"/>
                  </a:lnTo>
                  <a:lnTo>
                    <a:pt x="1190" y="486"/>
                  </a:lnTo>
                  <a:lnTo>
                    <a:pt x="1186" y="471"/>
                  </a:lnTo>
                  <a:lnTo>
                    <a:pt x="1180" y="457"/>
                  </a:lnTo>
                  <a:lnTo>
                    <a:pt x="1172" y="445"/>
                  </a:lnTo>
                  <a:lnTo>
                    <a:pt x="1167" y="439"/>
                  </a:lnTo>
                  <a:lnTo>
                    <a:pt x="1161" y="433"/>
                  </a:lnTo>
                  <a:lnTo>
                    <a:pt x="1161" y="433"/>
                  </a:lnTo>
                  <a:lnTo>
                    <a:pt x="1158" y="431"/>
                  </a:lnTo>
                  <a:lnTo>
                    <a:pt x="1152" y="430"/>
                  </a:lnTo>
                  <a:lnTo>
                    <a:pt x="1148" y="431"/>
                  </a:lnTo>
                  <a:lnTo>
                    <a:pt x="1144" y="433"/>
                  </a:lnTo>
                  <a:lnTo>
                    <a:pt x="1144" y="433"/>
                  </a:lnTo>
                  <a:lnTo>
                    <a:pt x="1140" y="438"/>
                  </a:lnTo>
                  <a:lnTo>
                    <a:pt x="1137" y="444"/>
                  </a:lnTo>
                  <a:lnTo>
                    <a:pt x="1135" y="449"/>
                  </a:lnTo>
                  <a:lnTo>
                    <a:pt x="1133" y="455"/>
                  </a:lnTo>
                  <a:lnTo>
                    <a:pt x="1132" y="467"/>
                  </a:lnTo>
                  <a:lnTo>
                    <a:pt x="1131" y="480"/>
                  </a:lnTo>
                  <a:lnTo>
                    <a:pt x="1130" y="492"/>
                  </a:lnTo>
                  <a:lnTo>
                    <a:pt x="1128" y="505"/>
                  </a:lnTo>
                  <a:lnTo>
                    <a:pt x="1126" y="511"/>
                  </a:lnTo>
                  <a:lnTo>
                    <a:pt x="1124" y="516"/>
                  </a:lnTo>
                  <a:lnTo>
                    <a:pt x="1120" y="521"/>
                  </a:lnTo>
                  <a:lnTo>
                    <a:pt x="1117" y="527"/>
                  </a:lnTo>
                  <a:lnTo>
                    <a:pt x="1117" y="527"/>
                  </a:lnTo>
                  <a:lnTo>
                    <a:pt x="1112" y="530"/>
                  </a:lnTo>
                  <a:lnTo>
                    <a:pt x="1107" y="533"/>
                  </a:lnTo>
                  <a:lnTo>
                    <a:pt x="1102" y="537"/>
                  </a:lnTo>
                  <a:lnTo>
                    <a:pt x="1098" y="539"/>
                  </a:lnTo>
                  <a:lnTo>
                    <a:pt x="1086" y="540"/>
                  </a:lnTo>
                  <a:lnTo>
                    <a:pt x="1076" y="541"/>
                  </a:lnTo>
                  <a:lnTo>
                    <a:pt x="1065" y="539"/>
                  </a:lnTo>
                  <a:lnTo>
                    <a:pt x="1053" y="537"/>
                  </a:lnTo>
                  <a:lnTo>
                    <a:pt x="1031" y="531"/>
                  </a:lnTo>
                  <a:lnTo>
                    <a:pt x="1031" y="531"/>
                  </a:lnTo>
                  <a:lnTo>
                    <a:pt x="1029" y="528"/>
                  </a:lnTo>
                  <a:lnTo>
                    <a:pt x="1031" y="523"/>
                  </a:lnTo>
                  <a:lnTo>
                    <a:pt x="1031" y="523"/>
                  </a:lnTo>
                  <a:lnTo>
                    <a:pt x="1037" y="522"/>
                  </a:lnTo>
                  <a:lnTo>
                    <a:pt x="1043" y="520"/>
                  </a:lnTo>
                  <a:lnTo>
                    <a:pt x="1049" y="516"/>
                  </a:lnTo>
                  <a:lnTo>
                    <a:pt x="1054" y="513"/>
                  </a:lnTo>
                  <a:lnTo>
                    <a:pt x="1062" y="504"/>
                  </a:lnTo>
                  <a:lnTo>
                    <a:pt x="1070" y="494"/>
                  </a:lnTo>
                  <a:lnTo>
                    <a:pt x="1075" y="483"/>
                  </a:lnTo>
                  <a:lnTo>
                    <a:pt x="1078" y="471"/>
                  </a:lnTo>
                  <a:lnTo>
                    <a:pt x="1081" y="458"/>
                  </a:lnTo>
                  <a:lnTo>
                    <a:pt x="1082" y="447"/>
                  </a:lnTo>
                  <a:lnTo>
                    <a:pt x="1082" y="447"/>
                  </a:lnTo>
                  <a:lnTo>
                    <a:pt x="1083" y="421"/>
                  </a:lnTo>
                  <a:lnTo>
                    <a:pt x="1082" y="396"/>
                  </a:lnTo>
                  <a:lnTo>
                    <a:pt x="1079" y="372"/>
                  </a:lnTo>
                  <a:lnTo>
                    <a:pt x="1075" y="347"/>
                  </a:lnTo>
                  <a:lnTo>
                    <a:pt x="1075" y="347"/>
                  </a:lnTo>
                  <a:lnTo>
                    <a:pt x="1072" y="337"/>
                  </a:lnTo>
                  <a:lnTo>
                    <a:pt x="1067" y="325"/>
                  </a:lnTo>
                  <a:lnTo>
                    <a:pt x="1064" y="315"/>
                  </a:lnTo>
                  <a:lnTo>
                    <a:pt x="1064" y="310"/>
                  </a:lnTo>
                  <a:lnTo>
                    <a:pt x="1064" y="306"/>
                  </a:lnTo>
                  <a:lnTo>
                    <a:pt x="1064" y="306"/>
                  </a:lnTo>
                  <a:lnTo>
                    <a:pt x="1065" y="297"/>
                  </a:lnTo>
                  <a:lnTo>
                    <a:pt x="1068" y="288"/>
                  </a:lnTo>
                  <a:lnTo>
                    <a:pt x="1074" y="268"/>
                  </a:lnTo>
                  <a:lnTo>
                    <a:pt x="1076" y="259"/>
                  </a:lnTo>
                  <a:lnTo>
                    <a:pt x="1078" y="250"/>
                  </a:lnTo>
                  <a:lnTo>
                    <a:pt x="1079" y="240"/>
                  </a:lnTo>
                  <a:lnTo>
                    <a:pt x="1079" y="230"/>
                  </a:lnTo>
                  <a:lnTo>
                    <a:pt x="1079" y="230"/>
                  </a:lnTo>
                  <a:lnTo>
                    <a:pt x="1069" y="231"/>
                  </a:lnTo>
                  <a:lnTo>
                    <a:pt x="1058" y="231"/>
                  </a:lnTo>
                  <a:lnTo>
                    <a:pt x="1037" y="232"/>
                  </a:lnTo>
                  <a:lnTo>
                    <a:pt x="1027" y="233"/>
                  </a:lnTo>
                  <a:lnTo>
                    <a:pt x="1018" y="235"/>
                  </a:lnTo>
                  <a:lnTo>
                    <a:pt x="1015" y="238"/>
                  </a:lnTo>
                  <a:lnTo>
                    <a:pt x="1010" y="240"/>
                  </a:lnTo>
                  <a:lnTo>
                    <a:pt x="1008" y="243"/>
                  </a:lnTo>
                  <a:lnTo>
                    <a:pt x="1004" y="248"/>
                  </a:lnTo>
                  <a:lnTo>
                    <a:pt x="1004" y="248"/>
                  </a:lnTo>
                  <a:lnTo>
                    <a:pt x="1002" y="254"/>
                  </a:lnTo>
                  <a:lnTo>
                    <a:pt x="1001" y="260"/>
                  </a:lnTo>
                  <a:lnTo>
                    <a:pt x="999" y="274"/>
                  </a:lnTo>
                  <a:lnTo>
                    <a:pt x="998" y="280"/>
                  </a:lnTo>
                  <a:lnTo>
                    <a:pt x="994" y="285"/>
                  </a:lnTo>
                  <a:lnTo>
                    <a:pt x="990" y="292"/>
                  </a:lnTo>
                  <a:lnTo>
                    <a:pt x="983" y="298"/>
                  </a:lnTo>
                  <a:lnTo>
                    <a:pt x="983" y="298"/>
                  </a:lnTo>
                  <a:lnTo>
                    <a:pt x="982" y="299"/>
                  </a:lnTo>
                  <a:lnTo>
                    <a:pt x="981" y="301"/>
                  </a:lnTo>
                  <a:lnTo>
                    <a:pt x="981" y="307"/>
                  </a:lnTo>
                  <a:lnTo>
                    <a:pt x="981" y="321"/>
                  </a:lnTo>
                  <a:lnTo>
                    <a:pt x="981" y="321"/>
                  </a:lnTo>
                  <a:lnTo>
                    <a:pt x="977" y="320"/>
                  </a:lnTo>
                  <a:lnTo>
                    <a:pt x="973" y="321"/>
                  </a:lnTo>
                  <a:lnTo>
                    <a:pt x="969" y="323"/>
                  </a:lnTo>
                  <a:lnTo>
                    <a:pt x="967" y="326"/>
                  </a:lnTo>
                  <a:lnTo>
                    <a:pt x="963" y="329"/>
                  </a:lnTo>
                  <a:lnTo>
                    <a:pt x="960" y="331"/>
                  </a:lnTo>
                  <a:lnTo>
                    <a:pt x="956" y="332"/>
                  </a:lnTo>
                  <a:lnTo>
                    <a:pt x="952" y="331"/>
                  </a:lnTo>
                  <a:lnTo>
                    <a:pt x="952" y="331"/>
                  </a:lnTo>
                  <a:lnTo>
                    <a:pt x="951" y="339"/>
                  </a:lnTo>
                  <a:lnTo>
                    <a:pt x="952" y="346"/>
                  </a:lnTo>
                  <a:lnTo>
                    <a:pt x="954" y="353"/>
                  </a:lnTo>
                  <a:lnTo>
                    <a:pt x="958" y="359"/>
                  </a:lnTo>
                  <a:lnTo>
                    <a:pt x="965" y="373"/>
                  </a:lnTo>
                  <a:lnTo>
                    <a:pt x="967" y="380"/>
                  </a:lnTo>
                  <a:lnTo>
                    <a:pt x="969" y="387"/>
                  </a:lnTo>
                  <a:lnTo>
                    <a:pt x="969" y="387"/>
                  </a:lnTo>
                  <a:lnTo>
                    <a:pt x="969" y="389"/>
                  </a:lnTo>
                  <a:lnTo>
                    <a:pt x="968" y="390"/>
                  </a:lnTo>
                  <a:lnTo>
                    <a:pt x="963" y="395"/>
                  </a:lnTo>
                  <a:lnTo>
                    <a:pt x="962" y="398"/>
                  </a:lnTo>
                  <a:lnTo>
                    <a:pt x="961" y="400"/>
                  </a:lnTo>
                  <a:lnTo>
                    <a:pt x="961" y="403"/>
                  </a:lnTo>
                  <a:lnTo>
                    <a:pt x="962" y="406"/>
                  </a:lnTo>
                  <a:lnTo>
                    <a:pt x="962" y="406"/>
                  </a:lnTo>
                  <a:lnTo>
                    <a:pt x="967" y="412"/>
                  </a:lnTo>
                  <a:lnTo>
                    <a:pt x="970" y="419"/>
                  </a:lnTo>
                  <a:lnTo>
                    <a:pt x="971" y="422"/>
                  </a:lnTo>
                  <a:lnTo>
                    <a:pt x="973" y="425"/>
                  </a:lnTo>
                  <a:lnTo>
                    <a:pt x="971" y="428"/>
                  </a:lnTo>
                  <a:lnTo>
                    <a:pt x="970" y="430"/>
                  </a:lnTo>
                  <a:lnTo>
                    <a:pt x="970" y="430"/>
                  </a:lnTo>
                  <a:lnTo>
                    <a:pt x="966" y="433"/>
                  </a:lnTo>
                  <a:lnTo>
                    <a:pt x="962" y="437"/>
                  </a:lnTo>
                  <a:lnTo>
                    <a:pt x="958" y="438"/>
                  </a:lnTo>
                  <a:lnTo>
                    <a:pt x="952" y="439"/>
                  </a:lnTo>
                  <a:lnTo>
                    <a:pt x="948" y="439"/>
                  </a:lnTo>
                  <a:lnTo>
                    <a:pt x="942" y="438"/>
                  </a:lnTo>
                  <a:lnTo>
                    <a:pt x="937" y="437"/>
                  </a:lnTo>
                  <a:lnTo>
                    <a:pt x="933" y="434"/>
                  </a:lnTo>
                  <a:lnTo>
                    <a:pt x="933" y="434"/>
                  </a:lnTo>
                  <a:lnTo>
                    <a:pt x="915" y="425"/>
                  </a:lnTo>
                  <a:lnTo>
                    <a:pt x="895" y="417"/>
                  </a:lnTo>
                  <a:lnTo>
                    <a:pt x="876" y="408"/>
                  </a:lnTo>
                  <a:lnTo>
                    <a:pt x="858" y="399"/>
                  </a:lnTo>
                  <a:lnTo>
                    <a:pt x="858" y="399"/>
                  </a:lnTo>
                  <a:lnTo>
                    <a:pt x="847" y="394"/>
                  </a:lnTo>
                  <a:lnTo>
                    <a:pt x="837" y="390"/>
                  </a:lnTo>
                  <a:lnTo>
                    <a:pt x="832" y="390"/>
                  </a:lnTo>
                  <a:lnTo>
                    <a:pt x="826" y="389"/>
                  </a:lnTo>
                  <a:lnTo>
                    <a:pt x="820" y="390"/>
                  </a:lnTo>
                  <a:lnTo>
                    <a:pt x="816" y="392"/>
                  </a:lnTo>
                  <a:lnTo>
                    <a:pt x="816" y="392"/>
                  </a:lnTo>
                  <a:lnTo>
                    <a:pt x="808" y="398"/>
                  </a:lnTo>
                  <a:lnTo>
                    <a:pt x="801" y="404"/>
                  </a:lnTo>
                  <a:lnTo>
                    <a:pt x="797" y="407"/>
                  </a:lnTo>
                  <a:lnTo>
                    <a:pt x="796" y="411"/>
                  </a:lnTo>
                  <a:lnTo>
                    <a:pt x="795" y="416"/>
                  </a:lnTo>
                  <a:lnTo>
                    <a:pt x="795" y="422"/>
                  </a:lnTo>
                  <a:lnTo>
                    <a:pt x="795" y="422"/>
                  </a:lnTo>
                  <a:lnTo>
                    <a:pt x="770" y="422"/>
                  </a:lnTo>
                  <a:lnTo>
                    <a:pt x="770" y="422"/>
                  </a:lnTo>
                  <a:lnTo>
                    <a:pt x="771" y="424"/>
                  </a:lnTo>
                  <a:lnTo>
                    <a:pt x="771" y="428"/>
                  </a:lnTo>
                  <a:lnTo>
                    <a:pt x="770" y="430"/>
                  </a:lnTo>
                  <a:lnTo>
                    <a:pt x="768" y="432"/>
                  </a:lnTo>
                  <a:lnTo>
                    <a:pt x="764" y="437"/>
                  </a:lnTo>
                  <a:lnTo>
                    <a:pt x="764" y="439"/>
                  </a:lnTo>
                  <a:lnTo>
                    <a:pt x="766" y="441"/>
                  </a:lnTo>
                  <a:lnTo>
                    <a:pt x="766" y="441"/>
                  </a:lnTo>
                  <a:lnTo>
                    <a:pt x="759" y="440"/>
                  </a:lnTo>
                  <a:lnTo>
                    <a:pt x="752" y="437"/>
                  </a:lnTo>
                  <a:lnTo>
                    <a:pt x="742" y="428"/>
                  </a:lnTo>
                  <a:lnTo>
                    <a:pt x="736" y="424"/>
                  </a:lnTo>
                  <a:lnTo>
                    <a:pt x="730" y="422"/>
                  </a:lnTo>
                  <a:lnTo>
                    <a:pt x="725" y="421"/>
                  </a:lnTo>
                  <a:lnTo>
                    <a:pt x="717" y="423"/>
                  </a:lnTo>
                  <a:lnTo>
                    <a:pt x="717" y="423"/>
                  </a:lnTo>
                  <a:lnTo>
                    <a:pt x="717" y="424"/>
                  </a:lnTo>
                  <a:lnTo>
                    <a:pt x="717" y="427"/>
                  </a:lnTo>
                  <a:lnTo>
                    <a:pt x="717" y="432"/>
                  </a:lnTo>
                  <a:lnTo>
                    <a:pt x="717" y="432"/>
                  </a:lnTo>
                  <a:lnTo>
                    <a:pt x="713" y="431"/>
                  </a:lnTo>
                  <a:lnTo>
                    <a:pt x="710" y="432"/>
                  </a:lnTo>
                  <a:lnTo>
                    <a:pt x="706" y="434"/>
                  </a:lnTo>
                  <a:lnTo>
                    <a:pt x="700" y="440"/>
                  </a:lnTo>
                  <a:lnTo>
                    <a:pt x="700" y="440"/>
                  </a:lnTo>
                  <a:lnTo>
                    <a:pt x="697" y="441"/>
                  </a:lnTo>
                  <a:lnTo>
                    <a:pt x="693" y="440"/>
                  </a:lnTo>
                  <a:lnTo>
                    <a:pt x="685" y="434"/>
                  </a:lnTo>
                  <a:lnTo>
                    <a:pt x="680" y="432"/>
                  </a:lnTo>
                  <a:lnTo>
                    <a:pt x="677" y="431"/>
                  </a:lnTo>
                  <a:lnTo>
                    <a:pt x="673" y="431"/>
                  </a:lnTo>
                  <a:lnTo>
                    <a:pt x="671" y="432"/>
                  </a:lnTo>
                  <a:lnTo>
                    <a:pt x="670" y="433"/>
                  </a:lnTo>
                  <a:lnTo>
                    <a:pt x="670" y="433"/>
                  </a:lnTo>
                  <a:lnTo>
                    <a:pt x="664" y="442"/>
                  </a:lnTo>
                  <a:lnTo>
                    <a:pt x="658" y="449"/>
                  </a:lnTo>
                  <a:lnTo>
                    <a:pt x="650" y="457"/>
                  </a:lnTo>
                  <a:lnTo>
                    <a:pt x="642" y="463"/>
                  </a:lnTo>
                  <a:lnTo>
                    <a:pt x="633" y="467"/>
                  </a:lnTo>
                  <a:lnTo>
                    <a:pt x="623" y="471"/>
                  </a:lnTo>
                  <a:lnTo>
                    <a:pt x="614" y="472"/>
                  </a:lnTo>
                  <a:lnTo>
                    <a:pt x="604" y="472"/>
                  </a:lnTo>
                  <a:lnTo>
                    <a:pt x="604" y="472"/>
                  </a:lnTo>
                  <a:lnTo>
                    <a:pt x="605" y="466"/>
                  </a:lnTo>
                  <a:lnTo>
                    <a:pt x="608" y="462"/>
                  </a:lnTo>
                  <a:lnTo>
                    <a:pt x="610" y="457"/>
                  </a:lnTo>
                  <a:lnTo>
                    <a:pt x="612" y="454"/>
                  </a:lnTo>
                  <a:lnTo>
                    <a:pt x="619" y="447"/>
                  </a:lnTo>
                  <a:lnTo>
                    <a:pt x="627" y="440"/>
                  </a:lnTo>
                  <a:lnTo>
                    <a:pt x="627" y="440"/>
                  </a:lnTo>
                  <a:lnTo>
                    <a:pt x="629" y="438"/>
                  </a:lnTo>
                  <a:lnTo>
                    <a:pt x="630" y="434"/>
                  </a:lnTo>
                  <a:lnTo>
                    <a:pt x="634" y="427"/>
                  </a:lnTo>
                  <a:lnTo>
                    <a:pt x="634" y="427"/>
                  </a:lnTo>
                  <a:lnTo>
                    <a:pt x="622" y="421"/>
                  </a:lnTo>
                  <a:lnTo>
                    <a:pt x="612" y="414"/>
                  </a:lnTo>
                  <a:lnTo>
                    <a:pt x="608" y="412"/>
                  </a:lnTo>
                  <a:lnTo>
                    <a:pt x="602" y="411"/>
                  </a:lnTo>
                  <a:lnTo>
                    <a:pt x="596" y="411"/>
                  </a:lnTo>
                  <a:lnTo>
                    <a:pt x="589" y="412"/>
                  </a:lnTo>
                  <a:lnTo>
                    <a:pt x="589" y="412"/>
                  </a:lnTo>
                  <a:lnTo>
                    <a:pt x="584" y="414"/>
                  </a:lnTo>
                  <a:lnTo>
                    <a:pt x="579" y="417"/>
                  </a:lnTo>
                  <a:lnTo>
                    <a:pt x="571" y="427"/>
                  </a:lnTo>
                  <a:lnTo>
                    <a:pt x="563" y="434"/>
                  </a:lnTo>
                  <a:lnTo>
                    <a:pt x="559" y="438"/>
                  </a:lnTo>
                  <a:lnTo>
                    <a:pt x="554" y="440"/>
                  </a:lnTo>
                  <a:lnTo>
                    <a:pt x="554" y="440"/>
                  </a:lnTo>
                  <a:lnTo>
                    <a:pt x="544" y="444"/>
                  </a:lnTo>
                  <a:lnTo>
                    <a:pt x="532" y="446"/>
                  </a:lnTo>
                  <a:lnTo>
                    <a:pt x="511" y="449"/>
                  </a:lnTo>
                  <a:lnTo>
                    <a:pt x="511" y="449"/>
                  </a:lnTo>
                  <a:lnTo>
                    <a:pt x="506" y="450"/>
                  </a:lnTo>
                  <a:lnTo>
                    <a:pt x="504" y="454"/>
                  </a:lnTo>
                  <a:lnTo>
                    <a:pt x="502" y="456"/>
                  </a:lnTo>
                  <a:lnTo>
                    <a:pt x="501" y="459"/>
                  </a:lnTo>
                  <a:lnTo>
                    <a:pt x="499" y="463"/>
                  </a:lnTo>
                  <a:lnTo>
                    <a:pt x="497" y="465"/>
                  </a:lnTo>
                  <a:lnTo>
                    <a:pt x="495" y="467"/>
                  </a:lnTo>
                  <a:lnTo>
                    <a:pt x="492" y="467"/>
                  </a:lnTo>
                  <a:lnTo>
                    <a:pt x="492" y="467"/>
                  </a:lnTo>
                  <a:lnTo>
                    <a:pt x="492" y="477"/>
                  </a:lnTo>
                  <a:lnTo>
                    <a:pt x="489" y="486"/>
                  </a:lnTo>
                  <a:lnTo>
                    <a:pt x="486" y="494"/>
                  </a:lnTo>
                  <a:lnTo>
                    <a:pt x="481" y="502"/>
                  </a:lnTo>
                  <a:lnTo>
                    <a:pt x="474" y="508"/>
                  </a:lnTo>
                  <a:lnTo>
                    <a:pt x="468" y="514"/>
                  </a:lnTo>
                  <a:lnTo>
                    <a:pt x="460" y="519"/>
                  </a:lnTo>
                  <a:lnTo>
                    <a:pt x="452" y="521"/>
                  </a:lnTo>
                  <a:lnTo>
                    <a:pt x="452" y="521"/>
                  </a:lnTo>
                  <a:lnTo>
                    <a:pt x="440" y="523"/>
                  </a:lnTo>
                  <a:lnTo>
                    <a:pt x="436" y="524"/>
                  </a:lnTo>
                  <a:lnTo>
                    <a:pt x="430" y="524"/>
                  </a:lnTo>
                  <a:lnTo>
                    <a:pt x="424" y="523"/>
                  </a:lnTo>
                  <a:lnTo>
                    <a:pt x="420" y="521"/>
                  </a:lnTo>
                  <a:lnTo>
                    <a:pt x="416" y="517"/>
                  </a:lnTo>
                  <a:lnTo>
                    <a:pt x="414" y="512"/>
                  </a:lnTo>
                  <a:lnTo>
                    <a:pt x="414" y="512"/>
                  </a:lnTo>
                  <a:lnTo>
                    <a:pt x="413" y="505"/>
                  </a:lnTo>
                  <a:lnTo>
                    <a:pt x="414" y="499"/>
                  </a:lnTo>
                  <a:lnTo>
                    <a:pt x="416" y="494"/>
                  </a:lnTo>
                  <a:lnTo>
                    <a:pt x="420" y="489"/>
                  </a:lnTo>
                  <a:lnTo>
                    <a:pt x="427" y="479"/>
                  </a:lnTo>
                  <a:lnTo>
                    <a:pt x="430" y="473"/>
                  </a:lnTo>
                  <a:lnTo>
                    <a:pt x="432" y="467"/>
                  </a:lnTo>
                  <a:lnTo>
                    <a:pt x="432" y="467"/>
                  </a:lnTo>
                  <a:lnTo>
                    <a:pt x="433" y="464"/>
                  </a:lnTo>
                  <a:lnTo>
                    <a:pt x="431" y="461"/>
                  </a:lnTo>
                  <a:lnTo>
                    <a:pt x="427" y="457"/>
                  </a:lnTo>
                  <a:lnTo>
                    <a:pt x="423" y="456"/>
                  </a:lnTo>
                  <a:lnTo>
                    <a:pt x="422" y="454"/>
                  </a:lnTo>
                  <a:lnTo>
                    <a:pt x="421" y="450"/>
                  </a:lnTo>
                  <a:lnTo>
                    <a:pt x="423" y="447"/>
                  </a:lnTo>
                  <a:lnTo>
                    <a:pt x="423" y="447"/>
                  </a:lnTo>
                  <a:lnTo>
                    <a:pt x="406" y="445"/>
                  </a:lnTo>
                  <a:lnTo>
                    <a:pt x="398" y="442"/>
                  </a:lnTo>
                  <a:lnTo>
                    <a:pt x="390" y="439"/>
                  </a:lnTo>
                  <a:lnTo>
                    <a:pt x="383" y="436"/>
                  </a:lnTo>
                  <a:lnTo>
                    <a:pt x="378" y="429"/>
                  </a:lnTo>
                  <a:lnTo>
                    <a:pt x="377" y="425"/>
                  </a:lnTo>
                  <a:lnTo>
                    <a:pt x="375" y="422"/>
                  </a:lnTo>
                  <a:lnTo>
                    <a:pt x="373" y="412"/>
                  </a:lnTo>
                  <a:lnTo>
                    <a:pt x="373" y="412"/>
                  </a:lnTo>
                  <a:lnTo>
                    <a:pt x="361" y="411"/>
                  </a:lnTo>
                  <a:lnTo>
                    <a:pt x="355" y="411"/>
                  </a:lnTo>
                  <a:lnTo>
                    <a:pt x="353" y="412"/>
                  </a:lnTo>
                  <a:lnTo>
                    <a:pt x="350" y="413"/>
                  </a:lnTo>
                  <a:lnTo>
                    <a:pt x="350" y="413"/>
                  </a:lnTo>
                  <a:lnTo>
                    <a:pt x="348" y="416"/>
                  </a:lnTo>
                  <a:lnTo>
                    <a:pt x="348" y="420"/>
                  </a:lnTo>
                  <a:lnTo>
                    <a:pt x="348" y="423"/>
                  </a:lnTo>
                  <a:lnTo>
                    <a:pt x="349" y="427"/>
                  </a:lnTo>
                  <a:lnTo>
                    <a:pt x="353" y="434"/>
                  </a:lnTo>
                  <a:lnTo>
                    <a:pt x="356" y="441"/>
                  </a:lnTo>
                  <a:lnTo>
                    <a:pt x="356" y="441"/>
                  </a:lnTo>
                  <a:lnTo>
                    <a:pt x="360" y="446"/>
                  </a:lnTo>
                  <a:lnTo>
                    <a:pt x="364" y="450"/>
                  </a:lnTo>
                  <a:lnTo>
                    <a:pt x="373" y="457"/>
                  </a:lnTo>
                  <a:lnTo>
                    <a:pt x="377" y="461"/>
                  </a:lnTo>
                  <a:lnTo>
                    <a:pt x="379" y="465"/>
                  </a:lnTo>
                  <a:lnTo>
                    <a:pt x="379" y="470"/>
                  </a:lnTo>
                  <a:lnTo>
                    <a:pt x="375" y="475"/>
                  </a:lnTo>
                  <a:lnTo>
                    <a:pt x="375" y="475"/>
                  </a:lnTo>
                  <a:lnTo>
                    <a:pt x="373" y="481"/>
                  </a:lnTo>
                  <a:lnTo>
                    <a:pt x="370" y="488"/>
                  </a:lnTo>
                  <a:lnTo>
                    <a:pt x="366" y="491"/>
                  </a:lnTo>
                  <a:lnTo>
                    <a:pt x="363" y="494"/>
                  </a:lnTo>
                  <a:lnTo>
                    <a:pt x="360" y="494"/>
                  </a:lnTo>
                  <a:lnTo>
                    <a:pt x="354" y="492"/>
                  </a:lnTo>
                  <a:lnTo>
                    <a:pt x="354" y="492"/>
                  </a:lnTo>
                  <a:lnTo>
                    <a:pt x="353" y="499"/>
                  </a:lnTo>
                  <a:lnTo>
                    <a:pt x="354" y="504"/>
                  </a:lnTo>
                  <a:lnTo>
                    <a:pt x="356" y="508"/>
                  </a:lnTo>
                  <a:lnTo>
                    <a:pt x="361" y="513"/>
                  </a:lnTo>
                  <a:lnTo>
                    <a:pt x="365" y="516"/>
                  </a:lnTo>
                  <a:lnTo>
                    <a:pt x="371" y="519"/>
                  </a:lnTo>
                  <a:lnTo>
                    <a:pt x="383" y="524"/>
                  </a:lnTo>
                  <a:lnTo>
                    <a:pt x="383" y="524"/>
                  </a:lnTo>
                  <a:lnTo>
                    <a:pt x="383" y="525"/>
                  </a:lnTo>
                  <a:lnTo>
                    <a:pt x="385" y="530"/>
                  </a:lnTo>
                  <a:lnTo>
                    <a:pt x="383" y="533"/>
                  </a:lnTo>
                  <a:lnTo>
                    <a:pt x="382" y="537"/>
                  </a:lnTo>
                  <a:lnTo>
                    <a:pt x="382" y="537"/>
                  </a:lnTo>
                  <a:lnTo>
                    <a:pt x="377" y="543"/>
                  </a:lnTo>
                  <a:lnTo>
                    <a:pt x="373" y="547"/>
                  </a:lnTo>
                  <a:lnTo>
                    <a:pt x="372" y="553"/>
                  </a:lnTo>
                  <a:lnTo>
                    <a:pt x="371" y="558"/>
                  </a:lnTo>
                  <a:lnTo>
                    <a:pt x="372" y="570"/>
                  </a:lnTo>
                  <a:lnTo>
                    <a:pt x="373" y="583"/>
                  </a:lnTo>
                  <a:lnTo>
                    <a:pt x="373" y="583"/>
                  </a:lnTo>
                  <a:lnTo>
                    <a:pt x="370" y="582"/>
                  </a:lnTo>
                  <a:lnTo>
                    <a:pt x="368" y="583"/>
                  </a:lnTo>
                  <a:lnTo>
                    <a:pt x="365" y="586"/>
                  </a:lnTo>
                  <a:lnTo>
                    <a:pt x="364" y="588"/>
                  </a:lnTo>
                  <a:lnTo>
                    <a:pt x="364" y="588"/>
                  </a:lnTo>
                  <a:lnTo>
                    <a:pt x="365" y="591"/>
                  </a:lnTo>
                  <a:lnTo>
                    <a:pt x="366" y="594"/>
                  </a:lnTo>
                  <a:lnTo>
                    <a:pt x="371" y="598"/>
                  </a:lnTo>
                  <a:lnTo>
                    <a:pt x="375" y="603"/>
                  </a:lnTo>
                  <a:lnTo>
                    <a:pt x="378" y="605"/>
                  </a:lnTo>
                  <a:lnTo>
                    <a:pt x="379" y="608"/>
                  </a:lnTo>
                  <a:lnTo>
                    <a:pt x="379" y="608"/>
                  </a:lnTo>
                  <a:lnTo>
                    <a:pt x="379" y="612"/>
                  </a:lnTo>
                  <a:lnTo>
                    <a:pt x="378" y="614"/>
                  </a:lnTo>
                  <a:lnTo>
                    <a:pt x="377" y="616"/>
                  </a:lnTo>
                  <a:lnTo>
                    <a:pt x="373" y="618"/>
                  </a:lnTo>
                  <a:lnTo>
                    <a:pt x="373" y="618"/>
                  </a:lnTo>
                  <a:lnTo>
                    <a:pt x="371" y="619"/>
                  </a:lnTo>
                  <a:lnTo>
                    <a:pt x="369" y="619"/>
                  </a:lnTo>
                  <a:lnTo>
                    <a:pt x="364" y="615"/>
                  </a:lnTo>
                  <a:lnTo>
                    <a:pt x="360" y="613"/>
                  </a:lnTo>
                  <a:lnTo>
                    <a:pt x="357" y="613"/>
                  </a:lnTo>
                  <a:lnTo>
                    <a:pt x="354" y="613"/>
                  </a:lnTo>
                  <a:lnTo>
                    <a:pt x="354" y="613"/>
                  </a:lnTo>
                  <a:lnTo>
                    <a:pt x="355" y="602"/>
                  </a:lnTo>
                  <a:lnTo>
                    <a:pt x="356" y="589"/>
                  </a:lnTo>
                  <a:lnTo>
                    <a:pt x="355" y="578"/>
                  </a:lnTo>
                  <a:lnTo>
                    <a:pt x="354" y="574"/>
                  </a:lnTo>
                  <a:lnTo>
                    <a:pt x="352" y="571"/>
                  </a:lnTo>
                  <a:lnTo>
                    <a:pt x="352" y="571"/>
                  </a:lnTo>
                  <a:lnTo>
                    <a:pt x="346" y="566"/>
                  </a:lnTo>
                  <a:lnTo>
                    <a:pt x="340" y="564"/>
                  </a:lnTo>
                  <a:lnTo>
                    <a:pt x="325" y="560"/>
                  </a:lnTo>
                  <a:lnTo>
                    <a:pt x="296" y="553"/>
                  </a:lnTo>
                  <a:lnTo>
                    <a:pt x="296" y="553"/>
                  </a:lnTo>
                  <a:lnTo>
                    <a:pt x="295" y="561"/>
                  </a:lnTo>
                  <a:lnTo>
                    <a:pt x="295" y="564"/>
                  </a:lnTo>
                  <a:lnTo>
                    <a:pt x="296" y="566"/>
                  </a:lnTo>
                  <a:lnTo>
                    <a:pt x="296" y="566"/>
                  </a:lnTo>
                  <a:lnTo>
                    <a:pt x="311" y="579"/>
                  </a:lnTo>
                  <a:lnTo>
                    <a:pt x="317" y="585"/>
                  </a:lnTo>
                  <a:lnTo>
                    <a:pt x="322" y="591"/>
                  </a:lnTo>
                  <a:lnTo>
                    <a:pt x="325" y="597"/>
                  </a:lnTo>
                  <a:lnTo>
                    <a:pt x="328" y="603"/>
                  </a:lnTo>
                  <a:lnTo>
                    <a:pt x="327" y="606"/>
                  </a:lnTo>
                  <a:lnTo>
                    <a:pt x="325" y="608"/>
                  </a:lnTo>
                  <a:lnTo>
                    <a:pt x="324" y="611"/>
                  </a:lnTo>
                  <a:lnTo>
                    <a:pt x="321" y="613"/>
                  </a:lnTo>
                  <a:lnTo>
                    <a:pt x="321" y="613"/>
                  </a:lnTo>
                  <a:lnTo>
                    <a:pt x="319" y="614"/>
                  </a:lnTo>
                  <a:lnTo>
                    <a:pt x="316" y="614"/>
                  </a:lnTo>
                  <a:lnTo>
                    <a:pt x="314" y="613"/>
                  </a:lnTo>
                  <a:lnTo>
                    <a:pt x="312" y="610"/>
                  </a:lnTo>
                  <a:lnTo>
                    <a:pt x="308" y="603"/>
                  </a:lnTo>
                  <a:lnTo>
                    <a:pt x="305" y="594"/>
                  </a:lnTo>
                  <a:lnTo>
                    <a:pt x="302" y="586"/>
                  </a:lnTo>
                  <a:lnTo>
                    <a:pt x="299" y="581"/>
                  </a:lnTo>
                  <a:lnTo>
                    <a:pt x="297" y="579"/>
                  </a:lnTo>
                  <a:lnTo>
                    <a:pt x="295" y="577"/>
                  </a:lnTo>
                  <a:lnTo>
                    <a:pt x="291" y="575"/>
                  </a:lnTo>
                  <a:lnTo>
                    <a:pt x="287" y="575"/>
                  </a:lnTo>
                  <a:lnTo>
                    <a:pt x="283" y="577"/>
                  </a:lnTo>
                  <a:lnTo>
                    <a:pt x="283" y="577"/>
                  </a:lnTo>
                  <a:lnTo>
                    <a:pt x="280" y="580"/>
                  </a:lnTo>
                  <a:lnTo>
                    <a:pt x="278" y="583"/>
                  </a:lnTo>
                  <a:lnTo>
                    <a:pt x="274" y="593"/>
                  </a:lnTo>
                  <a:lnTo>
                    <a:pt x="273" y="596"/>
                  </a:lnTo>
                  <a:lnTo>
                    <a:pt x="271" y="601"/>
                  </a:lnTo>
                  <a:lnTo>
                    <a:pt x="266" y="604"/>
                  </a:lnTo>
                  <a:lnTo>
                    <a:pt x="261" y="607"/>
                  </a:lnTo>
                  <a:lnTo>
                    <a:pt x="261" y="607"/>
                  </a:lnTo>
                  <a:lnTo>
                    <a:pt x="255" y="607"/>
                  </a:lnTo>
                  <a:lnTo>
                    <a:pt x="249" y="607"/>
                  </a:lnTo>
                  <a:lnTo>
                    <a:pt x="244" y="606"/>
                  </a:lnTo>
                  <a:lnTo>
                    <a:pt x="239" y="603"/>
                  </a:lnTo>
                  <a:lnTo>
                    <a:pt x="228" y="597"/>
                  </a:lnTo>
                  <a:lnTo>
                    <a:pt x="223" y="595"/>
                  </a:lnTo>
                  <a:lnTo>
                    <a:pt x="217" y="593"/>
                  </a:lnTo>
                  <a:lnTo>
                    <a:pt x="217" y="593"/>
                  </a:lnTo>
                  <a:lnTo>
                    <a:pt x="215" y="602"/>
                  </a:lnTo>
                  <a:lnTo>
                    <a:pt x="213" y="610"/>
                  </a:lnTo>
                  <a:lnTo>
                    <a:pt x="208" y="616"/>
                  </a:lnTo>
                  <a:lnTo>
                    <a:pt x="204" y="622"/>
                  </a:lnTo>
                  <a:lnTo>
                    <a:pt x="198" y="626"/>
                  </a:lnTo>
                  <a:lnTo>
                    <a:pt x="192" y="627"/>
                  </a:lnTo>
                  <a:lnTo>
                    <a:pt x="189" y="627"/>
                  </a:lnTo>
                  <a:lnTo>
                    <a:pt x="187" y="626"/>
                  </a:lnTo>
                  <a:lnTo>
                    <a:pt x="183" y="623"/>
                  </a:lnTo>
                  <a:lnTo>
                    <a:pt x="181" y="621"/>
                  </a:lnTo>
                  <a:lnTo>
                    <a:pt x="181" y="621"/>
                  </a:lnTo>
                  <a:lnTo>
                    <a:pt x="174" y="612"/>
                  </a:lnTo>
                  <a:lnTo>
                    <a:pt x="167" y="602"/>
                  </a:lnTo>
                  <a:lnTo>
                    <a:pt x="161" y="590"/>
                  </a:lnTo>
                  <a:lnTo>
                    <a:pt x="156" y="579"/>
                  </a:lnTo>
                  <a:lnTo>
                    <a:pt x="154" y="566"/>
                  </a:lnTo>
                  <a:lnTo>
                    <a:pt x="154" y="561"/>
                  </a:lnTo>
                  <a:lnTo>
                    <a:pt x="154" y="556"/>
                  </a:lnTo>
                  <a:lnTo>
                    <a:pt x="156" y="550"/>
                  </a:lnTo>
                  <a:lnTo>
                    <a:pt x="158" y="546"/>
                  </a:lnTo>
                  <a:lnTo>
                    <a:pt x="162" y="540"/>
                  </a:lnTo>
                  <a:lnTo>
                    <a:pt x="166" y="537"/>
                  </a:lnTo>
                  <a:lnTo>
                    <a:pt x="166" y="537"/>
                  </a:lnTo>
                  <a:lnTo>
                    <a:pt x="170" y="535"/>
                  </a:lnTo>
                  <a:lnTo>
                    <a:pt x="173" y="533"/>
                  </a:lnTo>
                  <a:lnTo>
                    <a:pt x="180" y="533"/>
                  </a:lnTo>
                  <a:lnTo>
                    <a:pt x="188" y="536"/>
                  </a:lnTo>
                  <a:lnTo>
                    <a:pt x="196" y="539"/>
                  </a:lnTo>
                  <a:lnTo>
                    <a:pt x="205" y="543"/>
                  </a:lnTo>
                  <a:lnTo>
                    <a:pt x="213" y="545"/>
                  </a:lnTo>
                  <a:lnTo>
                    <a:pt x="222" y="547"/>
                  </a:lnTo>
                  <a:lnTo>
                    <a:pt x="227" y="547"/>
                  </a:lnTo>
                  <a:lnTo>
                    <a:pt x="231" y="546"/>
                  </a:lnTo>
                  <a:lnTo>
                    <a:pt x="231" y="546"/>
                  </a:lnTo>
                  <a:lnTo>
                    <a:pt x="252" y="544"/>
                  </a:lnTo>
                  <a:lnTo>
                    <a:pt x="263" y="541"/>
                  </a:lnTo>
                  <a:lnTo>
                    <a:pt x="273" y="539"/>
                  </a:lnTo>
                  <a:lnTo>
                    <a:pt x="282" y="536"/>
                  </a:lnTo>
                  <a:lnTo>
                    <a:pt x="286" y="533"/>
                  </a:lnTo>
                  <a:lnTo>
                    <a:pt x="289" y="530"/>
                  </a:lnTo>
                  <a:lnTo>
                    <a:pt x="291" y="527"/>
                  </a:lnTo>
                  <a:lnTo>
                    <a:pt x="294" y="523"/>
                  </a:lnTo>
                  <a:lnTo>
                    <a:pt x="295" y="517"/>
                  </a:lnTo>
                  <a:lnTo>
                    <a:pt x="296" y="513"/>
                  </a:lnTo>
                  <a:lnTo>
                    <a:pt x="296" y="513"/>
                  </a:lnTo>
                  <a:lnTo>
                    <a:pt x="292" y="513"/>
                  </a:lnTo>
                  <a:lnTo>
                    <a:pt x="290" y="511"/>
                  </a:lnTo>
                  <a:lnTo>
                    <a:pt x="287" y="505"/>
                  </a:lnTo>
                  <a:lnTo>
                    <a:pt x="285" y="503"/>
                  </a:lnTo>
                  <a:lnTo>
                    <a:pt x="282" y="500"/>
                  </a:lnTo>
                  <a:lnTo>
                    <a:pt x="280" y="500"/>
                  </a:lnTo>
                  <a:lnTo>
                    <a:pt x="275" y="503"/>
                  </a:lnTo>
                  <a:lnTo>
                    <a:pt x="275" y="503"/>
                  </a:lnTo>
                  <a:lnTo>
                    <a:pt x="275" y="496"/>
                  </a:lnTo>
                  <a:lnTo>
                    <a:pt x="275" y="489"/>
                  </a:lnTo>
                  <a:lnTo>
                    <a:pt x="275" y="486"/>
                  </a:lnTo>
                  <a:lnTo>
                    <a:pt x="277" y="482"/>
                  </a:lnTo>
                  <a:lnTo>
                    <a:pt x="278" y="480"/>
                  </a:lnTo>
                  <a:lnTo>
                    <a:pt x="281" y="477"/>
                  </a:lnTo>
                  <a:lnTo>
                    <a:pt x="281" y="477"/>
                  </a:lnTo>
                  <a:lnTo>
                    <a:pt x="271" y="470"/>
                  </a:lnTo>
                  <a:lnTo>
                    <a:pt x="262" y="461"/>
                  </a:lnTo>
                  <a:lnTo>
                    <a:pt x="254" y="452"/>
                  </a:lnTo>
                  <a:lnTo>
                    <a:pt x="245" y="445"/>
                  </a:lnTo>
                  <a:lnTo>
                    <a:pt x="245" y="445"/>
                  </a:lnTo>
                  <a:lnTo>
                    <a:pt x="239" y="442"/>
                  </a:lnTo>
                  <a:lnTo>
                    <a:pt x="232" y="441"/>
                  </a:lnTo>
                  <a:lnTo>
                    <a:pt x="225" y="440"/>
                  </a:lnTo>
                  <a:lnTo>
                    <a:pt x="217" y="441"/>
                  </a:lnTo>
                  <a:lnTo>
                    <a:pt x="203" y="441"/>
                  </a:lnTo>
                  <a:lnTo>
                    <a:pt x="195" y="441"/>
                  </a:lnTo>
                  <a:lnTo>
                    <a:pt x="188" y="440"/>
                  </a:lnTo>
                  <a:lnTo>
                    <a:pt x="188" y="440"/>
                  </a:lnTo>
                  <a:lnTo>
                    <a:pt x="181" y="437"/>
                  </a:lnTo>
                  <a:lnTo>
                    <a:pt x="175" y="432"/>
                  </a:lnTo>
                  <a:lnTo>
                    <a:pt x="171" y="427"/>
                  </a:lnTo>
                  <a:lnTo>
                    <a:pt x="166" y="421"/>
                  </a:lnTo>
                  <a:lnTo>
                    <a:pt x="162" y="415"/>
                  </a:lnTo>
                  <a:lnTo>
                    <a:pt x="157" y="409"/>
                  </a:lnTo>
                  <a:lnTo>
                    <a:pt x="151" y="405"/>
                  </a:lnTo>
                  <a:lnTo>
                    <a:pt x="143" y="401"/>
                  </a:lnTo>
                  <a:lnTo>
                    <a:pt x="143" y="401"/>
                  </a:lnTo>
                  <a:lnTo>
                    <a:pt x="138" y="401"/>
                  </a:lnTo>
                  <a:lnTo>
                    <a:pt x="132" y="403"/>
                  </a:lnTo>
                  <a:lnTo>
                    <a:pt x="126" y="405"/>
                  </a:lnTo>
                  <a:lnTo>
                    <a:pt x="122" y="407"/>
                  </a:lnTo>
                  <a:lnTo>
                    <a:pt x="116" y="411"/>
                  </a:lnTo>
                  <a:lnTo>
                    <a:pt x="111" y="412"/>
                  </a:lnTo>
                  <a:lnTo>
                    <a:pt x="106" y="413"/>
                  </a:lnTo>
                  <a:lnTo>
                    <a:pt x="99" y="412"/>
                  </a:lnTo>
                  <a:lnTo>
                    <a:pt x="99" y="412"/>
                  </a:lnTo>
                  <a:lnTo>
                    <a:pt x="95" y="407"/>
                  </a:lnTo>
                  <a:lnTo>
                    <a:pt x="87" y="400"/>
                  </a:lnTo>
                  <a:lnTo>
                    <a:pt x="82" y="397"/>
                  </a:lnTo>
                  <a:lnTo>
                    <a:pt x="76" y="395"/>
                  </a:lnTo>
                  <a:lnTo>
                    <a:pt x="71" y="392"/>
                  </a:lnTo>
                  <a:lnTo>
                    <a:pt x="65" y="391"/>
                  </a:lnTo>
                  <a:lnTo>
                    <a:pt x="65" y="391"/>
                  </a:lnTo>
                  <a:lnTo>
                    <a:pt x="66" y="396"/>
                  </a:lnTo>
                  <a:lnTo>
                    <a:pt x="65" y="400"/>
                  </a:lnTo>
                  <a:lnTo>
                    <a:pt x="64" y="404"/>
                  </a:lnTo>
                  <a:lnTo>
                    <a:pt x="63" y="405"/>
                  </a:lnTo>
                  <a:lnTo>
                    <a:pt x="60" y="406"/>
                  </a:lnTo>
                  <a:lnTo>
                    <a:pt x="60" y="406"/>
                  </a:lnTo>
                  <a:lnTo>
                    <a:pt x="54" y="406"/>
                  </a:lnTo>
                  <a:lnTo>
                    <a:pt x="48" y="408"/>
                  </a:lnTo>
                  <a:lnTo>
                    <a:pt x="48" y="408"/>
                  </a:lnTo>
                  <a:lnTo>
                    <a:pt x="58" y="429"/>
                  </a:lnTo>
                  <a:lnTo>
                    <a:pt x="62" y="437"/>
                  </a:lnTo>
                  <a:lnTo>
                    <a:pt x="62" y="440"/>
                  </a:lnTo>
                  <a:lnTo>
                    <a:pt x="60" y="444"/>
                  </a:lnTo>
                  <a:lnTo>
                    <a:pt x="60" y="444"/>
                  </a:lnTo>
                  <a:lnTo>
                    <a:pt x="57" y="450"/>
                  </a:lnTo>
                  <a:lnTo>
                    <a:pt x="55" y="458"/>
                  </a:lnTo>
                  <a:lnTo>
                    <a:pt x="55" y="469"/>
                  </a:lnTo>
                  <a:lnTo>
                    <a:pt x="56" y="474"/>
                  </a:lnTo>
                  <a:lnTo>
                    <a:pt x="57" y="481"/>
                  </a:lnTo>
                  <a:lnTo>
                    <a:pt x="57" y="481"/>
                  </a:lnTo>
                  <a:lnTo>
                    <a:pt x="60" y="492"/>
                  </a:lnTo>
                  <a:lnTo>
                    <a:pt x="60" y="497"/>
                  </a:lnTo>
                  <a:lnTo>
                    <a:pt x="59" y="502"/>
                  </a:lnTo>
                  <a:lnTo>
                    <a:pt x="57" y="510"/>
                  </a:lnTo>
                  <a:lnTo>
                    <a:pt x="53" y="519"/>
                  </a:lnTo>
                  <a:lnTo>
                    <a:pt x="53" y="519"/>
                  </a:lnTo>
                  <a:lnTo>
                    <a:pt x="49" y="529"/>
                  </a:lnTo>
                  <a:lnTo>
                    <a:pt x="47" y="535"/>
                  </a:lnTo>
                  <a:lnTo>
                    <a:pt x="47" y="537"/>
                  </a:lnTo>
                  <a:lnTo>
                    <a:pt x="48" y="540"/>
                  </a:lnTo>
                  <a:lnTo>
                    <a:pt x="51" y="545"/>
                  </a:lnTo>
                  <a:lnTo>
                    <a:pt x="51" y="545"/>
                  </a:lnTo>
                  <a:lnTo>
                    <a:pt x="54" y="548"/>
                  </a:lnTo>
                  <a:lnTo>
                    <a:pt x="56" y="552"/>
                  </a:lnTo>
                  <a:lnTo>
                    <a:pt x="58" y="563"/>
                  </a:lnTo>
                  <a:lnTo>
                    <a:pt x="62" y="591"/>
                  </a:lnTo>
                  <a:lnTo>
                    <a:pt x="62" y="591"/>
                  </a:lnTo>
                  <a:lnTo>
                    <a:pt x="64" y="599"/>
                  </a:lnTo>
                  <a:lnTo>
                    <a:pt x="66" y="605"/>
                  </a:lnTo>
                  <a:lnTo>
                    <a:pt x="68" y="610"/>
                  </a:lnTo>
                  <a:lnTo>
                    <a:pt x="71" y="613"/>
                  </a:lnTo>
                  <a:lnTo>
                    <a:pt x="74" y="619"/>
                  </a:lnTo>
                  <a:lnTo>
                    <a:pt x="75" y="622"/>
                  </a:lnTo>
                  <a:lnTo>
                    <a:pt x="75" y="626"/>
                  </a:lnTo>
                  <a:lnTo>
                    <a:pt x="75" y="626"/>
                  </a:lnTo>
                  <a:lnTo>
                    <a:pt x="76" y="631"/>
                  </a:lnTo>
                  <a:lnTo>
                    <a:pt x="80" y="639"/>
                  </a:lnTo>
                  <a:lnTo>
                    <a:pt x="91" y="660"/>
                  </a:lnTo>
                  <a:lnTo>
                    <a:pt x="96" y="671"/>
                  </a:lnTo>
                  <a:lnTo>
                    <a:pt x="100" y="682"/>
                  </a:lnTo>
                  <a:lnTo>
                    <a:pt x="100" y="688"/>
                  </a:lnTo>
                  <a:lnTo>
                    <a:pt x="100" y="694"/>
                  </a:lnTo>
                  <a:lnTo>
                    <a:pt x="100" y="698"/>
                  </a:lnTo>
                  <a:lnTo>
                    <a:pt x="98" y="703"/>
                  </a:lnTo>
                  <a:lnTo>
                    <a:pt x="98" y="703"/>
                  </a:lnTo>
                  <a:lnTo>
                    <a:pt x="92" y="711"/>
                  </a:lnTo>
                  <a:lnTo>
                    <a:pt x="85" y="719"/>
                  </a:lnTo>
                  <a:lnTo>
                    <a:pt x="70" y="734"/>
                  </a:lnTo>
                  <a:lnTo>
                    <a:pt x="54" y="746"/>
                  </a:lnTo>
                  <a:lnTo>
                    <a:pt x="43" y="755"/>
                  </a:lnTo>
                  <a:lnTo>
                    <a:pt x="43" y="755"/>
                  </a:lnTo>
                  <a:lnTo>
                    <a:pt x="25" y="776"/>
                  </a:lnTo>
                  <a:lnTo>
                    <a:pt x="21" y="781"/>
                  </a:lnTo>
                  <a:lnTo>
                    <a:pt x="16" y="787"/>
                  </a:lnTo>
                  <a:lnTo>
                    <a:pt x="14" y="794"/>
                  </a:lnTo>
                  <a:lnTo>
                    <a:pt x="12" y="800"/>
                  </a:lnTo>
                  <a:lnTo>
                    <a:pt x="12" y="800"/>
                  </a:lnTo>
                  <a:lnTo>
                    <a:pt x="9" y="822"/>
                  </a:lnTo>
                  <a:lnTo>
                    <a:pt x="7" y="855"/>
                  </a:lnTo>
                  <a:lnTo>
                    <a:pt x="7" y="855"/>
                  </a:lnTo>
                  <a:lnTo>
                    <a:pt x="7" y="863"/>
                  </a:lnTo>
                  <a:lnTo>
                    <a:pt x="6" y="868"/>
                  </a:lnTo>
                  <a:lnTo>
                    <a:pt x="6" y="868"/>
                  </a:lnTo>
                  <a:lnTo>
                    <a:pt x="6" y="873"/>
                  </a:lnTo>
                  <a:lnTo>
                    <a:pt x="6" y="873"/>
                  </a:lnTo>
                  <a:lnTo>
                    <a:pt x="4" y="895"/>
                  </a:lnTo>
                  <a:lnTo>
                    <a:pt x="1" y="909"/>
                  </a:lnTo>
                  <a:lnTo>
                    <a:pt x="0" y="919"/>
                  </a:lnTo>
                  <a:lnTo>
                    <a:pt x="0" y="925"/>
                  </a:lnTo>
                  <a:lnTo>
                    <a:pt x="1" y="931"/>
                  </a:lnTo>
                  <a:lnTo>
                    <a:pt x="1" y="931"/>
                  </a:lnTo>
                  <a:lnTo>
                    <a:pt x="2" y="938"/>
                  </a:lnTo>
                  <a:lnTo>
                    <a:pt x="4" y="945"/>
                  </a:lnTo>
                  <a:lnTo>
                    <a:pt x="4" y="956"/>
                  </a:lnTo>
                  <a:lnTo>
                    <a:pt x="5" y="961"/>
                  </a:lnTo>
                  <a:lnTo>
                    <a:pt x="7" y="964"/>
                  </a:lnTo>
                  <a:lnTo>
                    <a:pt x="9" y="967"/>
                  </a:lnTo>
                  <a:lnTo>
                    <a:pt x="15" y="968"/>
                  </a:lnTo>
                  <a:lnTo>
                    <a:pt x="15" y="968"/>
                  </a:lnTo>
                  <a:lnTo>
                    <a:pt x="30" y="969"/>
                  </a:lnTo>
                  <a:lnTo>
                    <a:pt x="39" y="971"/>
                  </a:lnTo>
                  <a:lnTo>
                    <a:pt x="48" y="974"/>
                  </a:lnTo>
                  <a:lnTo>
                    <a:pt x="56" y="978"/>
                  </a:lnTo>
                  <a:lnTo>
                    <a:pt x="64" y="984"/>
                  </a:lnTo>
                  <a:lnTo>
                    <a:pt x="67" y="988"/>
                  </a:lnTo>
                  <a:lnTo>
                    <a:pt x="70" y="993"/>
                  </a:lnTo>
                  <a:lnTo>
                    <a:pt x="72" y="999"/>
                  </a:lnTo>
                  <a:lnTo>
                    <a:pt x="74" y="1004"/>
                  </a:lnTo>
                  <a:lnTo>
                    <a:pt x="74" y="1004"/>
                  </a:lnTo>
                  <a:lnTo>
                    <a:pt x="80" y="1027"/>
                  </a:lnTo>
                  <a:lnTo>
                    <a:pt x="85" y="1043"/>
                  </a:lnTo>
                  <a:lnTo>
                    <a:pt x="90" y="1057"/>
                  </a:lnTo>
                  <a:lnTo>
                    <a:pt x="92" y="1068"/>
                  </a:lnTo>
                  <a:lnTo>
                    <a:pt x="92" y="1068"/>
                  </a:lnTo>
                  <a:lnTo>
                    <a:pt x="93" y="1074"/>
                  </a:lnTo>
                  <a:lnTo>
                    <a:pt x="97" y="1077"/>
                  </a:lnTo>
                  <a:lnTo>
                    <a:pt x="101" y="1080"/>
                  </a:lnTo>
                  <a:lnTo>
                    <a:pt x="107" y="1083"/>
                  </a:lnTo>
                  <a:lnTo>
                    <a:pt x="117" y="1086"/>
                  </a:lnTo>
                  <a:lnTo>
                    <a:pt x="124" y="1087"/>
                  </a:lnTo>
                  <a:lnTo>
                    <a:pt x="124" y="1087"/>
                  </a:lnTo>
                  <a:lnTo>
                    <a:pt x="132" y="1092"/>
                  </a:lnTo>
                  <a:lnTo>
                    <a:pt x="146" y="1099"/>
                  </a:lnTo>
                  <a:lnTo>
                    <a:pt x="154" y="1102"/>
                  </a:lnTo>
                  <a:lnTo>
                    <a:pt x="162" y="1105"/>
                  </a:lnTo>
                  <a:lnTo>
                    <a:pt x="171" y="1108"/>
                  </a:lnTo>
                  <a:lnTo>
                    <a:pt x="180" y="1109"/>
                  </a:lnTo>
                  <a:lnTo>
                    <a:pt x="180" y="1109"/>
                  </a:lnTo>
                  <a:lnTo>
                    <a:pt x="197" y="1110"/>
                  </a:lnTo>
                  <a:lnTo>
                    <a:pt x="209" y="1112"/>
                  </a:lnTo>
                  <a:lnTo>
                    <a:pt x="220" y="1116"/>
                  </a:lnTo>
                  <a:lnTo>
                    <a:pt x="228" y="1119"/>
                  </a:lnTo>
                  <a:lnTo>
                    <a:pt x="228" y="1119"/>
                  </a:lnTo>
                  <a:lnTo>
                    <a:pt x="245" y="1129"/>
                  </a:lnTo>
                  <a:lnTo>
                    <a:pt x="257" y="1137"/>
                  </a:lnTo>
                  <a:lnTo>
                    <a:pt x="272" y="1148"/>
                  </a:lnTo>
                  <a:lnTo>
                    <a:pt x="285" y="1159"/>
                  </a:lnTo>
                  <a:lnTo>
                    <a:pt x="290" y="1166"/>
                  </a:lnTo>
                  <a:lnTo>
                    <a:pt x="295" y="1171"/>
                  </a:lnTo>
                  <a:lnTo>
                    <a:pt x="298" y="1178"/>
                  </a:lnTo>
                  <a:lnTo>
                    <a:pt x="299" y="1184"/>
                  </a:lnTo>
                  <a:lnTo>
                    <a:pt x="300" y="1191"/>
                  </a:lnTo>
                  <a:lnTo>
                    <a:pt x="298" y="1196"/>
                  </a:lnTo>
                  <a:lnTo>
                    <a:pt x="298" y="1196"/>
                  </a:lnTo>
                  <a:lnTo>
                    <a:pt x="294" y="1208"/>
                  </a:lnTo>
                  <a:lnTo>
                    <a:pt x="287" y="1217"/>
                  </a:lnTo>
                  <a:lnTo>
                    <a:pt x="279" y="1225"/>
                  </a:lnTo>
                  <a:lnTo>
                    <a:pt x="270" y="1232"/>
                  </a:lnTo>
                  <a:lnTo>
                    <a:pt x="253" y="1243"/>
                  </a:lnTo>
                  <a:lnTo>
                    <a:pt x="238" y="1252"/>
                  </a:lnTo>
                  <a:lnTo>
                    <a:pt x="238" y="1252"/>
                  </a:lnTo>
                  <a:lnTo>
                    <a:pt x="238" y="1257"/>
                  </a:lnTo>
                  <a:lnTo>
                    <a:pt x="234" y="1261"/>
                  </a:lnTo>
                  <a:lnTo>
                    <a:pt x="234" y="1261"/>
                  </a:lnTo>
                  <a:lnTo>
                    <a:pt x="229" y="1267"/>
                  </a:lnTo>
                  <a:lnTo>
                    <a:pt x="223" y="1272"/>
                  </a:lnTo>
                  <a:lnTo>
                    <a:pt x="217" y="1277"/>
                  </a:lnTo>
                  <a:lnTo>
                    <a:pt x="212" y="1282"/>
                  </a:lnTo>
                  <a:lnTo>
                    <a:pt x="208" y="1287"/>
                  </a:lnTo>
                  <a:lnTo>
                    <a:pt x="207" y="1290"/>
                  </a:lnTo>
                  <a:lnTo>
                    <a:pt x="207" y="1293"/>
                  </a:lnTo>
                  <a:lnTo>
                    <a:pt x="207" y="1297"/>
                  </a:lnTo>
                  <a:lnTo>
                    <a:pt x="208" y="1300"/>
                  </a:lnTo>
                  <a:lnTo>
                    <a:pt x="211" y="1303"/>
                  </a:lnTo>
                  <a:lnTo>
                    <a:pt x="214" y="1308"/>
                  </a:lnTo>
                  <a:lnTo>
                    <a:pt x="214" y="1308"/>
                  </a:lnTo>
                  <a:lnTo>
                    <a:pt x="216" y="1310"/>
                  </a:lnTo>
                  <a:lnTo>
                    <a:pt x="220" y="1312"/>
                  </a:lnTo>
                  <a:lnTo>
                    <a:pt x="227" y="1314"/>
                  </a:lnTo>
                  <a:lnTo>
                    <a:pt x="233" y="1314"/>
                  </a:lnTo>
                  <a:lnTo>
                    <a:pt x="241" y="1311"/>
                  </a:lnTo>
                  <a:lnTo>
                    <a:pt x="248" y="1310"/>
                  </a:lnTo>
                  <a:lnTo>
                    <a:pt x="256" y="1308"/>
                  </a:lnTo>
                  <a:lnTo>
                    <a:pt x="263" y="1309"/>
                  </a:lnTo>
                  <a:lnTo>
                    <a:pt x="266" y="1309"/>
                  </a:lnTo>
                  <a:lnTo>
                    <a:pt x="270" y="1311"/>
                  </a:lnTo>
                  <a:lnTo>
                    <a:pt x="270" y="1311"/>
                  </a:lnTo>
                  <a:lnTo>
                    <a:pt x="282" y="1320"/>
                  </a:lnTo>
                  <a:lnTo>
                    <a:pt x="288" y="1326"/>
                  </a:lnTo>
                  <a:lnTo>
                    <a:pt x="294" y="1332"/>
                  </a:lnTo>
                  <a:lnTo>
                    <a:pt x="298" y="1339"/>
                  </a:lnTo>
                  <a:lnTo>
                    <a:pt x="303" y="1345"/>
                  </a:lnTo>
                  <a:lnTo>
                    <a:pt x="305" y="1352"/>
                  </a:lnTo>
                  <a:lnTo>
                    <a:pt x="307" y="1360"/>
                  </a:lnTo>
                  <a:lnTo>
                    <a:pt x="307" y="1360"/>
                  </a:lnTo>
                  <a:lnTo>
                    <a:pt x="314" y="1364"/>
                  </a:lnTo>
                  <a:lnTo>
                    <a:pt x="320" y="1369"/>
                  </a:lnTo>
                  <a:lnTo>
                    <a:pt x="320" y="1369"/>
                  </a:lnTo>
                  <a:lnTo>
                    <a:pt x="325" y="1375"/>
                  </a:lnTo>
                  <a:lnTo>
                    <a:pt x="330" y="1378"/>
                  </a:lnTo>
                  <a:lnTo>
                    <a:pt x="335" y="1381"/>
                  </a:lnTo>
                  <a:lnTo>
                    <a:pt x="340" y="1381"/>
                  </a:lnTo>
                  <a:lnTo>
                    <a:pt x="345" y="1382"/>
                  </a:lnTo>
                  <a:lnTo>
                    <a:pt x="349" y="1384"/>
                  </a:lnTo>
                  <a:lnTo>
                    <a:pt x="355" y="1390"/>
                  </a:lnTo>
                  <a:lnTo>
                    <a:pt x="361" y="1397"/>
                  </a:lnTo>
                  <a:lnTo>
                    <a:pt x="361" y="1397"/>
                  </a:lnTo>
                  <a:lnTo>
                    <a:pt x="368" y="1406"/>
                  </a:lnTo>
                  <a:lnTo>
                    <a:pt x="374" y="1411"/>
                  </a:lnTo>
                  <a:lnTo>
                    <a:pt x="381" y="1416"/>
                  </a:lnTo>
                  <a:lnTo>
                    <a:pt x="388" y="1421"/>
                  </a:lnTo>
                  <a:lnTo>
                    <a:pt x="394" y="1424"/>
                  </a:lnTo>
                  <a:lnTo>
                    <a:pt x="398" y="1427"/>
                  </a:lnTo>
                  <a:lnTo>
                    <a:pt x="401" y="1432"/>
                  </a:lnTo>
                  <a:lnTo>
                    <a:pt x="401" y="1438"/>
                  </a:lnTo>
                  <a:lnTo>
                    <a:pt x="401" y="1438"/>
                  </a:lnTo>
                  <a:lnTo>
                    <a:pt x="399" y="1442"/>
                  </a:lnTo>
                  <a:lnTo>
                    <a:pt x="399" y="1442"/>
                  </a:lnTo>
                  <a:lnTo>
                    <a:pt x="405" y="1442"/>
                  </a:lnTo>
                  <a:lnTo>
                    <a:pt x="413" y="1446"/>
                  </a:lnTo>
                  <a:lnTo>
                    <a:pt x="418" y="1448"/>
                  </a:lnTo>
                  <a:lnTo>
                    <a:pt x="421" y="1450"/>
                  </a:lnTo>
                  <a:lnTo>
                    <a:pt x="426" y="1455"/>
                  </a:lnTo>
                  <a:lnTo>
                    <a:pt x="429" y="1459"/>
                  </a:lnTo>
                  <a:lnTo>
                    <a:pt x="429" y="1459"/>
                  </a:lnTo>
                  <a:lnTo>
                    <a:pt x="433" y="1466"/>
                  </a:lnTo>
                  <a:lnTo>
                    <a:pt x="440" y="1472"/>
                  </a:lnTo>
                  <a:lnTo>
                    <a:pt x="448" y="1477"/>
                  </a:lnTo>
                  <a:lnTo>
                    <a:pt x="456" y="1482"/>
                  </a:lnTo>
                  <a:lnTo>
                    <a:pt x="464" y="1486"/>
                  </a:lnTo>
                  <a:lnTo>
                    <a:pt x="472" y="1489"/>
                  </a:lnTo>
                  <a:lnTo>
                    <a:pt x="478" y="1490"/>
                  </a:lnTo>
                  <a:lnTo>
                    <a:pt x="484" y="1489"/>
                  </a:lnTo>
                  <a:lnTo>
                    <a:pt x="484" y="1489"/>
                  </a:lnTo>
                  <a:lnTo>
                    <a:pt x="492" y="1484"/>
                  </a:lnTo>
                  <a:lnTo>
                    <a:pt x="499" y="1480"/>
                  </a:lnTo>
                  <a:lnTo>
                    <a:pt x="506" y="1475"/>
                  </a:lnTo>
                  <a:lnTo>
                    <a:pt x="509" y="1474"/>
                  </a:lnTo>
                  <a:lnTo>
                    <a:pt x="511" y="1475"/>
                  </a:lnTo>
                  <a:lnTo>
                    <a:pt x="511" y="1475"/>
                  </a:lnTo>
                  <a:lnTo>
                    <a:pt x="527" y="1485"/>
                  </a:lnTo>
                  <a:lnTo>
                    <a:pt x="536" y="1491"/>
                  </a:lnTo>
                  <a:lnTo>
                    <a:pt x="538" y="1493"/>
                  </a:lnTo>
                  <a:lnTo>
                    <a:pt x="540" y="1497"/>
                  </a:lnTo>
                  <a:lnTo>
                    <a:pt x="540" y="1497"/>
                  </a:lnTo>
                  <a:lnTo>
                    <a:pt x="545" y="1504"/>
                  </a:lnTo>
                  <a:lnTo>
                    <a:pt x="553" y="1516"/>
                  </a:lnTo>
                  <a:lnTo>
                    <a:pt x="559" y="1523"/>
                  </a:lnTo>
                  <a:lnTo>
                    <a:pt x="565" y="1530"/>
                  </a:lnTo>
                  <a:lnTo>
                    <a:pt x="573" y="1537"/>
                  </a:lnTo>
                  <a:lnTo>
                    <a:pt x="582" y="1542"/>
                  </a:lnTo>
                  <a:lnTo>
                    <a:pt x="582" y="1542"/>
                  </a:lnTo>
                  <a:lnTo>
                    <a:pt x="592" y="1547"/>
                  </a:lnTo>
                  <a:lnTo>
                    <a:pt x="602" y="1550"/>
                  </a:lnTo>
                  <a:lnTo>
                    <a:pt x="612" y="1552"/>
                  </a:lnTo>
                  <a:lnTo>
                    <a:pt x="621" y="1552"/>
                  </a:lnTo>
                  <a:lnTo>
                    <a:pt x="638" y="1552"/>
                  </a:lnTo>
                  <a:lnTo>
                    <a:pt x="648" y="1551"/>
                  </a:lnTo>
                  <a:lnTo>
                    <a:pt x="648" y="1551"/>
                  </a:lnTo>
                  <a:lnTo>
                    <a:pt x="661" y="1546"/>
                  </a:lnTo>
                  <a:lnTo>
                    <a:pt x="679" y="1537"/>
                  </a:lnTo>
                  <a:lnTo>
                    <a:pt x="709" y="1522"/>
                  </a:lnTo>
                  <a:lnTo>
                    <a:pt x="709" y="1522"/>
                  </a:lnTo>
                  <a:lnTo>
                    <a:pt x="722" y="1519"/>
                  </a:lnTo>
                  <a:lnTo>
                    <a:pt x="735" y="1517"/>
                  </a:lnTo>
                  <a:lnTo>
                    <a:pt x="749" y="1516"/>
                  </a:lnTo>
                  <a:lnTo>
                    <a:pt x="763" y="1516"/>
                  </a:lnTo>
                  <a:lnTo>
                    <a:pt x="777" y="1518"/>
                  </a:lnTo>
                  <a:lnTo>
                    <a:pt x="784" y="1519"/>
                  </a:lnTo>
                  <a:lnTo>
                    <a:pt x="791" y="1522"/>
                  </a:lnTo>
                  <a:lnTo>
                    <a:pt x="796" y="1525"/>
                  </a:lnTo>
                  <a:lnTo>
                    <a:pt x="801" y="1529"/>
                  </a:lnTo>
                  <a:lnTo>
                    <a:pt x="801" y="1529"/>
                  </a:lnTo>
                  <a:lnTo>
                    <a:pt x="810" y="1537"/>
                  </a:lnTo>
                  <a:lnTo>
                    <a:pt x="819" y="1542"/>
                  </a:lnTo>
                  <a:lnTo>
                    <a:pt x="835" y="1552"/>
                  </a:lnTo>
                  <a:lnTo>
                    <a:pt x="842" y="1557"/>
                  </a:lnTo>
                  <a:lnTo>
                    <a:pt x="847" y="1560"/>
                  </a:lnTo>
                  <a:lnTo>
                    <a:pt x="850" y="1565"/>
                  </a:lnTo>
                  <a:lnTo>
                    <a:pt x="851" y="1567"/>
                  </a:lnTo>
                  <a:lnTo>
                    <a:pt x="851" y="1570"/>
                  </a:lnTo>
                  <a:lnTo>
                    <a:pt x="851" y="1570"/>
                  </a:lnTo>
                  <a:lnTo>
                    <a:pt x="851" y="1574"/>
                  </a:lnTo>
                  <a:lnTo>
                    <a:pt x="853" y="1577"/>
                  </a:lnTo>
                  <a:lnTo>
                    <a:pt x="857" y="1581"/>
                  </a:lnTo>
                  <a:lnTo>
                    <a:pt x="862" y="1583"/>
                  </a:lnTo>
                  <a:lnTo>
                    <a:pt x="872" y="1587"/>
                  </a:lnTo>
                  <a:lnTo>
                    <a:pt x="879" y="1588"/>
                  </a:lnTo>
                  <a:lnTo>
                    <a:pt x="879" y="1588"/>
                  </a:lnTo>
                  <a:lnTo>
                    <a:pt x="883" y="1585"/>
                  </a:lnTo>
                  <a:lnTo>
                    <a:pt x="891" y="1580"/>
                  </a:lnTo>
                  <a:lnTo>
                    <a:pt x="915" y="1562"/>
                  </a:lnTo>
                  <a:lnTo>
                    <a:pt x="941" y="1541"/>
                  </a:lnTo>
                  <a:lnTo>
                    <a:pt x="952" y="1534"/>
                  </a:lnTo>
                  <a:lnTo>
                    <a:pt x="961" y="1530"/>
                  </a:lnTo>
                  <a:lnTo>
                    <a:pt x="961" y="1530"/>
                  </a:lnTo>
                  <a:lnTo>
                    <a:pt x="970" y="1527"/>
                  </a:lnTo>
                  <a:lnTo>
                    <a:pt x="982" y="1526"/>
                  </a:lnTo>
                  <a:lnTo>
                    <a:pt x="1010" y="1524"/>
                  </a:lnTo>
                  <a:lnTo>
                    <a:pt x="1035" y="1523"/>
                  </a:lnTo>
                  <a:lnTo>
                    <a:pt x="1049" y="1524"/>
                  </a:lnTo>
                  <a:lnTo>
                    <a:pt x="1049" y="1524"/>
                  </a:lnTo>
                  <a:lnTo>
                    <a:pt x="1057" y="1523"/>
                  </a:lnTo>
                  <a:lnTo>
                    <a:pt x="1070" y="1521"/>
                  </a:lnTo>
                  <a:lnTo>
                    <a:pt x="1094" y="1515"/>
                  </a:lnTo>
                  <a:lnTo>
                    <a:pt x="1094" y="1515"/>
                  </a:lnTo>
                  <a:lnTo>
                    <a:pt x="1099" y="1515"/>
                  </a:lnTo>
                  <a:lnTo>
                    <a:pt x="1102" y="1515"/>
                  </a:lnTo>
                  <a:lnTo>
                    <a:pt x="1107" y="1517"/>
                  </a:lnTo>
                  <a:lnTo>
                    <a:pt x="1110" y="1519"/>
                  </a:lnTo>
                  <a:lnTo>
                    <a:pt x="1114" y="1523"/>
                  </a:lnTo>
                  <a:lnTo>
                    <a:pt x="1116" y="1526"/>
                  </a:lnTo>
                  <a:lnTo>
                    <a:pt x="1117" y="1530"/>
                  </a:lnTo>
                  <a:lnTo>
                    <a:pt x="1117" y="1532"/>
                  </a:lnTo>
                  <a:lnTo>
                    <a:pt x="1117" y="1532"/>
                  </a:lnTo>
                  <a:lnTo>
                    <a:pt x="1117" y="1533"/>
                  </a:lnTo>
                  <a:lnTo>
                    <a:pt x="1118" y="1535"/>
                  </a:lnTo>
                  <a:lnTo>
                    <a:pt x="1123" y="1538"/>
                  </a:lnTo>
                  <a:lnTo>
                    <a:pt x="1128" y="1540"/>
                  </a:lnTo>
                  <a:lnTo>
                    <a:pt x="1136" y="1541"/>
                  </a:lnTo>
                  <a:lnTo>
                    <a:pt x="1145" y="1541"/>
                  </a:lnTo>
                  <a:lnTo>
                    <a:pt x="1153" y="1539"/>
                  </a:lnTo>
                  <a:lnTo>
                    <a:pt x="1158" y="1537"/>
                  </a:lnTo>
                  <a:lnTo>
                    <a:pt x="1161" y="1533"/>
                  </a:lnTo>
                  <a:lnTo>
                    <a:pt x="1165" y="1530"/>
                  </a:lnTo>
                  <a:lnTo>
                    <a:pt x="1167" y="1525"/>
                  </a:lnTo>
                  <a:lnTo>
                    <a:pt x="1167" y="1525"/>
                  </a:lnTo>
                  <a:lnTo>
                    <a:pt x="1170" y="1515"/>
                  </a:lnTo>
                  <a:lnTo>
                    <a:pt x="1173" y="1505"/>
                  </a:lnTo>
                  <a:lnTo>
                    <a:pt x="1176" y="1485"/>
                  </a:lnTo>
                  <a:lnTo>
                    <a:pt x="1176" y="1471"/>
                  </a:lnTo>
                  <a:lnTo>
                    <a:pt x="1175" y="1463"/>
                  </a:lnTo>
                  <a:lnTo>
                    <a:pt x="1175" y="1463"/>
                  </a:lnTo>
                  <a:lnTo>
                    <a:pt x="1175" y="1460"/>
                  </a:lnTo>
                  <a:lnTo>
                    <a:pt x="1177" y="1456"/>
                  </a:lnTo>
                  <a:lnTo>
                    <a:pt x="1185" y="1447"/>
                  </a:lnTo>
                  <a:lnTo>
                    <a:pt x="1191" y="1442"/>
                  </a:lnTo>
                  <a:lnTo>
                    <a:pt x="1195" y="1438"/>
                  </a:lnTo>
                  <a:lnTo>
                    <a:pt x="1200" y="1435"/>
                  </a:lnTo>
                  <a:lnTo>
                    <a:pt x="1203" y="1435"/>
                  </a:lnTo>
                  <a:lnTo>
                    <a:pt x="1203" y="1435"/>
                  </a:lnTo>
                  <a:lnTo>
                    <a:pt x="1208" y="1435"/>
                  </a:lnTo>
                  <a:lnTo>
                    <a:pt x="1215" y="1432"/>
                  </a:lnTo>
                  <a:lnTo>
                    <a:pt x="1232" y="1423"/>
                  </a:lnTo>
                  <a:lnTo>
                    <a:pt x="1253" y="1411"/>
                  </a:lnTo>
                  <a:lnTo>
                    <a:pt x="1265" y="1407"/>
                  </a:lnTo>
                  <a:lnTo>
                    <a:pt x="1276" y="1405"/>
                  </a:lnTo>
                  <a:lnTo>
                    <a:pt x="1276" y="1405"/>
                  </a:lnTo>
                  <a:lnTo>
                    <a:pt x="1286" y="1402"/>
                  </a:lnTo>
                  <a:lnTo>
                    <a:pt x="1297" y="1399"/>
                  </a:lnTo>
                  <a:lnTo>
                    <a:pt x="1306" y="1394"/>
                  </a:lnTo>
                  <a:lnTo>
                    <a:pt x="1314" y="1389"/>
                  </a:lnTo>
                  <a:lnTo>
                    <a:pt x="1321" y="1383"/>
                  </a:lnTo>
                  <a:lnTo>
                    <a:pt x="1326" y="1377"/>
                  </a:lnTo>
                  <a:lnTo>
                    <a:pt x="1331" y="1372"/>
                  </a:lnTo>
                  <a:lnTo>
                    <a:pt x="1333" y="1366"/>
                  </a:lnTo>
                  <a:lnTo>
                    <a:pt x="1333" y="1366"/>
                  </a:lnTo>
                  <a:lnTo>
                    <a:pt x="1338" y="1349"/>
                  </a:lnTo>
                  <a:lnTo>
                    <a:pt x="1340" y="1336"/>
                  </a:lnTo>
                  <a:lnTo>
                    <a:pt x="1344" y="1324"/>
                  </a:lnTo>
                  <a:lnTo>
                    <a:pt x="1349" y="1312"/>
                  </a:lnTo>
                  <a:lnTo>
                    <a:pt x="1355" y="1302"/>
                  </a:lnTo>
                  <a:lnTo>
                    <a:pt x="1357" y="1299"/>
                  </a:lnTo>
                  <a:lnTo>
                    <a:pt x="1360" y="1295"/>
                  </a:lnTo>
                  <a:lnTo>
                    <a:pt x="1364" y="1293"/>
                  </a:lnTo>
                  <a:lnTo>
                    <a:pt x="1367" y="1293"/>
                  </a:lnTo>
                  <a:lnTo>
                    <a:pt x="1367" y="1293"/>
                  </a:lnTo>
                  <a:lnTo>
                    <a:pt x="1374" y="1292"/>
                  </a:lnTo>
                  <a:lnTo>
                    <a:pt x="1381" y="1289"/>
                  </a:lnTo>
                  <a:lnTo>
                    <a:pt x="1385" y="1284"/>
                  </a:lnTo>
                  <a:lnTo>
                    <a:pt x="1389" y="1278"/>
                  </a:lnTo>
                  <a:lnTo>
                    <a:pt x="1392" y="1272"/>
                  </a:lnTo>
                  <a:lnTo>
                    <a:pt x="1393" y="1266"/>
                  </a:lnTo>
                  <a:lnTo>
                    <a:pt x="1395" y="1261"/>
                  </a:lnTo>
                  <a:lnTo>
                    <a:pt x="1395" y="1258"/>
                  </a:lnTo>
                  <a:lnTo>
                    <a:pt x="1395" y="1258"/>
                  </a:lnTo>
                  <a:lnTo>
                    <a:pt x="1395" y="1256"/>
                  </a:lnTo>
                  <a:lnTo>
                    <a:pt x="1396" y="1251"/>
                  </a:lnTo>
                  <a:lnTo>
                    <a:pt x="1400" y="1242"/>
                  </a:lnTo>
                  <a:lnTo>
                    <a:pt x="1404" y="1237"/>
                  </a:lnTo>
                  <a:lnTo>
                    <a:pt x="1406" y="1234"/>
                  </a:lnTo>
                  <a:lnTo>
                    <a:pt x="1409" y="1233"/>
                  </a:lnTo>
                  <a:lnTo>
                    <a:pt x="1412" y="1233"/>
                  </a:lnTo>
                  <a:lnTo>
                    <a:pt x="1412" y="1233"/>
                  </a:lnTo>
                  <a:lnTo>
                    <a:pt x="1415" y="1235"/>
                  </a:lnTo>
                  <a:lnTo>
                    <a:pt x="1423" y="1235"/>
                  </a:lnTo>
                  <a:lnTo>
                    <a:pt x="1433" y="1234"/>
                  </a:lnTo>
                  <a:lnTo>
                    <a:pt x="1445" y="1232"/>
                  </a:lnTo>
                  <a:lnTo>
                    <a:pt x="1457" y="1228"/>
                  </a:lnTo>
                  <a:lnTo>
                    <a:pt x="1467" y="1225"/>
                  </a:lnTo>
                  <a:lnTo>
                    <a:pt x="1475" y="1219"/>
                  </a:lnTo>
                  <a:lnTo>
                    <a:pt x="1479" y="1217"/>
                  </a:lnTo>
                  <a:lnTo>
                    <a:pt x="1481" y="1214"/>
                  </a:lnTo>
                  <a:lnTo>
                    <a:pt x="1481" y="1214"/>
                  </a:lnTo>
                  <a:lnTo>
                    <a:pt x="1484" y="1207"/>
                  </a:lnTo>
                  <a:lnTo>
                    <a:pt x="1489" y="1200"/>
                  </a:lnTo>
                  <a:lnTo>
                    <a:pt x="1499" y="1187"/>
                  </a:lnTo>
                  <a:lnTo>
                    <a:pt x="1509" y="1177"/>
                  </a:lnTo>
                  <a:lnTo>
                    <a:pt x="1514" y="1175"/>
                  </a:lnTo>
                  <a:lnTo>
                    <a:pt x="1517" y="1173"/>
                  </a:lnTo>
                  <a:lnTo>
                    <a:pt x="1517" y="1173"/>
                  </a:lnTo>
                  <a:lnTo>
                    <a:pt x="1538" y="1161"/>
                  </a:lnTo>
                  <a:lnTo>
                    <a:pt x="1576" y="1140"/>
                  </a:lnTo>
                  <a:lnTo>
                    <a:pt x="1599" y="1128"/>
                  </a:lnTo>
                  <a:lnTo>
                    <a:pt x="1620" y="1119"/>
                  </a:lnTo>
                  <a:lnTo>
                    <a:pt x="1629" y="1116"/>
                  </a:lnTo>
                  <a:lnTo>
                    <a:pt x="1638" y="1115"/>
                  </a:lnTo>
                  <a:lnTo>
                    <a:pt x="1645" y="1113"/>
                  </a:lnTo>
                  <a:lnTo>
                    <a:pt x="1650" y="1115"/>
                  </a:lnTo>
                  <a:lnTo>
                    <a:pt x="1650" y="1115"/>
                  </a:lnTo>
                  <a:lnTo>
                    <a:pt x="1698" y="1129"/>
                  </a:lnTo>
                  <a:lnTo>
                    <a:pt x="1719" y="1137"/>
                  </a:lnTo>
                  <a:lnTo>
                    <a:pt x="1727" y="1141"/>
                  </a:lnTo>
                  <a:lnTo>
                    <a:pt x="1731" y="1144"/>
                  </a:lnTo>
                  <a:lnTo>
                    <a:pt x="1731" y="1144"/>
                  </a:lnTo>
                  <a:lnTo>
                    <a:pt x="1735" y="1146"/>
                  </a:lnTo>
                  <a:lnTo>
                    <a:pt x="1740" y="1150"/>
                  </a:lnTo>
                  <a:lnTo>
                    <a:pt x="1755" y="1156"/>
                  </a:lnTo>
                  <a:lnTo>
                    <a:pt x="1773" y="1161"/>
                  </a:lnTo>
                  <a:lnTo>
                    <a:pt x="1773" y="1161"/>
                  </a:lnTo>
                  <a:lnTo>
                    <a:pt x="1771" y="1163"/>
                  </a:lnTo>
                  <a:lnTo>
                    <a:pt x="1778" y="1160"/>
                  </a:lnTo>
                  <a:lnTo>
                    <a:pt x="1778" y="1160"/>
                  </a:lnTo>
                  <a:lnTo>
                    <a:pt x="1783" y="1157"/>
                  </a:lnTo>
                  <a:lnTo>
                    <a:pt x="1787" y="1151"/>
                  </a:lnTo>
                  <a:lnTo>
                    <a:pt x="1791" y="1143"/>
                  </a:lnTo>
                  <a:lnTo>
                    <a:pt x="1795" y="1135"/>
                  </a:lnTo>
                  <a:lnTo>
                    <a:pt x="1797" y="1126"/>
                  </a:lnTo>
                  <a:lnTo>
                    <a:pt x="1799" y="1117"/>
                  </a:lnTo>
                  <a:lnTo>
                    <a:pt x="1801" y="1101"/>
                  </a:lnTo>
                  <a:lnTo>
                    <a:pt x="1801" y="1101"/>
                  </a:lnTo>
                  <a:lnTo>
                    <a:pt x="1802" y="1094"/>
                  </a:lnTo>
                  <a:lnTo>
                    <a:pt x="1805" y="1088"/>
                  </a:lnTo>
                  <a:lnTo>
                    <a:pt x="1810" y="1084"/>
                  </a:lnTo>
                  <a:lnTo>
                    <a:pt x="1815" y="1080"/>
                  </a:lnTo>
                  <a:lnTo>
                    <a:pt x="1821" y="1078"/>
                  </a:lnTo>
                  <a:lnTo>
                    <a:pt x="1827" y="1077"/>
                  </a:lnTo>
                  <a:lnTo>
                    <a:pt x="1832" y="1077"/>
                  </a:lnTo>
                  <a:lnTo>
                    <a:pt x="1837" y="1079"/>
                  </a:lnTo>
                  <a:lnTo>
                    <a:pt x="1837" y="1079"/>
                  </a:lnTo>
                  <a:lnTo>
                    <a:pt x="1841" y="1083"/>
                  </a:lnTo>
                  <a:lnTo>
                    <a:pt x="1849" y="1086"/>
                  </a:lnTo>
                  <a:lnTo>
                    <a:pt x="1870" y="1094"/>
                  </a:lnTo>
                  <a:lnTo>
                    <a:pt x="1889" y="1101"/>
                  </a:lnTo>
                  <a:lnTo>
                    <a:pt x="1895" y="1104"/>
                  </a:lnTo>
                  <a:lnTo>
                    <a:pt x="1898" y="1107"/>
                  </a:lnTo>
                  <a:lnTo>
                    <a:pt x="1898" y="1107"/>
                  </a:lnTo>
                  <a:lnTo>
                    <a:pt x="1899" y="1108"/>
                  </a:lnTo>
                  <a:lnTo>
                    <a:pt x="1902" y="1109"/>
                  </a:lnTo>
                  <a:lnTo>
                    <a:pt x="1909" y="1111"/>
                  </a:lnTo>
                  <a:lnTo>
                    <a:pt x="1929" y="1115"/>
                  </a:lnTo>
                  <a:lnTo>
                    <a:pt x="1942" y="1116"/>
                  </a:lnTo>
                  <a:lnTo>
                    <a:pt x="1953" y="1119"/>
                  </a:lnTo>
                  <a:lnTo>
                    <a:pt x="1964" y="1124"/>
                  </a:lnTo>
                  <a:lnTo>
                    <a:pt x="1969" y="1126"/>
                  </a:lnTo>
                  <a:lnTo>
                    <a:pt x="1973" y="1129"/>
                  </a:lnTo>
                  <a:lnTo>
                    <a:pt x="1973" y="1129"/>
                  </a:lnTo>
                  <a:lnTo>
                    <a:pt x="1981" y="1136"/>
                  </a:lnTo>
                  <a:lnTo>
                    <a:pt x="1990" y="1141"/>
                  </a:lnTo>
                  <a:lnTo>
                    <a:pt x="2010" y="1150"/>
                  </a:lnTo>
                  <a:lnTo>
                    <a:pt x="2026" y="1157"/>
                  </a:lnTo>
                  <a:lnTo>
                    <a:pt x="2033" y="1160"/>
                  </a:lnTo>
                  <a:lnTo>
                    <a:pt x="2037" y="1163"/>
                  </a:lnTo>
                  <a:lnTo>
                    <a:pt x="2037" y="1163"/>
                  </a:lnTo>
                  <a:lnTo>
                    <a:pt x="2040" y="1165"/>
                  </a:lnTo>
                  <a:lnTo>
                    <a:pt x="2045" y="1166"/>
                  </a:lnTo>
                  <a:lnTo>
                    <a:pt x="2060" y="1167"/>
                  </a:lnTo>
                  <a:lnTo>
                    <a:pt x="2080" y="1166"/>
                  </a:lnTo>
                  <a:lnTo>
                    <a:pt x="2104" y="1165"/>
                  </a:lnTo>
                  <a:lnTo>
                    <a:pt x="2149" y="1159"/>
                  </a:lnTo>
                  <a:lnTo>
                    <a:pt x="2176" y="1154"/>
                  </a:lnTo>
                  <a:lnTo>
                    <a:pt x="2176" y="1154"/>
                  </a:lnTo>
                  <a:lnTo>
                    <a:pt x="2183" y="1153"/>
                  </a:lnTo>
                  <a:lnTo>
                    <a:pt x="2192" y="1152"/>
                  </a:lnTo>
                  <a:lnTo>
                    <a:pt x="2212" y="1151"/>
                  </a:lnTo>
                  <a:lnTo>
                    <a:pt x="2237" y="1150"/>
                  </a:lnTo>
                  <a:lnTo>
                    <a:pt x="2237" y="1150"/>
                  </a:lnTo>
                  <a:lnTo>
                    <a:pt x="2245" y="1152"/>
                  </a:lnTo>
                  <a:lnTo>
                    <a:pt x="2262" y="1157"/>
                  </a:lnTo>
                  <a:lnTo>
                    <a:pt x="2272" y="1159"/>
                  </a:lnTo>
                  <a:lnTo>
                    <a:pt x="2283" y="1159"/>
                  </a:lnTo>
                  <a:lnTo>
                    <a:pt x="2291" y="1159"/>
                  </a:lnTo>
                  <a:lnTo>
                    <a:pt x="2294" y="1158"/>
                  </a:lnTo>
                  <a:lnTo>
                    <a:pt x="2296" y="1157"/>
                  </a:lnTo>
                  <a:lnTo>
                    <a:pt x="2296" y="1157"/>
                  </a:lnTo>
                  <a:lnTo>
                    <a:pt x="2301" y="1151"/>
                  </a:lnTo>
                  <a:lnTo>
                    <a:pt x="2305" y="1141"/>
                  </a:lnTo>
                  <a:lnTo>
                    <a:pt x="2316" y="1115"/>
                  </a:lnTo>
                  <a:lnTo>
                    <a:pt x="2327" y="1088"/>
                  </a:lnTo>
                  <a:lnTo>
                    <a:pt x="2332" y="1078"/>
                  </a:lnTo>
                  <a:lnTo>
                    <a:pt x="2335" y="1075"/>
                  </a:lnTo>
                  <a:lnTo>
                    <a:pt x="2337" y="1073"/>
                  </a:lnTo>
                  <a:lnTo>
                    <a:pt x="2337" y="1073"/>
                  </a:lnTo>
                  <a:lnTo>
                    <a:pt x="2340" y="1070"/>
                  </a:lnTo>
                  <a:lnTo>
                    <a:pt x="2341" y="1068"/>
                  </a:lnTo>
                  <a:lnTo>
                    <a:pt x="2342" y="1062"/>
                  </a:lnTo>
                  <a:lnTo>
                    <a:pt x="2341" y="1047"/>
                  </a:lnTo>
                  <a:lnTo>
                    <a:pt x="2342" y="1041"/>
                  </a:lnTo>
                  <a:lnTo>
                    <a:pt x="2342" y="1037"/>
                  </a:lnTo>
                  <a:lnTo>
                    <a:pt x="2344" y="1035"/>
                  </a:lnTo>
                  <a:lnTo>
                    <a:pt x="2346" y="1033"/>
                  </a:lnTo>
                  <a:lnTo>
                    <a:pt x="2350" y="1030"/>
                  </a:lnTo>
                  <a:lnTo>
                    <a:pt x="2354" y="1029"/>
                  </a:lnTo>
                  <a:lnTo>
                    <a:pt x="2360" y="1029"/>
                  </a:lnTo>
                  <a:lnTo>
                    <a:pt x="2360" y="1029"/>
                  </a:lnTo>
                  <a:lnTo>
                    <a:pt x="2374" y="1028"/>
                  </a:lnTo>
                  <a:lnTo>
                    <a:pt x="2390" y="1027"/>
                  </a:lnTo>
                  <a:lnTo>
                    <a:pt x="2406" y="1026"/>
                  </a:lnTo>
                  <a:lnTo>
                    <a:pt x="2423" y="1026"/>
                  </a:lnTo>
                  <a:lnTo>
                    <a:pt x="2431" y="1027"/>
                  </a:lnTo>
                  <a:lnTo>
                    <a:pt x="2437" y="1028"/>
                  </a:lnTo>
                  <a:lnTo>
                    <a:pt x="2445" y="1030"/>
                  </a:lnTo>
                  <a:lnTo>
                    <a:pt x="2452" y="1034"/>
                  </a:lnTo>
                  <a:lnTo>
                    <a:pt x="2459" y="1038"/>
                  </a:lnTo>
                  <a:lnTo>
                    <a:pt x="2465" y="1044"/>
                  </a:lnTo>
                  <a:lnTo>
                    <a:pt x="2469" y="1051"/>
                  </a:lnTo>
                  <a:lnTo>
                    <a:pt x="2474" y="1059"/>
                  </a:lnTo>
                  <a:lnTo>
                    <a:pt x="2474" y="1059"/>
                  </a:lnTo>
                  <a:lnTo>
                    <a:pt x="2487" y="1090"/>
                  </a:lnTo>
                  <a:lnTo>
                    <a:pt x="2498" y="1111"/>
                  </a:lnTo>
                  <a:lnTo>
                    <a:pt x="2508" y="1129"/>
                  </a:lnTo>
                  <a:lnTo>
                    <a:pt x="2519" y="1145"/>
                  </a:lnTo>
                  <a:lnTo>
                    <a:pt x="2519" y="1145"/>
                  </a:lnTo>
                  <a:lnTo>
                    <a:pt x="2523" y="1150"/>
                  </a:lnTo>
                  <a:lnTo>
                    <a:pt x="2527" y="1153"/>
                  </a:lnTo>
                  <a:lnTo>
                    <a:pt x="2537" y="1159"/>
                  </a:lnTo>
                  <a:lnTo>
                    <a:pt x="2548" y="1163"/>
                  </a:lnTo>
                  <a:lnTo>
                    <a:pt x="2559" y="1167"/>
                  </a:lnTo>
                  <a:lnTo>
                    <a:pt x="2569" y="1170"/>
                  </a:lnTo>
                  <a:lnTo>
                    <a:pt x="2578" y="1174"/>
                  </a:lnTo>
                  <a:lnTo>
                    <a:pt x="2585" y="1177"/>
                  </a:lnTo>
                  <a:lnTo>
                    <a:pt x="2586" y="1179"/>
                  </a:lnTo>
                  <a:lnTo>
                    <a:pt x="2588" y="1182"/>
                  </a:lnTo>
                  <a:lnTo>
                    <a:pt x="2588" y="1182"/>
                  </a:lnTo>
                  <a:lnTo>
                    <a:pt x="2589" y="1186"/>
                  </a:lnTo>
                  <a:lnTo>
                    <a:pt x="2590" y="1192"/>
                  </a:lnTo>
                  <a:lnTo>
                    <a:pt x="2593" y="1196"/>
                  </a:lnTo>
                  <a:lnTo>
                    <a:pt x="2597" y="1200"/>
                  </a:lnTo>
                  <a:lnTo>
                    <a:pt x="2600" y="1204"/>
                  </a:lnTo>
                  <a:lnTo>
                    <a:pt x="2606" y="1208"/>
                  </a:lnTo>
                  <a:lnTo>
                    <a:pt x="2613" y="1211"/>
                  </a:lnTo>
                  <a:lnTo>
                    <a:pt x="2622" y="1214"/>
                  </a:lnTo>
                  <a:lnTo>
                    <a:pt x="2622" y="1214"/>
                  </a:lnTo>
                  <a:lnTo>
                    <a:pt x="2631" y="1215"/>
                  </a:lnTo>
                  <a:lnTo>
                    <a:pt x="2638" y="1215"/>
                  </a:lnTo>
                  <a:lnTo>
                    <a:pt x="2644" y="1212"/>
                  </a:lnTo>
                  <a:lnTo>
                    <a:pt x="2651" y="1210"/>
                  </a:lnTo>
                  <a:lnTo>
                    <a:pt x="2657" y="1208"/>
                  </a:lnTo>
                  <a:lnTo>
                    <a:pt x="2665" y="1206"/>
                  </a:lnTo>
                  <a:lnTo>
                    <a:pt x="2673" y="1206"/>
                  </a:lnTo>
                  <a:lnTo>
                    <a:pt x="2683" y="1207"/>
                  </a:lnTo>
                  <a:lnTo>
                    <a:pt x="2683" y="1207"/>
                  </a:lnTo>
                  <a:lnTo>
                    <a:pt x="2706" y="1214"/>
                  </a:lnTo>
                  <a:lnTo>
                    <a:pt x="2706" y="1214"/>
                  </a:lnTo>
                  <a:lnTo>
                    <a:pt x="2718" y="1199"/>
                  </a:lnTo>
                  <a:lnTo>
                    <a:pt x="2732" y="1185"/>
                  </a:lnTo>
                  <a:lnTo>
                    <a:pt x="2732" y="1185"/>
                  </a:lnTo>
                  <a:lnTo>
                    <a:pt x="2738" y="1178"/>
                  </a:lnTo>
                  <a:lnTo>
                    <a:pt x="2741" y="1170"/>
                  </a:lnTo>
                  <a:lnTo>
                    <a:pt x="2744" y="1161"/>
                  </a:lnTo>
                  <a:lnTo>
                    <a:pt x="2747" y="1151"/>
                  </a:lnTo>
                  <a:lnTo>
                    <a:pt x="2750" y="1131"/>
                  </a:lnTo>
                  <a:lnTo>
                    <a:pt x="2751" y="1120"/>
                  </a:lnTo>
                  <a:lnTo>
                    <a:pt x="2755" y="1111"/>
                  </a:lnTo>
                  <a:lnTo>
                    <a:pt x="2755" y="1111"/>
                  </a:lnTo>
                  <a:lnTo>
                    <a:pt x="2759" y="1096"/>
                  </a:lnTo>
                  <a:lnTo>
                    <a:pt x="2762" y="1082"/>
                  </a:lnTo>
                  <a:lnTo>
                    <a:pt x="2763" y="1066"/>
                  </a:lnTo>
                  <a:lnTo>
                    <a:pt x="2763" y="1050"/>
                  </a:lnTo>
                  <a:lnTo>
                    <a:pt x="2760" y="1043"/>
                  </a:lnTo>
                  <a:lnTo>
                    <a:pt x="2758" y="1036"/>
                  </a:lnTo>
                  <a:lnTo>
                    <a:pt x="2756" y="1029"/>
                  </a:lnTo>
                  <a:lnTo>
                    <a:pt x="2752" y="1022"/>
                  </a:lnTo>
                  <a:lnTo>
                    <a:pt x="2748" y="1018"/>
                  </a:lnTo>
                  <a:lnTo>
                    <a:pt x="2742" y="1012"/>
                  </a:lnTo>
                  <a:lnTo>
                    <a:pt x="2735" y="1009"/>
                  </a:lnTo>
                  <a:lnTo>
                    <a:pt x="2729" y="1005"/>
                  </a:lnTo>
                  <a:lnTo>
                    <a:pt x="2729" y="1005"/>
                  </a:lnTo>
                  <a:lnTo>
                    <a:pt x="2718" y="1003"/>
                  </a:lnTo>
                  <a:lnTo>
                    <a:pt x="2708" y="1001"/>
                  </a:lnTo>
                  <a:lnTo>
                    <a:pt x="2688" y="999"/>
                  </a:lnTo>
                  <a:lnTo>
                    <a:pt x="2679" y="996"/>
                  </a:lnTo>
                  <a:lnTo>
                    <a:pt x="2669" y="993"/>
                  </a:lnTo>
                  <a:lnTo>
                    <a:pt x="2660" y="987"/>
                  </a:lnTo>
                  <a:lnTo>
                    <a:pt x="2657" y="984"/>
                  </a:lnTo>
                  <a:lnTo>
                    <a:pt x="2653" y="980"/>
                  </a:lnTo>
                  <a:lnTo>
                    <a:pt x="2653" y="980"/>
                  </a:lnTo>
                  <a:lnTo>
                    <a:pt x="2651" y="977"/>
                  </a:lnTo>
                  <a:lnTo>
                    <a:pt x="2650" y="972"/>
                  </a:lnTo>
                  <a:lnTo>
                    <a:pt x="2650" y="964"/>
                  </a:lnTo>
                  <a:lnTo>
                    <a:pt x="2650" y="955"/>
                  </a:lnTo>
                  <a:lnTo>
                    <a:pt x="2652" y="946"/>
                  </a:lnTo>
                  <a:lnTo>
                    <a:pt x="2652" y="946"/>
                  </a:lnTo>
                  <a:lnTo>
                    <a:pt x="2653" y="943"/>
                  </a:lnTo>
                  <a:lnTo>
                    <a:pt x="2656" y="939"/>
                  </a:lnTo>
                  <a:lnTo>
                    <a:pt x="2664" y="935"/>
                  </a:lnTo>
                  <a:lnTo>
                    <a:pt x="2667" y="933"/>
                  </a:lnTo>
                  <a:lnTo>
                    <a:pt x="2669" y="930"/>
                  </a:lnTo>
                  <a:lnTo>
                    <a:pt x="2671" y="926"/>
                  </a:lnTo>
                  <a:lnTo>
                    <a:pt x="2671" y="921"/>
                  </a:lnTo>
                  <a:lnTo>
                    <a:pt x="2671" y="921"/>
                  </a:lnTo>
                  <a:lnTo>
                    <a:pt x="2690" y="922"/>
                  </a:lnTo>
                  <a:lnTo>
                    <a:pt x="2699" y="922"/>
                  </a:lnTo>
                  <a:lnTo>
                    <a:pt x="2708" y="921"/>
                  </a:lnTo>
                  <a:lnTo>
                    <a:pt x="2716" y="920"/>
                  </a:lnTo>
                  <a:lnTo>
                    <a:pt x="2724" y="917"/>
                  </a:lnTo>
                  <a:lnTo>
                    <a:pt x="2730" y="913"/>
                  </a:lnTo>
                  <a:lnTo>
                    <a:pt x="2735" y="908"/>
                  </a:lnTo>
                  <a:lnTo>
                    <a:pt x="2735" y="908"/>
                  </a:lnTo>
                  <a:lnTo>
                    <a:pt x="2739" y="902"/>
                  </a:lnTo>
                  <a:lnTo>
                    <a:pt x="2742" y="895"/>
                  </a:lnTo>
                  <a:lnTo>
                    <a:pt x="2749" y="880"/>
                  </a:lnTo>
                  <a:lnTo>
                    <a:pt x="2755" y="866"/>
                  </a:lnTo>
                  <a:lnTo>
                    <a:pt x="2762" y="852"/>
                  </a:lnTo>
                  <a:lnTo>
                    <a:pt x="2762" y="852"/>
                  </a:lnTo>
                  <a:lnTo>
                    <a:pt x="2766" y="846"/>
                  </a:lnTo>
                  <a:lnTo>
                    <a:pt x="2772" y="842"/>
                  </a:lnTo>
                  <a:lnTo>
                    <a:pt x="2777" y="837"/>
                  </a:lnTo>
                  <a:lnTo>
                    <a:pt x="2783" y="833"/>
                  </a:lnTo>
                  <a:lnTo>
                    <a:pt x="2798" y="826"/>
                  </a:lnTo>
                  <a:lnTo>
                    <a:pt x="2813" y="820"/>
                  </a:lnTo>
                  <a:lnTo>
                    <a:pt x="2813" y="820"/>
                  </a:lnTo>
                  <a:lnTo>
                    <a:pt x="2865" y="805"/>
                  </a:lnTo>
                  <a:lnTo>
                    <a:pt x="2917" y="788"/>
                  </a:lnTo>
                  <a:lnTo>
                    <a:pt x="2917" y="788"/>
                  </a:lnTo>
                  <a:lnTo>
                    <a:pt x="2926" y="786"/>
                  </a:lnTo>
                  <a:lnTo>
                    <a:pt x="2936" y="786"/>
                  </a:lnTo>
                  <a:lnTo>
                    <a:pt x="2946" y="786"/>
                  </a:lnTo>
                  <a:lnTo>
                    <a:pt x="2955" y="788"/>
                  </a:lnTo>
                  <a:lnTo>
                    <a:pt x="2965" y="790"/>
                  </a:lnTo>
                  <a:lnTo>
                    <a:pt x="2975" y="795"/>
                  </a:lnTo>
                  <a:lnTo>
                    <a:pt x="2984" y="800"/>
                  </a:lnTo>
                  <a:lnTo>
                    <a:pt x="2994" y="805"/>
                  </a:lnTo>
                  <a:lnTo>
                    <a:pt x="2994" y="805"/>
                  </a:lnTo>
                  <a:lnTo>
                    <a:pt x="2995" y="808"/>
                  </a:lnTo>
                  <a:lnTo>
                    <a:pt x="2995" y="810"/>
                  </a:lnTo>
                  <a:lnTo>
                    <a:pt x="2995" y="815"/>
                  </a:lnTo>
                  <a:lnTo>
                    <a:pt x="2995" y="815"/>
                  </a:lnTo>
                  <a:lnTo>
                    <a:pt x="3005" y="813"/>
                  </a:lnTo>
                  <a:lnTo>
                    <a:pt x="3016" y="812"/>
                  </a:lnTo>
                  <a:lnTo>
                    <a:pt x="3027" y="809"/>
                  </a:lnTo>
                  <a:lnTo>
                    <a:pt x="3038" y="805"/>
                  </a:lnTo>
                  <a:lnTo>
                    <a:pt x="3048" y="801"/>
                  </a:lnTo>
                  <a:lnTo>
                    <a:pt x="3058" y="796"/>
                  </a:lnTo>
                  <a:lnTo>
                    <a:pt x="3067" y="790"/>
                  </a:lnTo>
                  <a:lnTo>
                    <a:pt x="3077" y="785"/>
                  </a:lnTo>
                  <a:lnTo>
                    <a:pt x="3095" y="771"/>
                  </a:lnTo>
                  <a:lnTo>
                    <a:pt x="3111" y="755"/>
                  </a:lnTo>
                  <a:lnTo>
                    <a:pt x="3124" y="738"/>
                  </a:lnTo>
                  <a:lnTo>
                    <a:pt x="3136" y="719"/>
                  </a:lnTo>
                  <a:lnTo>
                    <a:pt x="3145" y="718"/>
                  </a:lnTo>
                  <a:lnTo>
                    <a:pt x="3145" y="718"/>
                  </a:lnTo>
                  <a:lnTo>
                    <a:pt x="3146" y="714"/>
                  </a:lnTo>
                  <a:lnTo>
                    <a:pt x="3148" y="713"/>
                  </a:lnTo>
                  <a:lnTo>
                    <a:pt x="3154" y="712"/>
                  </a:lnTo>
                  <a:lnTo>
                    <a:pt x="3160" y="712"/>
                  </a:lnTo>
                  <a:lnTo>
                    <a:pt x="3162" y="710"/>
                  </a:lnTo>
                  <a:lnTo>
                    <a:pt x="3164" y="707"/>
                  </a:lnTo>
                  <a:lnTo>
                    <a:pt x="3164" y="707"/>
                  </a:lnTo>
                  <a:lnTo>
                    <a:pt x="3171" y="709"/>
                  </a:lnTo>
                  <a:lnTo>
                    <a:pt x="3178" y="709"/>
                  </a:lnTo>
                  <a:lnTo>
                    <a:pt x="3183" y="707"/>
                  </a:lnTo>
                  <a:lnTo>
                    <a:pt x="3189" y="705"/>
                  </a:lnTo>
                  <a:lnTo>
                    <a:pt x="3201" y="701"/>
                  </a:lnTo>
                  <a:lnTo>
                    <a:pt x="3206" y="698"/>
                  </a:lnTo>
                  <a:lnTo>
                    <a:pt x="3213" y="698"/>
                  </a:lnTo>
                  <a:lnTo>
                    <a:pt x="3213" y="698"/>
                  </a:lnTo>
                  <a:lnTo>
                    <a:pt x="3223" y="701"/>
                  </a:lnTo>
                  <a:lnTo>
                    <a:pt x="3232" y="704"/>
                  </a:lnTo>
                  <a:lnTo>
                    <a:pt x="3237" y="707"/>
                  </a:lnTo>
                  <a:lnTo>
                    <a:pt x="3241" y="711"/>
                  </a:lnTo>
                  <a:lnTo>
                    <a:pt x="3246" y="715"/>
                  </a:lnTo>
                  <a:lnTo>
                    <a:pt x="3249" y="721"/>
                  </a:lnTo>
                  <a:lnTo>
                    <a:pt x="3249" y="721"/>
                  </a:lnTo>
                  <a:lnTo>
                    <a:pt x="3251" y="722"/>
                  </a:lnTo>
                  <a:lnTo>
                    <a:pt x="3253" y="723"/>
                  </a:lnTo>
                  <a:lnTo>
                    <a:pt x="3259" y="723"/>
                  </a:lnTo>
                  <a:lnTo>
                    <a:pt x="3265" y="721"/>
                  </a:lnTo>
                  <a:lnTo>
                    <a:pt x="3272" y="718"/>
                  </a:lnTo>
                  <a:lnTo>
                    <a:pt x="3272" y="718"/>
                  </a:lnTo>
                  <a:lnTo>
                    <a:pt x="3280" y="709"/>
                  </a:lnTo>
                  <a:lnTo>
                    <a:pt x="3288" y="698"/>
                  </a:lnTo>
                  <a:lnTo>
                    <a:pt x="3296" y="687"/>
                  </a:lnTo>
                  <a:lnTo>
                    <a:pt x="3304" y="677"/>
                  </a:lnTo>
                  <a:lnTo>
                    <a:pt x="3312" y="669"/>
                  </a:lnTo>
                  <a:lnTo>
                    <a:pt x="3315" y="665"/>
                  </a:lnTo>
                  <a:lnTo>
                    <a:pt x="3320" y="664"/>
                  </a:lnTo>
                  <a:lnTo>
                    <a:pt x="3324" y="663"/>
                  </a:lnTo>
                  <a:lnTo>
                    <a:pt x="3328" y="664"/>
                  </a:lnTo>
                  <a:lnTo>
                    <a:pt x="3332" y="666"/>
                  </a:lnTo>
                  <a:lnTo>
                    <a:pt x="3337" y="670"/>
                  </a:lnTo>
                  <a:lnTo>
                    <a:pt x="3337" y="670"/>
                  </a:lnTo>
                  <a:lnTo>
                    <a:pt x="3339" y="673"/>
                  </a:lnTo>
                  <a:lnTo>
                    <a:pt x="3340" y="677"/>
                  </a:lnTo>
                  <a:lnTo>
                    <a:pt x="3342" y="680"/>
                  </a:lnTo>
                  <a:lnTo>
                    <a:pt x="3340" y="684"/>
                  </a:lnTo>
                  <a:lnTo>
                    <a:pt x="3337" y="692"/>
                  </a:lnTo>
                  <a:lnTo>
                    <a:pt x="3332" y="698"/>
                  </a:lnTo>
                  <a:lnTo>
                    <a:pt x="3318" y="712"/>
                  </a:lnTo>
                  <a:lnTo>
                    <a:pt x="3310" y="718"/>
                  </a:lnTo>
                  <a:lnTo>
                    <a:pt x="3304" y="724"/>
                  </a:lnTo>
                  <a:lnTo>
                    <a:pt x="3304" y="724"/>
                  </a:lnTo>
                  <a:lnTo>
                    <a:pt x="3296" y="737"/>
                  </a:lnTo>
                  <a:lnTo>
                    <a:pt x="3288" y="751"/>
                  </a:lnTo>
                  <a:lnTo>
                    <a:pt x="3288" y="751"/>
                  </a:lnTo>
                  <a:lnTo>
                    <a:pt x="3284" y="760"/>
                  </a:lnTo>
                  <a:lnTo>
                    <a:pt x="3277" y="767"/>
                  </a:lnTo>
                  <a:lnTo>
                    <a:pt x="3270" y="773"/>
                  </a:lnTo>
                  <a:lnTo>
                    <a:pt x="3262" y="780"/>
                  </a:lnTo>
                  <a:lnTo>
                    <a:pt x="3245" y="794"/>
                  </a:lnTo>
                  <a:lnTo>
                    <a:pt x="3238" y="802"/>
                  </a:lnTo>
                  <a:lnTo>
                    <a:pt x="3230" y="811"/>
                  </a:lnTo>
                  <a:lnTo>
                    <a:pt x="3230" y="811"/>
                  </a:lnTo>
                  <a:lnTo>
                    <a:pt x="3226" y="818"/>
                  </a:lnTo>
                  <a:lnTo>
                    <a:pt x="3219" y="822"/>
                  </a:lnTo>
                  <a:lnTo>
                    <a:pt x="3212" y="826"/>
                  </a:lnTo>
                  <a:lnTo>
                    <a:pt x="3204" y="829"/>
                  </a:lnTo>
                  <a:lnTo>
                    <a:pt x="3188" y="836"/>
                  </a:lnTo>
                  <a:lnTo>
                    <a:pt x="3181" y="839"/>
                  </a:lnTo>
                  <a:lnTo>
                    <a:pt x="3176" y="845"/>
                  </a:lnTo>
                  <a:lnTo>
                    <a:pt x="3176" y="845"/>
                  </a:lnTo>
                  <a:lnTo>
                    <a:pt x="3171" y="851"/>
                  </a:lnTo>
                  <a:lnTo>
                    <a:pt x="3169" y="858"/>
                  </a:lnTo>
                  <a:lnTo>
                    <a:pt x="3169" y="863"/>
                  </a:lnTo>
                  <a:lnTo>
                    <a:pt x="3171" y="869"/>
                  </a:lnTo>
                  <a:lnTo>
                    <a:pt x="3177" y="880"/>
                  </a:lnTo>
                  <a:lnTo>
                    <a:pt x="3181" y="887"/>
                  </a:lnTo>
                  <a:lnTo>
                    <a:pt x="3183" y="894"/>
                  </a:lnTo>
                  <a:lnTo>
                    <a:pt x="3183" y="894"/>
                  </a:lnTo>
                  <a:lnTo>
                    <a:pt x="3178" y="894"/>
                  </a:lnTo>
                  <a:lnTo>
                    <a:pt x="3176" y="894"/>
                  </a:lnTo>
                  <a:lnTo>
                    <a:pt x="3174" y="894"/>
                  </a:lnTo>
                  <a:lnTo>
                    <a:pt x="3174" y="894"/>
                  </a:lnTo>
                  <a:lnTo>
                    <a:pt x="3173" y="901"/>
                  </a:lnTo>
                  <a:lnTo>
                    <a:pt x="3172" y="909"/>
                  </a:lnTo>
                  <a:lnTo>
                    <a:pt x="3173" y="917"/>
                  </a:lnTo>
                  <a:lnTo>
                    <a:pt x="3176" y="924"/>
                  </a:lnTo>
                  <a:lnTo>
                    <a:pt x="3176" y="924"/>
                  </a:lnTo>
                  <a:lnTo>
                    <a:pt x="3179" y="931"/>
                  </a:lnTo>
                  <a:lnTo>
                    <a:pt x="3185" y="939"/>
                  </a:lnTo>
                  <a:lnTo>
                    <a:pt x="3198" y="953"/>
                  </a:lnTo>
                  <a:lnTo>
                    <a:pt x="3204" y="960"/>
                  </a:lnTo>
                  <a:lnTo>
                    <a:pt x="3210" y="967"/>
                  </a:lnTo>
                  <a:lnTo>
                    <a:pt x="3214" y="976"/>
                  </a:lnTo>
                  <a:lnTo>
                    <a:pt x="3216" y="985"/>
                  </a:lnTo>
                  <a:lnTo>
                    <a:pt x="3216" y="985"/>
                  </a:lnTo>
                  <a:lnTo>
                    <a:pt x="3219" y="992"/>
                  </a:lnTo>
                  <a:lnTo>
                    <a:pt x="3221" y="1000"/>
                  </a:lnTo>
                  <a:lnTo>
                    <a:pt x="3222" y="1007"/>
                  </a:lnTo>
                  <a:lnTo>
                    <a:pt x="3223" y="1015"/>
                  </a:lnTo>
                  <a:lnTo>
                    <a:pt x="3223" y="1015"/>
                  </a:lnTo>
                  <a:lnTo>
                    <a:pt x="3228" y="1013"/>
                  </a:lnTo>
                  <a:lnTo>
                    <a:pt x="3232" y="1011"/>
                  </a:lnTo>
                  <a:lnTo>
                    <a:pt x="3237" y="1008"/>
                  </a:lnTo>
                  <a:lnTo>
                    <a:pt x="3240" y="1004"/>
                  </a:lnTo>
                  <a:lnTo>
                    <a:pt x="3246" y="996"/>
                  </a:lnTo>
                  <a:lnTo>
                    <a:pt x="3249" y="988"/>
                  </a:lnTo>
                  <a:lnTo>
                    <a:pt x="3249" y="988"/>
                  </a:lnTo>
                  <a:lnTo>
                    <a:pt x="3257" y="970"/>
                  </a:lnTo>
                  <a:lnTo>
                    <a:pt x="3261" y="962"/>
                  </a:lnTo>
                  <a:lnTo>
                    <a:pt x="3265" y="958"/>
                  </a:lnTo>
                  <a:lnTo>
                    <a:pt x="3265" y="958"/>
                  </a:lnTo>
                  <a:lnTo>
                    <a:pt x="3276" y="947"/>
                  </a:lnTo>
                  <a:lnTo>
                    <a:pt x="3284" y="937"/>
                  </a:lnTo>
                  <a:lnTo>
                    <a:pt x="3292" y="926"/>
                  </a:lnTo>
                  <a:lnTo>
                    <a:pt x="3297" y="914"/>
                  </a:lnTo>
                  <a:lnTo>
                    <a:pt x="3302" y="903"/>
                  </a:lnTo>
                  <a:lnTo>
                    <a:pt x="3305" y="892"/>
                  </a:lnTo>
                  <a:lnTo>
                    <a:pt x="3311" y="867"/>
                  </a:lnTo>
                  <a:lnTo>
                    <a:pt x="3315" y="843"/>
                  </a:lnTo>
                  <a:lnTo>
                    <a:pt x="3319" y="818"/>
                  </a:lnTo>
                  <a:lnTo>
                    <a:pt x="3323" y="794"/>
                  </a:lnTo>
                  <a:lnTo>
                    <a:pt x="3327" y="781"/>
                  </a:lnTo>
                  <a:lnTo>
                    <a:pt x="3331" y="770"/>
                  </a:lnTo>
                  <a:lnTo>
                    <a:pt x="3331" y="770"/>
                  </a:lnTo>
                  <a:lnTo>
                    <a:pt x="3334" y="764"/>
                  </a:lnTo>
                  <a:lnTo>
                    <a:pt x="3336" y="760"/>
                  </a:lnTo>
                  <a:lnTo>
                    <a:pt x="3344" y="748"/>
                  </a:lnTo>
                  <a:lnTo>
                    <a:pt x="3347" y="743"/>
                  </a:lnTo>
                  <a:lnTo>
                    <a:pt x="3350" y="736"/>
                  </a:lnTo>
                  <a:lnTo>
                    <a:pt x="3351" y="729"/>
                  </a:lnTo>
                  <a:lnTo>
                    <a:pt x="3351" y="722"/>
                  </a:lnTo>
                  <a:lnTo>
                    <a:pt x="3351" y="722"/>
                  </a:lnTo>
                  <a:lnTo>
                    <a:pt x="3355" y="722"/>
                  </a:lnTo>
                  <a:lnTo>
                    <a:pt x="3360" y="722"/>
                  </a:lnTo>
                  <a:lnTo>
                    <a:pt x="3370" y="724"/>
                  </a:lnTo>
                  <a:lnTo>
                    <a:pt x="3379" y="727"/>
                  </a:lnTo>
                  <a:lnTo>
                    <a:pt x="3385" y="728"/>
                  </a:lnTo>
                  <a:lnTo>
                    <a:pt x="3389" y="728"/>
                  </a:lnTo>
                  <a:lnTo>
                    <a:pt x="3389" y="728"/>
                  </a:lnTo>
                  <a:lnTo>
                    <a:pt x="3389" y="735"/>
                  </a:lnTo>
                  <a:lnTo>
                    <a:pt x="3392" y="742"/>
                  </a:lnTo>
                  <a:lnTo>
                    <a:pt x="3396" y="747"/>
                  </a:lnTo>
                  <a:lnTo>
                    <a:pt x="3400" y="751"/>
                  </a:lnTo>
                  <a:lnTo>
                    <a:pt x="3400" y="751"/>
                  </a:lnTo>
                  <a:lnTo>
                    <a:pt x="3420" y="756"/>
                  </a:lnTo>
                  <a:lnTo>
                    <a:pt x="3438" y="760"/>
                  </a:lnTo>
                  <a:lnTo>
                    <a:pt x="3438" y="760"/>
                  </a:lnTo>
                  <a:lnTo>
                    <a:pt x="3447" y="761"/>
                  </a:lnTo>
                  <a:lnTo>
                    <a:pt x="3454" y="761"/>
                  </a:lnTo>
                  <a:lnTo>
                    <a:pt x="3460" y="761"/>
                  </a:lnTo>
                  <a:lnTo>
                    <a:pt x="3466" y="759"/>
                  </a:lnTo>
                  <a:lnTo>
                    <a:pt x="3470" y="756"/>
                  </a:lnTo>
                  <a:lnTo>
                    <a:pt x="3475" y="753"/>
                  </a:lnTo>
                  <a:lnTo>
                    <a:pt x="3478" y="748"/>
                  </a:lnTo>
                  <a:lnTo>
                    <a:pt x="3480" y="744"/>
                  </a:lnTo>
                  <a:lnTo>
                    <a:pt x="3485" y="732"/>
                  </a:lnTo>
                  <a:lnTo>
                    <a:pt x="3488" y="720"/>
                  </a:lnTo>
                  <a:lnTo>
                    <a:pt x="3494" y="693"/>
                  </a:lnTo>
                  <a:lnTo>
                    <a:pt x="3494" y="693"/>
                  </a:lnTo>
                  <a:lnTo>
                    <a:pt x="3495" y="692"/>
                  </a:lnTo>
                  <a:lnTo>
                    <a:pt x="3498" y="693"/>
                  </a:lnTo>
                  <a:lnTo>
                    <a:pt x="3503" y="693"/>
                  </a:lnTo>
                  <a:lnTo>
                    <a:pt x="3506" y="692"/>
                  </a:lnTo>
                  <a:lnTo>
                    <a:pt x="3506" y="692"/>
                  </a:lnTo>
                  <a:lnTo>
                    <a:pt x="3513" y="687"/>
                  </a:lnTo>
                  <a:lnTo>
                    <a:pt x="3519" y="681"/>
                  </a:lnTo>
                  <a:lnTo>
                    <a:pt x="3525" y="677"/>
                  </a:lnTo>
                  <a:lnTo>
                    <a:pt x="3528" y="674"/>
                  </a:lnTo>
                  <a:lnTo>
                    <a:pt x="3531" y="673"/>
                  </a:lnTo>
                  <a:lnTo>
                    <a:pt x="3531" y="673"/>
                  </a:lnTo>
                  <a:lnTo>
                    <a:pt x="3564" y="669"/>
                  </a:lnTo>
                  <a:lnTo>
                    <a:pt x="3596" y="664"/>
                  </a:lnTo>
                  <a:lnTo>
                    <a:pt x="3612" y="660"/>
                  </a:lnTo>
                  <a:lnTo>
                    <a:pt x="3627" y="655"/>
                  </a:lnTo>
                  <a:lnTo>
                    <a:pt x="3642" y="649"/>
                  </a:lnTo>
                  <a:lnTo>
                    <a:pt x="3655" y="641"/>
                  </a:lnTo>
                  <a:lnTo>
                    <a:pt x="3655" y="641"/>
                  </a:lnTo>
                  <a:lnTo>
                    <a:pt x="3659" y="638"/>
                  </a:lnTo>
                  <a:lnTo>
                    <a:pt x="3662" y="635"/>
                  </a:lnTo>
                  <a:lnTo>
                    <a:pt x="3663" y="630"/>
                  </a:lnTo>
                  <a:lnTo>
                    <a:pt x="3663" y="626"/>
                  </a:lnTo>
                  <a:lnTo>
                    <a:pt x="3661" y="615"/>
                  </a:lnTo>
                  <a:lnTo>
                    <a:pt x="3657" y="604"/>
                  </a:lnTo>
                  <a:lnTo>
                    <a:pt x="3652" y="594"/>
                  </a:lnTo>
                  <a:lnTo>
                    <a:pt x="3649" y="582"/>
                  </a:lnTo>
                  <a:lnTo>
                    <a:pt x="3647" y="578"/>
                  </a:lnTo>
                  <a:lnTo>
                    <a:pt x="3649" y="573"/>
                  </a:lnTo>
                  <a:lnTo>
                    <a:pt x="3650" y="569"/>
                  </a:lnTo>
                  <a:lnTo>
                    <a:pt x="3652" y="564"/>
                  </a:lnTo>
                  <a:lnTo>
                    <a:pt x="3652" y="564"/>
                  </a:lnTo>
                  <a:lnTo>
                    <a:pt x="3655" y="562"/>
                  </a:lnTo>
                  <a:lnTo>
                    <a:pt x="3660" y="561"/>
                  </a:lnTo>
                  <a:lnTo>
                    <a:pt x="3665" y="560"/>
                  </a:lnTo>
                  <a:lnTo>
                    <a:pt x="3670" y="560"/>
                  </a:lnTo>
                  <a:lnTo>
                    <a:pt x="3694" y="560"/>
                  </a:lnTo>
                  <a:lnTo>
                    <a:pt x="3705" y="560"/>
                  </a:lnTo>
                  <a:lnTo>
                    <a:pt x="3711" y="558"/>
                  </a:lnTo>
                  <a:lnTo>
                    <a:pt x="3715" y="556"/>
                  </a:lnTo>
                  <a:lnTo>
                    <a:pt x="3719" y="553"/>
                  </a:lnTo>
                  <a:lnTo>
                    <a:pt x="3721" y="548"/>
                  </a:lnTo>
                  <a:lnTo>
                    <a:pt x="3723" y="543"/>
                  </a:lnTo>
                  <a:lnTo>
                    <a:pt x="3724" y="536"/>
                  </a:lnTo>
                  <a:lnTo>
                    <a:pt x="3724" y="536"/>
                  </a:lnTo>
                  <a:lnTo>
                    <a:pt x="3724" y="533"/>
                  </a:lnTo>
                  <a:lnTo>
                    <a:pt x="3725" y="532"/>
                  </a:lnTo>
                  <a:lnTo>
                    <a:pt x="3728" y="530"/>
                  </a:lnTo>
                  <a:lnTo>
                    <a:pt x="3733" y="530"/>
                  </a:lnTo>
                  <a:lnTo>
                    <a:pt x="3736" y="531"/>
                  </a:lnTo>
                  <a:lnTo>
                    <a:pt x="3736" y="531"/>
                  </a:lnTo>
                  <a:lnTo>
                    <a:pt x="3745" y="538"/>
                  </a:lnTo>
                  <a:lnTo>
                    <a:pt x="3753" y="545"/>
                  </a:lnTo>
                  <a:lnTo>
                    <a:pt x="3767" y="560"/>
                  </a:lnTo>
                  <a:lnTo>
                    <a:pt x="3775" y="566"/>
                  </a:lnTo>
                  <a:lnTo>
                    <a:pt x="3783" y="572"/>
                  </a:lnTo>
                  <a:lnTo>
                    <a:pt x="3792" y="577"/>
                  </a:lnTo>
                  <a:lnTo>
                    <a:pt x="3801" y="579"/>
                  </a:lnTo>
                  <a:lnTo>
                    <a:pt x="3801" y="579"/>
                  </a:lnTo>
                  <a:lnTo>
                    <a:pt x="3816" y="581"/>
                  </a:lnTo>
                  <a:lnTo>
                    <a:pt x="3829" y="581"/>
                  </a:lnTo>
                  <a:lnTo>
                    <a:pt x="3843" y="580"/>
                  </a:lnTo>
                  <a:lnTo>
                    <a:pt x="3858" y="578"/>
                  </a:lnTo>
                  <a:lnTo>
                    <a:pt x="3885" y="572"/>
                  </a:lnTo>
                  <a:lnTo>
                    <a:pt x="3899" y="570"/>
                  </a:lnTo>
                  <a:lnTo>
                    <a:pt x="3914" y="569"/>
                  </a:lnTo>
                  <a:lnTo>
                    <a:pt x="3914" y="569"/>
                  </a:lnTo>
                  <a:lnTo>
                    <a:pt x="3917" y="569"/>
                  </a:lnTo>
                  <a:lnTo>
                    <a:pt x="3920" y="566"/>
                  </a:lnTo>
                  <a:lnTo>
                    <a:pt x="3926" y="560"/>
                  </a:lnTo>
                  <a:lnTo>
                    <a:pt x="3930" y="556"/>
                  </a:lnTo>
                  <a:lnTo>
                    <a:pt x="3933" y="553"/>
                  </a:lnTo>
                  <a:lnTo>
                    <a:pt x="3937" y="552"/>
                  </a:lnTo>
                  <a:lnTo>
                    <a:pt x="3943" y="550"/>
                  </a:lnTo>
                  <a:lnTo>
                    <a:pt x="3943" y="550"/>
                  </a:lnTo>
                  <a:lnTo>
                    <a:pt x="3941" y="529"/>
                  </a:lnTo>
                  <a:lnTo>
                    <a:pt x="3940" y="519"/>
                  </a:lnTo>
                  <a:lnTo>
                    <a:pt x="3937" y="508"/>
                  </a:lnTo>
                  <a:lnTo>
                    <a:pt x="3934" y="498"/>
                  </a:lnTo>
                  <a:lnTo>
                    <a:pt x="3930" y="490"/>
                  </a:lnTo>
                  <a:lnTo>
                    <a:pt x="3924" y="483"/>
                  </a:lnTo>
                  <a:lnTo>
                    <a:pt x="3920" y="481"/>
                  </a:lnTo>
                  <a:lnTo>
                    <a:pt x="3917" y="479"/>
                  </a:lnTo>
                  <a:lnTo>
                    <a:pt x="3917" y="479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55" name="iṩḷïďè">
              <a:extLst>
                <a:ext uri="{FF2B5EF4-FFF2-40B4-BE49-F238E27FC236}">
                  <a16:creationId xmlns:a16="http://schemas.microsoft.com/office/drawing/2014/main" id="{0D9A99AA-1E19-4102-84CD-CC1E46C39C50}"/>
                </a:ext>
              </a:extLst>
            </p:cNvPr>
            <p:cNvSpPr/>
            <p:nvPr/>
          </p:nvSpPr>
          <p:spPr bwMode="auto">
            <a:xfrm>
              <a:off x="6317627" y="2979831"/>
              <a:ext cx="97558" cy="99566"/>
            </a:xfrm>
            <a:custGeom>
              <a:avLst/>
              <a:gdLst>
                <a:gd name="T0" fmla="*/ 78 w 115"/>
                <a:gd name="T1" fmla="*/ 59 h 124"/>
                <a:gd name="T2" fmla="*/ 71 w 115"/>
                <a:gd name="T3" fmla="*/ 57 h 124"/>
                <a:gd name="T4" fmla="*/ 56 w 115"/>
                <a:gd name="T5" fmla="*/ 58 h 124"/>
                <a:gd name="T6" fmla="*/ 41 w 115"/>
                <a:gd name="T7" fmla="*/ 62 h 124"/>
                <a:gd name="T8" fmla="*/ 28 w 115"/>
                <a:gd name="T9" fmla="*/ 60 h 124"/>
                <a:gd name="T10" fmla="*/ 22 w 115"/>
                <a:gd name="T11" fmla="*/ 56 h 124"/>
                <a:gd name="T12" fmla="*/ 19 w 115"/>
                <a:gd name="T13" fmla="*/ 51 h 124"/>
                <a:gd name="T14" fmla="*/ 15 w 115"/>
                <a:gd name="T15" fmla="*/ 45 h 124"/>
                <a:gd name="T16" fmla="*/ 15 w 115"/>
                <a:gd name="T17" fmla="*/ 38 h 124"/>
                <a:gd name="T18" fmla="*/ 20 w 115"/>
                <a:gd name="T19" fmla="*/ 30 h 124"/>
                <a:gd name="T20" fmla="*/ 31 w 115"/>
                <a:gd name="T21" fmla="*/ 20 h 124"/>
                <a:gd name="T22" fmla="*/ 42 w 115"/>
                <a:gd name="T23" fmla="*/ 9 h 124"/>
                <a:gd name="T24" fmla="*/ 46 w 115"/>
                <a:gd name="T25" fmla="*/ 5 h 124"/>
                <a:gd name="T26" fmla="*/ 46 w 115"/>
                <a:gd name="T27" fmla="*/ 0 h 124"/>
                <a:gd name="T28" fmla="*/ 41 w 115"/>
                <a:gd name="T29" fmla="*/ 4 h 124"/>
                <a:gd name="T30" fmla="*/ 19 w 115"/>
                <a:gd name="T31" fmla="*/ 21 h 124"/>
                <a:gd name="T32" fmla="*/ 8 w 115"/>
                <a:gd name="T33" fmla="*/ 34 h 124"/>
                <a:gd name="T34" fmla="*/ 3 w 115"/>
                <a:gd name="T35" fmla="*/ 46 h 124"/>
                <a:gd name="T36" fmla="*/ 0 w 115"/>
                <a:gd name="T37" fmla="*/ 62 h 124"/>
                <a:gd name="T38" fmla="*/ 2 w 115"/>
                <a:gd name="T39" fmla="*/ 82 h 124"/>
                <a:gd name="T40" fmla="*/ 4 w 115"/>
                <a:gd name="T41" fmla="*/ 93 h 124"/>
                <a:gd name="T42" fmla="*/ 11 w 115"/>
                <a:gd name="T43" fmla="*/ 113 h 124"/>
                <a:gd name="T44" fmla="*/ 21 w 115"/>
                <a:gd name="T45" fmla="*/ 122 h 124"/>
                <a:gd name="T46" fmla="*/ 35 w 115"/>
                <a:gd name="T47" fmla="*/ 124 h 124"/>
                <a:gd name="T48" fmla="*/ 48 w 115"/>
                <a:gd name="T49" fmla="*/ 122 h 124"/>
                <a:gd name="T50" fmla="*/ 73 w 115"/>
                <a:gd name="T51" fmla="*/ 109 h 124"/>
                <a:gd name="T52" fmla="*/ 85 w 115"/>
                <a:gd name="T53" fmla="*/ 104 h 124"/>
                <a:gd name="T54" fmla="*/ 87 w 115"/>
                <a:gd name="T55" fmla="*/ 104 h 124"/>
                <a:gd name="T56" fmla="*/ 91 w 115"/>
                <a:gd name="T57" fmla="*/ 106 h 124"/>
                <a:gd name="T58" fmla="*/ 106 w 115"/>
                <a:gd name="T59" fmla="*/ 106 h 124"/>
                <a:gd name="T60" fmla="*/ 115 w 115"/>
                <a:gd name="T61" fmla="*/ 108 h 124"/>
                <a:gd name="T62" fmla="*/ 113 w 115"/>
                <a:gd name="T63" fmla="*/ 100 h 124"/>
                <a:gd name="T64" fmla="*/ 106 w 115"/>
                <a:gd name="T65" fmla="*/ 87 h 124"/>
                <a:gd name="T66" fmla="*/ 96 w 115"/>
                <a:gd name="T67" fmla="*/ 74 h 124"/>
                <a:gd name="T68" fmla="*/ 78 w 115"/>
                <a:gd name="T69" fmla="*/ 59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15" h="124">
                  <a:moveTo>
                    <a:pt x="78" y="59"/>
                  </a:moveTo>
                  <a:lnTo>
                    <a:pt x="78" y="59"/>
                  </a:lnTo>
                  <a:lnTo>
                    <a:pt x="74" y="57"/>
                  </a:lnTo>
                  <a:lnTo>
                    <a:pt x="71" y="57"/>
                  </a:lnTo>
                  <a:lnTo>
                    <a:pt x="64" y="56"/>
                  </a:lnTo>
                  <a:lnTo>
                    <a:pt x="56" y="58"/>
                  </a:lnTo>
                  <a:lnTo>
                    <a:pt x="49" y="59"/>
                  </a:lnTo>
                  <a:lnTo>
                    <a:pt x="41" y="62"/>
                  </a:lnTo>
                  <a:lnTo>
                    <a:pt x="35" y="62"/>
                  </a:lnTo>
                  <a:lnTo>
                    <a:pt x="28" y="60"/>
                  </a:lnTo>
                  <a:lnTo>
                    <a:pt x="24" y="58"/>
                  </a:lnTo>
                  <a:lnTo>
                    <a:pt x="22" y="56"/>
                  </a:lnTo>
                  <a:lnTo>
                    <a:pt x="22" y="56"/>
                  </a:lnTo>
                  <a:lnTo>
                    <a:pt x="19" y="51"/>
                  </a:lnTo>
                  <a:lnTo>
                    <a:pt x="16" y="48"/>
                  </a:lnTo>
                  <a:lnTo>
                    <a:pt x="15" y="45"/>
                  </a:lnTo>
                  <a:lnTo>
                    <a:pt x="15" y="41"/>
                  </a:lnTo>
                  <a:lnTo>
                    <a:pt x="15" y="38"/>
                  </a:lnTo>
                  <a:lnTo>
                    <a:pt x="16" y="35"/>
                  </a:lnTo>
                  <a:lnTo>
                    <a:pt x="20" y="30"/>
                  </a:lnTo>
                  <a:lnTo>
                    <a:pt x="25" y="25"/>
                  </a:lnTo>
                  <a:lnTo>
                    <a:pt x="31" y="20"/>
                  </a:lnTo>
                  <a:lnTo>
                    <a:pt x="37" y="15"/>
                  </a:lnTo>
                  <a:lnTo>
                    <a:pt x="42" y="9"/>
                  </a:lnTo>
                  <a:lnTo>
                    <a:pt x="42" y="9"/>
                  </a:lnTo>
                  <a:lnTo>
                    <a:pt x="46" y="5"/>
                  </a:lnTo>
                  <a:lnTo>
                    <a:pt x="46" y="0"/>
                  </a:lnTo>
                  <a:lnTo>
                    <a:pt x="46" y="0"/>
                  </a:lnTo>
                  <a:lnTo>
                    <a:pt x="41" y="4"/>
                  </a:lnTo>
                  <a:lnTo>
                    <a:pt x="41" y="4"/>
                  </a:lnTo>
                  <a:lnTo>
                    <a:pt x="27" y="14"/>
                  </a:lnTo>
                  <a:lnTo>
                    <a:pt x="19" y="21"/>
                  </a:lnTo>
                  <a:lnTo>
                    <a:pt x="11" y="29"/>
                  </a:lnTo>
                  <a:lnTo>
                    <a:pt x="8" y="34"/>
                  </a:lnTo>
                  <a:lnTo>
                    <a:pt x="5" y="39"/>
                  </a:lnTo>
                  <a:lnTo>
                    <a:pt x="3" y="46"/>
                  </a:lnTo>
                  <a:lnTo>
                    <a:pt x="2" y="54"/>
                  </a:lnTo>
                  <a:lnTo>
                    <a:pt x="0" y="62"/>
                  </a:lnTo>
                  <a:lnTo>
                    <a:pt x="0" y="71"/>
                  </a:lnTo>
                  <a:lnTo>
                    <a:pt x="2" y="82"/>
                  </a:lnTo>
                  <a:lnTo>
                    <a:pt x="4" y="93"/>
                  </a:lnTo>
                  <a:lnTo>
                    <a:pt x="4" y="93"/>
                  </a:lnTo>
                  <a:lnTo>
                    <a:pt x="6" y="105"/>
                  </a:lnTo>
                  <a:lnTo>
                    <a:pt x="11" y="113"/>
                  </a:lnTo>
                  <a:lnTo>
                    <a:pt x="15" y="118"/>
                  </a:lnTo>
                  <a:lnTo>
                    <a:pt x="21" y="122"/>
                  </a:lnTo>
                  <a:lnTo>
                    <a:pt x="28" y="124"/>
                  </a:lnTo>
                  <a:lnTo>
                    <a:pt x="35" y="124"/>
                  </a:lnTo>
                  <a:lnTo>
                    <a:pt x="41" y="123"/>
                  </a:lnTo>
                  <a:lnTo>
                    <a:pt x="48" y="122"/>
                  </a:lnTo>
                  <a:lnTo>
                    <a:pt x="62" y="116"/>
                  </a:lnTo>
                  <a:lnTo>
                    <a:pt x="73" y="109"/>
                  </a:lnTo>
                  <a:lnTo>
                    <a:pt x="82" y="105"/>
                  </a:lnTo>
                  <a:lnTo>
                    <a:pt x="85" y="104"/>
                  </a:lnTo>
                  <a:lnTo>
                    <a:pt x="87" y="104"/>
                  </a:lnTo>
                  <a:lnTo>
                    <a:pt x="87" y="104"/>
                  </a:lnTo>
                  <a:lnTo>
                    <a:pt x="89" y="105"/>
                  </a:lnTo>
                  <a:lnTo>
                    <a:pt x="91" y="106"/>
                  </a:lnTo>
                  <a:lnTo>
                    <a:pt x="98" y="106"/>
                  </a:lnTo>
                  <a:lnTo>
                    <a:pt x="106" y="106"/>
                  </a:lnTo>
                  <a:lnTo>
                    <a:pt x="111" y="107"/>
                  </a:lnTo>
                  <a:lnTo>
                    <a:pt x="115" y="108"/>
                  </a:lnTo>
                  <a:lnTo>
                    <a:pt x="115" y="108"/>
                  </a:lnTo>
                  <a:lnTo>
                    <a:pt x="113" y="100"/>
                  </a:lnTo>
                  <a:lnTo>
                    <a:pt x="111" y="93"/>
                  </a:lnTo>
                  <a:lnTo>
                    <a:pt x="106" y="87"/>
                  </a:lnTo>
                  <a:lnTo>
                    <a:pt x="102" y="80"/>
                  </a:lnTo>
                  <a:lnTo>
                    <a:pt x="96" y="74"/>
                  </a:lnTo>
                  <a:lnTo>
                    <a:pt x="90" y="68"/>
                  </a:lnTo>
                  <a:lnTo>
                    <a:pt x="78" y="59"/>
                  </a:lnTo>
                  <a:lnTo>
                    <a:pt x="78" y="59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56" name="íṩḻîḓe">
              <a:extLst>
                <a:ext uri="{FF2B5EF4-FFF2-40B4-BE49-F238E27FC236}">
                  <a16:creationId xmlns:a16="http://schemas.microsoft.com/office/drawing/2014/main" id="{2BB87822-FB76-4569-A1C0-9922E911FDDB}"/>
                </a:ext>
              </a:extLst>
            </p:cNvPr>
            <p:cNvSpPr/>
            <p:nvPr/>
          </p:nvSpPr>
          <p:spPr bwMode="auto">
            <a:xfrm>
              <a:off x="6161200" y="2660254"/>
              <a:ext cx="1683" cy="9636"/>
            </a:xfrm>
            <a:custGeom>
              <a:avLst/>
              <a:gdLst>
                <a:gd name="T0" fmla="*/ 1 w 1"/>
                <a:gd name="T1" fmla="*/ 0 h 13"/>
                <a:gd name="T2" fmla="*/ 1 w 1"/>
                <a:gd name="T3" fmla="*/ 0 h 13"/>
                <a:gd name="T4" fmla="*/ 0 w 1"/>
                <a:gd name="T5" fmla="*/ 13 h 13"/>
                <a:gd name="T6" fmla="*/ 0 w 1"/>
                <a:gd name="T7" fmla="*/ 13 h 13"/>
                <a:gd name="T8" fmla="*/ 1 w 1"/>
                <a:gd name="T9" fmla="*/ 8 h 13"/>
                <a:gd name="T10" fmla="*/ 1 w 1"/>
                <a:gd name="T11" fmla="*/ 0 h 13"/>
                <a:gd name="T12" fmla="*/ 1 w 1"/>
                <a:gd name="T13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" h="13">
                  <a:moveTo>
                    <a:pt x="1" y="0"/>
                  </a:moveTo>
                  <a:lnTo>
                    <a:pt x="1" y="0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1" y="8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57" name="íş1iḓé">
              <a:extLst>
                <a:ext uri="{FF2B5EF4-FFF2-40B4-BE49-F238E27FC236}">
                  <a16:creationId xmlns:a16="http://schemas.microsoft.com/office/drawing/2014/main" id="{1FCBAF6E-7BA1-4E10-8672-3A4367F9B855}"/>
                </a:ext>
              </a:extLst>
            </p:cNvPr>
            <p:cNvSpPr/>
            <p:nvPr/>
          </p:nvSpPr>
          <p:spPr bwMode="auto">
            <a:xfrm>
              <a:off x="5424475" y="2652225"/>
              <a:ext cx="159793" cy="261764"/>
            </a:xfrm>
            <a:custGeom>
              <a:avLst/>
              <a:gdLst>
                <a:gd name="T0" fmla="*/ 15 w 191"/>
                <a:gd name="T1" fmla="*/ 102 h 325"/>
                <a:gd name="T2" fmla="*/ 24 w 191"/>
                <a:gd name="T3" fmla="*/ 111 h 325"/>
                <a:gd name="T4" fmla="*/ 26 w 191"/>
                <a:gd name="T5" fmla="*/ 148 h 325"/>
                <a:gd name="T6" fmla="*/ 30 w 191"/>
                <a:gd name="T7" fmla="*/ 164 h 325"/>
                <a:gd name="T8" fmla="*/ 42 w 191"/>
                <a:gd name="T9" fmla="*/ 184 h 325"/>
                <a:gd name="T10" fmla="*/ 55 w 191"/>
                <a:gd name="T11" fmla="*/ 197 h 325"/>
                <a:gd name="T12" fmla="*/ 66 w 191"/>
                <a:gd name="T13" fmla="*/ 202 h 325"/>
                <a:gd name="T14" fmla="*/ 79 w 191"/>
                <a:gd name="T15" fmla="*/ 214 h 325"/>
                <a:gd name="T16" fmla="*/ 80 w 191"/>
                <a:gd name="T17" fmla="*/ 217 h 325"/>
                <a:gd name="T18" fmla="*/ 74 w 191"/>
                <a:gd name="T19" fmla="*/ 230 h 325"/>
                <a:gd name="T20" fmla="*/ 60 w 191"/>
                <a:gd name="T21" fmla="*/ 232 h 325"/>
                <a:gd name="T22" fmla="*/ 39 w 191"/>
                <a:gd name="T23" fmla="*/ 245 h 325"/>
                <a:gd name="T24" fmla="*/ 25 w 191"/>
                <a:gd name="T25" fmla="*/ 247 h 325"/>
                <a:gd name="T26" fmla="*/ 31 w 191"/>
                <a:gd name="T27" fmla="*/ 266 h 325"/>
                <a:gd name="T28" fmla="*/ 28 w 191"/>
                <a:gd name="T29" fmla="*/ 271 h 325"/>
                <a:gd name="T30" fmla="*/ 19 w 191"/>
                <a:gd name="T31" fmla="*/ 282 h 325"/>
                <a:gd name="T32" fmla="*/ 19 w 191"/>
                <a:gd name="T33" fmla="*/ 298 h 325"/>
                <a:gd name="T34" fmla="*/ 16 w 191"/>
                <a:gd name="T35" fmla="*/ 305 h 325"/>
                <a:gd name="T36" fmla="*/ 1 w 191"/>
                <a:gd name="T37" fmla="*/ 313 h 325"/>
                <a:gd name="T38" fmla="*/ 10 w 191"/>
                <a:gd name="T39" fmla="*/ 315 h 325"/>
                <a:gd name="T40" fmla="*/ 26 w 191"/>
                <a:gd name="T41" fmla="*/ 325 h 325"/>
                <a:gd name="T42" fmla="*/ 33 w 191"/>
                <a:gd name="T43" fmla="*/ 321 h 325"/>
                <a:gd name="T44" fmla="*/ 41 w 191"/>
                <a:gd name="T45" fmla="*/ 318 h 325"/>
                <a:gd name="T46" fmla="*/ 44 w 191"/>
                <a:gd name="T47" fmla="*/ 313 h 325"/>
                <a:gd name="T48" fmla="*/ 94 w 191"/>
                <a:gd name="T49" fmla="*/ 315 h 325"/>
                <a:gd name="T50" fmla="*/ 130 w 191"/>
                <a:gd name="T51" fmla="*/ 313 h 325"/>
                <a:gd name="T52" fmla="*/ 146 w 191"/>
                <a:gd name="T53" fmla="*/ 308 h 325"/>
                <a:gd name="T54" fmla="*/ 156 w 191"/>
                <a:gd name="T55" fmla="*/ 296 h 325"/>
                <a:gd name="T56" fmla="*/ 166 w 191"/>
                <a:gd name="T57" fmla="*/ 273 h 325"/>
                <a:gd name="T58" fmla="*/ 177 w 191"/>
                <a:gd name="T59" fmla="*/ 263 h 325"/>
                <a:gd name="T60" fmla="*/ 189 w 191"/>
                <a:gd name="T61" fmla="*/ 263 h 325"/>
                <a:gd name="T62" fmla="*/ 191 w 191"/>
                <a:gd name="T63" fmla="*/ 256 h 325"/>
                <a:gd name="T64" fmla="*/ 184 w 191"/>
                <a:gd name="T65" fmla="*/ 242 h 325"/>
                <a:gd name="T66" fmla="*/ 168 w 191"/>
                <a:gd name="T67" fmla="*/ 226 h 325"/>
                <a:gd name="T68" fmla="*/ 166 w 191"/>
                <a:gd name="T69" fmla="*/ 214 h 325"/>
                <a:gd name="T70" fmla="*/ 169 w 191"/>
                <a:gd name="T71" fmla="*/ 205 h 325"/>
                <a:gd name="T72" fmla="*/ 164 w 191"/>
                <a:gd name="T73" fmla="*/ 201 h 325"/>
                <a:gd name="T74" fmla="*/ 146 w 191"/>
                <a:gd name="T75" fmla="*/ 193 h 325"/>
                <a:gd name="T76" fmla="*/ 130 w 191"/>
                <a:gd name="T77" fmla="*/ 172 h 325"/>
                <a:gd name="T78" fmla="*/ 114 w 191"/>
                <a:gd name="T79" fmla="*/ 130 h 325"/>
                <a:gd name="T80" fmla="*/ 106 w 191"/>
                <a:gd name="T81" fmla="*/ 118 h 325"/>
                <a:gd name="T82" fmla="*/ 81 w 191"/>
                <a:gd name="T83" fmla="*/ 107 h 325"/>
                <a:gd name="T84" fmla="*/ 69 w 191"/>
                <a:gd name="T85" fmla="*/ 98 h 325"/>
                <a:gd name="T86" fmla="*/ 71 w 191"/>
                <a:gd name="T87" fmla="*/ 86 h 325"/>
                <a:gd name="T88" fmla="*/ 82 w 191"/>
                <a:gd name="T89" fmla="*/ 72 h 325"/>
                <a:gd name="T90" fmla="*/ 98 w 191"/>
                <a:gd name="T91" fmla="*/ 59 h 325"/>
                <a:gd name="T92" fmla="*/ 99 w 191"/>
                <a:gd name="T93" fmla="*/ 49 h 325"/>
                <a:gd name="T94" fmla="*/ 85 w 191"/>
                <a:gd name="T95" fmla="*/ 39 h 325"/>
                <a:gd name="T96" fmla="*/ 71 w 191"/>
                <a:gd name="T97" fmla="*/ 26 h 325"/>
                <a:gd name="T98" fmla="*/ 69 w 191"/>
                <a:gd name="T99" fmla="*/ 6 h 325"/>
                <a:gd name="T100" fmla="*/ 59 w 191"/>
                <a:gd name="T101" fmla="*/ 5 h 325"/>
                <a:gd name="T102" fmla="*/ 50 w 191"/>
                <a:gd name="T103" fmla="*/ 0 h 325"/>
                <a:gd name="T104" fmla="*/ 42 w 191"/>
                <a:gd name="T105" fmla="*/ 19 h 325"/>
                <a:gd name="T106" fmla="*/ 23 w 191"/>
                <a:gd name="T107" fmla="*/ 25 h 325"/>
                <a:gd name="T108" fmla="*/ 3 w 191"/>
                <a:gd name="T109" fmla="*/ 42 h 325"/>
                <a:gd name="T110" fmla="*/ 0 w 191"/>
                <a:gd name="T111" fmla="*/ 53 h 325"/>
                <a:gd name="T112" fmla="*/ 10 w 191"/>
                <a:gd name="T113" fmla="*/ 77 h 325"/>
                <a:gd name="T114" fmla="*/ 15 w 191"/>
                <a:gd name="T115" fmla="*/ 91 h 325"/>
                <a:gd name="T116" fmla="*/ 17 w 191"/>
                <a:gd name="T117" fmla="*/ 99 h 325"/>
                <a:gd name="T118" fmla="*/ 10 w 191"/>
                <a:gd name="T119" fmla="*/ 101 h 3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91" h="325">
                  <a:moveTo>
                    <a:pt x="10" y="101"/>
                  </a:moveTo>
                  <a:lnTo>
                    <a:pt x="10" y="101"/>
                  </a:lnTo>
                  <a:lnTo>
                    <a:pt x="15" y="102"/>
                  </a:lnTo>
                  <a:lnTo>
                    <a:pt x="19" y="105"/>
                  </a:lnTo>
                  <a:lnTo>
                    <a:pt x="22" y="108"/>
                  </a:lnTo>
                  <a:lnTo>
                    <a:pt x="24" y="111"/>
                  </a:lnTo>
                  <a:lnTo>
                    <a:pt x="26" y="119"/>
                  </a:lnTo>
                  <a:lnTo>
                    <a:pt x="26" y="129"/>
                  </a:lnTo>
                  <a:lnTo>
                    <a:pt x="26" y="148"/>
                  </a:lnTo>
                  <a:lnTo>
                    <a:pt x="26" y="157"/>
                  </a:lnTo>
                  <a:lnTo>
                    <a:pt x="27" y="160"/>
                  </a:lnTo>
                  <a:lnTo>
                    <a:pt x="30" y="164"/>
                  </a:lnTo>
                  <a:lnTo>
                    <a:pt x="30" y="164"/>
                  </a:lnTo>
                  <a:lnTo>
                    <a:pt x="35" y="173"/>
                  </a:lnTo>
                  <a:lnTo>
                    <a:pt x="42" y="184"/>
                  </a:lnTo>
                  <a:lnTo>
                    <a:pt x="46" y="189"/>
                  </a:lnTo>
                  <a:lnTo>
                    <a:pt x="50" y="193"/>
                  </a:lnTo>
                  <a:lnTo>
                    <a:pt x="55" y="197"/>
                  </a:lnTo>
                  <a:lnTo>
                    <a:pt x="60" y="199"/>
                  </a:lnTo>
                  <a:lnTo>
                    <a:pt x="60" y="199"/>
                  </a:lnTo>
                  <a:lnTo>
                    <a:pt x="66" y="202"/>
                  </a:lnTo>
                  <a:lnTo>
                    <a:pt x="69" y="206"/>
                  </a:lnTo>
                  <a:lnTo>
                    <a:pt x="74" y="210"/>
                  </a:lnTo>
                  <a:lnTo>
                    <a:pt x="79" y="214"/>
                  </a:lnTo>
                  <a:lnTo>
                    <a:pt x="79" y="214"/>
                  </a:lnTo>
                  <a:lnTo>
                    <a:pt x="80" y="215"/>
                  </a:lnTo>
                  <a:lnTo>
                    <a:pt x="80" y="217"/>
                  </a:lnTo>
                  <a:lnTo>
                    <a:pt x="79" y="223"/>
                  </a:lnTo>
                  <a:lnTo>
                    <a:pt x="76" y="228"/>
                  </a:lnTo>
                  <a:lnTo>
                    <a:pt x="74" y="230"/>
                  </a:lnTo>
                  <a:lnTo>
                    <a:pt x="74" y="230"/>
                  </a:lnTo>
                  <a:lnTo>
                    <a:pt x="67" y="230"/>
                  </a:lnTo>
                  <a:lnTo>
                    <a:pt x="60" y="232"/>
                  </a:lnTo>
                  <a:lnTo>
                    <a:pt x="55" y="234"/>
                  </a:lnTo>
                  <a:lnTo>
                    <a:pt x="49" y="238"/>
                  </a:lnTo>
                  <a:lnTo>
                    <a:pt x="39" y="245"/>
                  </a:lnTo>
                  <a:lnTo>
                    <a:pt x="32" y="246"/>
                  </a:lnTo>
                  <a:lnTo>
                    <a:pt x="25" y="247"/>
                  </a:lnTo>
                  <a:lnTo>
                    <a:pt x="25" y="247"/>
                  </a:lnTo>
                  <a:lnTo>
                    <a:pt x="28" y="254"/>
                  </a:lnTo>
                  <a:lnTo>
                    <a:pt x="31" y="260"/>
                  </a:lnTo>
                  <a:lnTo>
                    <a:pt x="31" y="266"/>
                  </a:lnTo>
                  <a:lnTo>
                    <a:pt x="30" y="268"/>
                  </a:lnTo>
                  <a:lnTo>
                    <a:pt x="28" y="271"/>
                  </a:lnTo>
                  <a:lnTo>
                    <a:pt x="28" y="271"/>
                  </a:lnTo>
                  <a:lnTo>
                    <a:pt x="24" y="274"/>
                  </a:lnTo>
                  <a:lnTo>
                    <a:pt x="22" y="279"/>
                  </a:lnTo>
                  <a:lnTo>
                    <a:pt x="19" y="282"/>
                  </a:lnTo>
                  <a:lnTo>
                    <a:pt x="19" y="287"/>
                  </a:lnTo>
                  <a:lnTo>
                    <a:pt x="20" y="293"/>
                  </a:lnTo>
                  <a:lnTo>
                    <a:pt x="19" y="298"/>
                  </a:lnTo>
                  <a:lnTo>
                    <a:pt x="18" y="301"/>
                  </a:lnTo>
                  <a:lnTo>
                    <a:pt x="18" y="301"/>
                  </a:lnTo>
                  <a:lnTo>
                    <a:pt x="16" y="305"/>
                  </a:lnTo>
                  <a:lnTo>
                    <a:pt x="11" y="307"/>
                  </a:lnTo>
                  <a:lnTo>
                    <a:pt x="6" y="309"/>
                  </a:lnTo>
                  <a:lnTo>
                    <a:pt x="1" y="313"/>
                  </a:lnTo>
                  <a:lnTo>
                    <a:pt x="1" y="313"/>
                  </a:lnTo>
                  <a:lnTo>
                    <a:pt x="6" y="313"/>
                  </a:lnTo>
                  <a:lnTo>
                    <a:pt x="10" y="315"/>
                  </a:lnTo>
                  <a:lnTo>
                    <a:pt x="18" y="321"/>
                  </a:lnTo>
                  <a:lnTo>
                    <a:pt x="23" y="323"/>
                  </a:lnTo>
                  <a:lnTo>
                    <a:pt x="26" y="325"/>
                  </a:lnTo>
                  <a:lnTo>
                    <a:pt x="30" y="324"/>
                  </a:lnTo>
                  <a:lnTo>
                    <a:pt x="33" y="321"/>
                  </a:lnTo>
                  <a:lnTo>
                    <a:pt x="33" y="321"/>
                  </a:lnTo>
                  <a:lnTo>
                    <a:pt x="34" y="320"/>
                  </a:lnTo>
                  <a:lnTo>
                    <a:pt x="36" y="318"/>
                  </a:lnTo>
                  <a:lnTo>
                    <a:pt x="41" y="318"/>
                  </a:lnTo>
                  <a:lnTo>
                    <a:pt x="44" y="317"/>
                  </a:lnTo>
                  <a:lnTo>
                    <a:pt x="44" y="315"/>
                  </a:lnTo>
                  <a:lnTo>
                    <a:pt x="44" y="313"/>
                  </a:lnTo>
                  <a:lnTo>
                    <a:pt x="44" y="313"/>
                  </a:lnTo>
                  <a:lnTo>
                    <a:pt x="69" y="314"/>
                  </a:lnTo>
                  <a:lnTo>
                    <a:pt x="94" y="315"/>
                  </a:lnTo>
                  <a:lnTo>
                    <a:pt x="106" y="315"/>
                  </a:lnTo>
                  <a:lnTo>
                    <a:pt x="118" y="314"/>
                  </a:lnTo>
                  <a:lnTo>
                    <a:pt x="130" y="313"/>
                  </a:lnTo>
                  <a:lnTo>
                    <a:pt x="142" y="309"/>
                  </a:lnTo>
                  <a:lnTo>
                    <a:pt x="142" y="309"/>
                  </a:lnTo>
                  <a:lnTo>
                    <a:pt x="146" y="308"/>
                  </a:lnTo>
                  <a:lnTo>
                    <a:pt x="148" y="307"/>
                  </a:lnTo>
                  <a:lnTo>
                    <a:pt x="152" y="301"/>
                  </a:lnTo>
                  <a:lnTo>
                    <a:pt x="156" y="296"/>
                  </a:lnTo>
                  <a:lnTo>
                    <a:pt x="159" y="288"/>
                  </a:lnTo>
                  <a:lnTo>
                    <a:pt x="162" y="281"/>
                  </a:lnTo>
                  <a:lnTo>
                    <a:pt x="166" y="273"/>
                  </a:lnTo>
                  <a:lnTo>
                    <a:pt x="171" y="267"/>
                  </a:lnTo>
                  <a:lnTo>
                    <a:pt x="177" y="263"/>
                  </a:lnTo>
                  <a:lnTo>
                    <a:pt x="177" y="263"/>
                  </a:lnTo>
                  <a:lnTo>
                    <a:pt x="181" y="263"/>
                  </a:lnTo>
                  <a:lnTo>
                    <a:pt x="185" y="263"/>
                  </a:lnTo>
                  <a:lnTo>
                    <a:pt x="189" y="263"/>
                  </a:lnTo>
                  <a:lnTo>
                    <a:pt x="190" y="262"/>
                  </a:lnTo>
                  <a:lnTo>
                    <a:pt x="190" y="262"/>
                  </a:lnTo>
                  <a:lnTo>
                    <a:pt x="191" y="256"/>
                  </a:lnTo>
                  <a:lnTo>
                    <a:pt x="190" y="251"/>
                  </a:lnTo>
                  <a:lnTo>
                    <a:pt x="188" y="247"/>
                  </a:lnTo>
                  <a:lnTo>
                    <a:pt x="184" y="242"/>
                  </a:lnTo>
                  <a:lnTo>
                    <a:pt x="175" y="234"/>
                  </a:lnTo>
                  <a:lnTo>
                    <a:pt x="172" y="231"/>
                  </a:lnTo>
                  <a:lnTo>
                    <a:pt x="168" y="226"/>
                  </a:lnTo>
                  <a:lnTo>
                    <a:pt x="168" y="226"/>
                  </a:lnTo>
                  <a:lnTo>
                    <a:pt x="167" y="221"/>
                  </a:lnTo>
                  <a:lnTo>
                    <a:pt x="166" y="214"/>
                  </a:lnTo>
                  <a:lnTo>
                    <a:pt x="166" y="212"/>
                  </a:lnTo>
                  <a:lnTo>
                    <a:pt x="167" y="208"/>
                  </a:lnTo>
                  <a:lnTo>
                    <a:pt x="169" y="205"/>
                  </a:lnTo>
                  <a:lnTo>
                    <a:pt x="172" y="201"/>
                  </a:lnTo>
                  <a:lnTo>
                    <a:pt x="172" y="201"/>
                  </a:lnTo>
                  <a:lnTo>
                    <a:pt x="164" y="201"/>
                  </a:lnTo>
                  <a:lnTo>
                    <a:pt x="157" y="200"/>
                  </a:lnTo>
                  <a:lnTo>
                    <a:pt x="150" y="198"/>
                  </a:lnTo>
                  <a:lnTo>
                    <a:pt x="146" y="193"/>
                  </a:lnTo>
                  <a:lnTo>
                    <a:pt x="141" y="189"/>
                  </a:lnTo>
                  <a:lnTo>
                    <a:pt x="137" y="184"/>
                  </a:lnTo>
                  <a:lnTo>
                    <a:pt x="130" y="172"/>
                  </a:lnTo>
                  <a:lnTo>
                    <a:pt x="124" y="158"/>
                  </a:lnTo>
                  <a:lnTo>
                    <a:pt x="119" y="143"/>
                  </a:lnTo>
                  <a:lnTo>
                    <a:pt x="114" y="130"/>
                  </a:lnTo>
                  <a:lnTo>
                    <a:pt x="110" y="124"/>
                  </a:lnTo>
                  <a:lnTo>
                    <a:pt x="106" y="118"/>
                  </a:lnTo>
                  <a:lnTo>
                    <a:pt x="106" y="118"/>
                  </a:lnTo>
                  <a:lnTo>
                    <a:pt x="101" y="115"/>
                  </a:lnTo>
                  <a:lnTo>
                    <a:pt x="96" y="113"/>
                  </a:lnTo>
                  <a:lnTo>
                    <a:pt x="81" y="107"/>
                  </a:lnTo>
                  <a:lnTo>
                    <a:pt x="75" y="105"/>
                  </a:lnTo>
                  <a:lnTo>
                    <a:pt x="71" y="100"/>
                  </a:lnTo>
                  <a:lnTo>
                    <a:pt x="69" y="98"/>
                  </a:lnTo>
                  <a:lnTo>
                    <a:pt x="69" y="94"/>
                  </a:lnTo>
                  <a:lnTo>
                    <a:pt x="69" y="91"/>
                  </a:lnTo>
                  <a:lnTo>
                    <a:pt x="71" y="86"/>
                  </a:lnTo>
                  <a:lnTo>
                    <a:pt x="71" y="86"/>
                  </a:lnTo>
                  <a:lnTo>
                    <a:pt x="75" y="79"/>
                  </a:lnTo>
                  <a:lnTo>
                    <a:pt x="82" y="72"/>
                  </a:lnTo>
                  <a:lnTo>
                    <a:pt x="90" y="66"/>
                  </a:lnTo>
                  <a:lnTo>
                    <a:pt x="98" y="59"/>
                  </a:lnTo>
                  <a:lnTo>
                    <a:pt x="98" y="59"/>
                  </a:lnTo>
                  <a:lnTo>
                    <a:pt x="99" y="57"/>
                  </a:lnTo>
                  <a:lnTo>
                    <a:pt x="100" y="53"/>
                  </a:lnTo>
                  <a:lnTo>
                    <a:pt x="99" y="49"/>
                  </a:lnTo>
                  <a:lnTo>
                    <a:pt x="98" y="47"/>
                  </a:lnTo>
                  <a:lnTo>
                    <a:pt x="98" y="47"/>
                  </a:lnTo>
                  <a:lnTo>
                    <a:pt x="85" y="39"/>
                  </a:lnTo>
                  <a:lnTo>
                    <a:pt x="80" y="35"/>
                  </a:lnTo>
                  <a:lnTo>
                    <a:pt x="74" y="31"/>
                  </a:lnTo>
                  <a:lnTo>
                    <a:pt x="71" y="26"/>
                  </a:lnTo>
                  <a:lnTo>
                    <a:pt x="68" y="21"/>
                  </a:lnTo>
                  <a:lnTo>
                    <a:pt x="68" y="14"/>
                  </a:lnTo>
                  <a:lnTo>
                    <a:pt x="69" y="6"/>
                  </a:lnTo>
                  <a:lnTo>
                    <a:pt x="69" y="6"/>
                  </a:lnTo>
                  <a:lnTo>
                    <a:pt x="64" y="6"/>
                  </a:lnTo>
                  <a:lnTo>
                    <a:pt x="59" y="5"/>
                  </a:lnTo>
                  <a:lnTo>
                    <a:pt x="55" y="3"/>
                  </a:lnTo>
                  <a:lnTo>
                    <a:pt x="50" y="0"/>
                  </a:lnTo>
                  <a:lnTo>
                    <a:pt x="50" y="0"/>
                  </a:lnTo>
                  <a:lnTo>
                    <a:pt x="50" y="21"/>
                  </a:lnTo>
                  <a:lnTo>
                    <a:pt x="50" y="21"/>
                  </a:lnTo>
                  <a:lnTo>
                    <a:pt x="42" y="19"/>
                  </a:lnTo>
                  <a:lnTo>
                    <a:pt x="35" y="21"/>
                  </a:lnTo>
                  <a:lnTo>
                    <a:pt x="28" y="23"/>
                  </a:lnTo>
                  <a:lnTo>
                    <a:pt x="23" y="25"/>
                  </a:lnTo>
                  <a:lnTo>
                    <a:pt x="17" y="28"/>
                  </a:lnTo>
                  <a:lnTo>
                    <a:pt x="11" y="33"/>
                  </a:lnTo>
                  <a:lnTo>
                    <a:pt x="3" y="42"/>
                  </a:lnTo>
                  <a:lnTo>
                    <a:pt x="3" y="42"/>
                  </a:lnTo>
                  <a:lnTo>
                    <a:pt x="0" y="48"/>
                  </a:lnTo>
                  <a:lnTo>
                    <a:pt x="0" y="53"/>
                  </a:lnTo>
                  <a:lnTo>
                    <a:pt x="1" y="59"/>
                  </a:lnTo>
                  <a:lnTo>
                    <a:pt x="3" y="65"/>
                  </a:lnTo>
                  <a:lnTo>
                    <a:pt x="10" y="77"/>
                  </a:lnTo>
                  <a:lnTo>
                    <a:pt x="13" y="84"/>
                  </a:lnTo>
                  <a:lnTo>
                    <a:pt x="15" y="91"/>
                  </a:lnTo>
                  <a:lnTo>
                    <a:pt x="15" y="91"/>
                  </a:lnTo>
                  <a:lnTo>
                    <a:pt x="16" y="94"/>
                  </a:lnTo>
                  <a:lnTo>
                    <a:pt x="17" y="98"/>
                  </a:lnTo>
                  <a:lnTo>
                    <a:pt x="17" y="99"/>
                  </a:lnTo>
                  <a:lnTo>
                    <a:pt x="16" y="100"/>
                  </a:lnTo>
                  <a:lnTo>
                    <a:pt x="14" y="101"/>
                  </a:lnTo>
                  <a:lnTo>
                    <a:pt x="10" y="101"/>
                  </a:lnTo>
                  <a:lnTo>
                    <a:pt x="10" y="101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58" name="îsľíḑê">
              <a:extLst>
                <a:ext uri="{FF2B5EF4-FFF2-40B4-BE49-F238E27FC236}">
                  <a16:creationId xmlns:a16="http://schemas.microsoft.com/office/drawing/2014/main" id="{3EF6D547-FB25-45EC-96DC-C3B3C310C85D}"/>
                </a:ext>
              </a:extLst>
            </p:cNvPr>
            <p:cNvSpPr/>
            <p:nvPr/>
          </p:nvSpPr>
          <p:spPr bwMode="auto">
            <a:xfrm>
              <a:off x="5321872" y="2759822"/>
              <a:ext cx="105968" cy="126866"/>
            </a:xfrm>
            <a:custGeom>
              <a:avLst/>
              <a:gdLst>
                <a:gd name="T0" fmla="*/ 29 w 127"/>
                <a:gd name="T1" fmla="*/ 123 h 158"/>
                <a:gd name="T2" fmla="*/ 28 w 127"/>
                <a:gd name="T3" fmla="*/ 130 h 158"/>
                <a:gd name="T4" fmla="*/ 37 w 127"/>
                <a:gd name="T5" fmla="*/ 140 h 158"/>
                <a:gd name="T6" fmla="*/ 39 w 127"/>
                <a:gd name="T7" fmla="*/ 142 h 158"/>
                <a:gd name="T8" fmla="*/ 38 w 127"/>
                <a:gd name="T9" fmla="*/ 158 h 158"/>
                <a:gd name="T10" fmla="*/ 44 w 127"/>
                <a:gd name="T11" fmla="*/ 157 h 158"/>
                <a:gd name="T12" fmla="*/ 57 w 127"/>
                <a:gd name="T13" fmla="*/ 152 h 158"/>
                <a:gd name="T14" fmla="*/ 72 w 127"/>
                <a:gd name="T15" fmla="*/ 147 h 158"/>
                <a:gd name="T16" fmla="*/ 78 w 127"/>
                <a:gd name="T17" fmla="*/ 146 h 158"/>
                <a:gd name="T18" fmla="*/ 86 w 127"/>
                <a:gd name="T19" fmla="*/ 145 h 158"/>
                <a:gd name="T20" fmla="*/ 91 w 127"/>
                <a:gd name="T21" fmla="*/ 140 h 158"/>
                <a:gd name="T22" fmla="*/ 99 w 127"/>
                <a:gd name="T23" fmla="*/ 125 h 158"/>
                <a:gd name="T24" fmla="*/ 104 w 127"/>
                <a:gd name="T25" fmla="*/ 107 h 158"/>
                <a:gd name="T26" fmla="*/ 109 w 127"/>
                <a:gd name="T27" fmla="*/ 89 h 158"/>
                <a:gd name="T28" fmla="*/ 114 w 127"/>
                <a:gd name="T29" fmla="*/ 80 h 158"/>
                <a:gd name="T30" fmla="*/ 120 w 127"/>
                <a:gd name="T31" fmla="*/ 76 h 158"/>
                <a:gd name="T32" fmla="*/ 127 w 127"/>
                <a:gd name="T33" fmla="*/ 78 h 158"/>
                <a:gd name="T34" fmla="*/ 123 w 127"/>
                <a:gd name="T35" fmla="*/ 64 h 158"/>
                <a:gd name="T36" fmla="*/ 120 w 127"/>
                <a:gd name="T37" fmla="*/ 37 h 158"/>
                <a:gd name="T38" fmla="*/ 121 w 127"/>
                <a:gd name="T39" fmla="*/ 22 h 158"/>
                <a:gd name="T40" fmla="*/ 122 w 127"/>
                <a:gd name="T41" fmla="*/ 12 h 158"/>
                <a:gd name="T42" fmla="*/ 120 w 127"/>
                <a:gd name="T43" fmla="*/ 4 h 158"/>
                <a:gd name="T44" fmla="*/ 112 w 127"/>
                <a:gd name="T45" fmla="*/ 0 h 158"/>
                <a:gd name="T46" fmla="*/ 97 w 127"/>
                <a:gd name="T47" fmla="*/ 3 h 158"/>
                <a:gd name="T48" fmla="*/ 88 w 127"/>
                <a:gd name="T49" fmla="*/ 6 h 158"/>
                <a:gd name="T50" fmla="*/ 72 w 127"/>
                <a:gd name="T51" fmla="*/ 14 h 158"/>
                <a:gd name="T52" fmla="*/ 58 w 127"/>
                <a:gd name="T53" fmla="*/ 25 h 158"/>
                <a:gd name="T54" fmla="*/ 48 w 127"/>
                <a:gd name="T55" fmla="*/ 39 h 158"/>
                <a:gd name="T56" fmla="*/ 44 w 127"/>
                <a:gd name="T57" fmla="*/ 48 h 158"/>
                <a:gd name="T58" fmla="*/ 40 w 127"/>
                <a:gd name="T59" fmla="*/ 40 h 158"/>
                <a:gd name="T60" fmla="*/ 38 w 127"/>
                <a:gd name="T61" fmla="*/ 38 h 158"/>
                <a:gd name="T62" fmla="*/ 29 w 127"/>
                <a:gd name="T63" fmla="*/ 37 h 158"/>
                <a:gd name="T64" fmla="*/ 21 w 127"/>
                <a:gd name="T65" fmla="*/ 39 h 158"/>
                <a:gd name="T66" fmla="*/ 14 w 127"/>
                <a:gd name="T67" fmla="*/ 46 h 158"/>
                <a:gd name="T68" fmla="*/ 11 w 127"/>
                <a:gd name="T69" fmla="*/ 54 h 158"/>
                <a:gd name="T70" fmla="*/ 7 w 127"/>
                <a:gd name="T71" fmla="*/ 64 h 158"/>
                <a:gd name="T72" fmla="*/ 5 w 127"/>
                <a:gd name="T73" fmla="*/ 88 h 158"/>
                <a:gd name="T74" fmla="*/ 2 w 127"/>
                <a:gd name="T75" fmla="*/ 99 h 158"/>
                <a:gd name="T76" fmla="*/ 0 w 127"/>
                <a:gd name="T77" fmla="*/ 105 h 158"/>
                <a:gd name="T78" fmla="*/ 3 w 127"/>
                <a:gd name="T79" fmla="*/ 113 h 158"/>
                <a:gd name="T80" fmla="*/ 11 w 127"/>
                <a:gd name="T81" fmla="*/ 119 h 158"/>
                <a:gd name="T82" fmla="*/ 29 w 127"/>
                <a:gd name="T83" fmla="*/ 123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27" h="158">
                  <a:moveTo>
                    <a:pt x="29" y="123"/>
                  </a:moveTo>
                  <a:lnTo>
                    <a:pt x="29" y="123"/>
                  </a:lnTo>
                  <a:lnTo>
                    <a:pt x="28" y="126"/>
                  </a:lnTo>
                  <a:lnTo>
                    <a:pt x="28" y="130"/>
                  </a:lnTo>
                  <a:lnTo>
                    <a:pt x="31" y="134"/>
                  </a:lnTo>
                  <a:lnTo>
                    <a:pt x="37" y="140"/>
                  </a:lnTo>
                  <a:lnTo>
                    <a:pt x="37" y="140"/>
                  </a:lnTo>
                  <a:lnTo>
                    <a:pt x="39" y="142"/>
                  </a:lnTo>
                  <a:lnTo>
                    <a:pt x="39" y="148"/>
                  </a:lnTo>
                  <a:lnTo>
                    <a:pt x="38" y="158"/>
                  </a:lnTo>
                  <a:lnTo>
                    <a:pt x="38" y="158"/>
                  </a:lnTo>
                  <a:lnTo>
                    <a:pt x="44" y="157"/>
                  </a:lnTo>
                  <a:lnTo>
                    <a:pt x="48" y="156"/>
                  </a:lnTo>
                  <a:lnTo>
                    <a:pt x="57" y="152"/>
                  </a:lnTo>
                  <a:lnTo>
                    <a:pt x="66" y="148"/>
                  </a:lnTo>
                  <a:lnTo>
                    <a:pt x="72" y="147"/>
                  </a:lnTo>
                  <a:lnTo>
                    <a:pt x="78" y="146"/>
                  </a:lnTo>
                  <a:lnTo>
                    <a:pt x="78" y="146"/>
                  </a:lnTo>
                  <a:lnTo>
                    <a:pt x="82" y="146"/>
                  </a:lnTo>
                  <a:lnTo>
                    <a:pt x="86" y="145"/>
                  </a:lnTo>
                  <a:lnTo>
                    <a:pt x="89" y="142"/>
                  </a:lnTo>
                  <a:lnTo>
                    <a:pt x="91" y="140"/>
                  </a:lnTo>
                  <a:lnTo>
                    <a:pt x="96" y="133"/>
                  </a:lnTo>
                  <a:lnTo>
                    <a:pt x="99" y="125"/>
                  </a:lnTo>
                  <a:lnTo>
                    <a:pt x="102" y="116"/>
                  </a:lnTo>
                  <a:lnTo>
                    <a:pt x="104" y="107"/>
                  </a:lnTo>
                  <a:lnTo>
                    <a:pt x="109" y="89"/>
                  </a:lnTo>
                  <a:lnTo>
                    <a:pt x="109" y="89"/>
                  </a:lnTo>
                  <a:lnTo>
                    <a:pt x="111" y="83"/>
                  </a:lnTo>
                  <a:lnTo>
                    <a:pt x="114" y="80"/>
                  </a:lnTo>
                  <a:lnTo>
                    <a:pt x="116" y="78"/>
                  </a:lnTo>
                  <a:lnTo>
                    <a:pt x="120" y="76"/>
                  </a:lnTo>
                  <a:lnTo>
                    <a:pt x="123" y="76"/>
                  </a:lnTo>
                  <a:lnTo>
                    <a:pt x="127" y="78"/>
                  </a:lnTo>
                  <a:lnTo>
                    <a:pt x="127" y="78"/>
                  </a:lnTo>
                  <a:lnTo>
                    <a:pt x="123" y="64"/>
                  </a:lnTo>
                  <a:lnTo>
                    <a:pt x="120" y="50"/>
                  </a:lnTo>
                  <a:lnTo>
                    <a:pt x="120" y="37"/>
                  </a:lnTo>
                  <a:lnTo>
                    <a:pt x="121" y="22"/>
                  </a:lnTo>
                  <a:lnTo>
                    <a:pt x="121" y="22"/>
                  </a:lnTo>
                  <a:lnTo>
                    <a:pt x="122" y="16"/>
                  </a:lnTo>
                  <a:lnTo>
                    <a:pt x="122" y="12"/>
                  </a:lnTo>
                  <a:lnTo>
                    <a:pt x="121" y="7"/>
                  </a:lnTo>
                  <a:lnTo>
                    <a:pt x="120" y="4"/>
                  </a:lnTo>
                  <a:lnTo>
                    <a:pt x="116" y="1"/>
                  </a:lnTo>
                  <a:lnTo>
                    <a:pt x="112" y="0"/>
                  </a:lnTo>
                  <a:lnTo>
                    <a:pt x="105" y="1"/>
                  </a:lnTo>
                  <a:lnTo>
                    <a:pt x="97" y="3"/>
                  </a:lnTo>
                  <a:lnTo>
                    <a:pt x="97" y="3"/>
                  </a:lnTo>
                  <a:lnTo>
                    <a:pt x="88" y="6"/>
                  </a:lnTo>
                  <a:lnTo>
                    <a:pt x="80" y="9"/>
                  </a:lnTo>
                  <a:lnTo>
                    <a:pt x="72" y="14"/>
                  </a:lnTo>
                  <a:lnTo>
                    <a:pt x="65" y="20"/>
                  </a:lnTo>
                  <a:lnTo>
                    <a:pt x="58" y="25"/>
                  </a:lnTo>
                  <a:lnTo>
                    <a:pt x="53" y="32"/>
                  </a:lnTo>
                  <a:lnTo>
                    <a:pt x="48" y="39"/>
                  </a:lnTo>
                  <a:lnTo>
                    <a:pt x="44" y="48"/>
                  </a:lnTo>
                  <a:lnTo>
                    <a:pt x="44" y="48"/>
                  </a:lnTo>
                  <a:lnTo>
                    <a:pt x="41" y="42"/>
                  </a:lnTo>
                  <a:lnTo>
                    <a:pt x="40" y="40"/>
                  </a:lnTo>
                  <a:lnTo>
                    <a:pt x="38" y="38"/>
                  </a:lnTo>
                  <a:lnTo>
                    <a:pt x="38" y="38"/>
                  </a:lnTo>
                  <a:lnTo>
                    <a:pt x="33" y="37"/>
                  </a:lnTo>
                  <a:lnTo>
                    <a:pt x="29" y="37"/>
                  </a:lnTo>
                  <a:lnTo>
                    <a:pt x="24" y="38"/>
                  </a:lnTo>
                  <a:lnTo>
                    <a:pt x="21" y="39"/>
                  </a:lnTo>
                  <a:lnTo>
                    <a:pt x="18" y="42"/>
                  </a:lnTo>
                  <a:lnTo>
                    <a:pt x="14" y="46"/>
                  </a:lnTo>
                  <a:lnTo>
                    <a:pt x="11" y="54"/>
                  </a:lnTo>
                  <a:lnTo>
                    <a:pt x="11" y="54"/>
                  </a:lnTo>
                  <a:lnTo>
                    <a:pt x="8" y="58"/>
                  </a:lnTo>
                  <a:lnTo>
                    <a:pt x="7" y="64"/>
                  </a:lnTo>
                  <a:lnTo>
                    <a:pt x="6" y="76"/>
                  </a:lnTo>
                  <a:lnTo>
                    <a:pt x="5" y="88"/>
                  </a:lnTo>
                  <a:lnTo>
                    <a:pt x="4" y="94"/>
                  </a:lnTo>
                  <a:lnTo>
                    <a:pt x="2" y="99"/>
                  </a:lnTo>
                  <a:lnTo>
                    <a:pt x="2" y="99"/>
                  </a:lnTo>
                  <a:lnTo>
                    <a:pt x="0" y="105"/>
                  </a:lnTo>
                  <a:lnTo>
                    <a:pt x="0" y="109"/>
                  </a:lnTo>
                  <a:lnTo>
                    <a:pt x="3" y="113"/>
                  </a:lnTo>
                  <a:lnTo>
                    <a:pt x="6" y="116"/>
                  </a:lnTo>
                  <a:lnTo>
                    <a:pt x="11" y="119"/>
                  </a:lnTo>
                  <a:lnTo>
                    <a:pt x="16" y="121"/>
                  </a:lnTo>
                  <a:lnTo>
                    <a:pt x="29" y="123"/>
                  </a:lnTo>
                  <a:lnTo>
                    <a:pt x="29" y="12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59" name="îŝlîḑe">
              <a:extLst>
                <a:ext uri="{FF2B5EF4-FFF2-40B4-BE49-F238E27FC236}">
                  <a16:creationId xmlns:a16="http://schemas.microsoft.com/office/drawing/2014/main" id="{2AD36971-6927-4369-846F-51AEC636FA62}"/>
                </a:ext>
              </a:extLst>
            </p:cNvPr>
            <p:cNvSpPr/>
            <p:nvPr/>
          </p:nvSpPr>
          <p:spPr bwMode="auto">
            <a:xfrm>
              <a:off x="6104011" y="3066550"/>
              <a:ext cx="388547" cy="178257"/>
            </a:xfrm>
            <a:custGeom>
              <a:avLst/>
              <a:gdLst>
                <a:gd name="T0" fmla="*/ 311 w 463"/>
                <a:gd name="T1" fmla="*/ 186 h 222"/>
                <a:gd name="T2" fmla="*/ 323 w 463"/>
                <a:gd name="T3" fmla="*/ 175 h 222"/>
                <a:gd name="T4" fmla="*/ 333 w 463"/>
                <a:gd name="T5" fmla="*/ 155 h 222"/>
                <a:gd name="T6" fmla="*/ 342 w 463"/>
                <a:gd name="T7" fmla="*/ 131 h 222"/>
                <a:gd name="T8" fmla="*/ 369 w 463"/>
                <a:gd name="T9" fmla="*/ 131 h 222"/>
                <a:gd name="T10" fmla="*/ 406 w 463"/>
                <a:gd name="T11" fmla="*/ 128 h 222"/>
                <a:gd name="T12" fmla="*/ 435 w 463"/>
                <a:gd name="T13" fmla="*/ 115 h 222"/>
                <a:gd name="T14" fmla="*/ 456 w 463"/>
                <a:gd name="T15" fmla="*/ 99 h 222"/>
                <a:gd name="T16" fmla="*/ 458 w 463"/>
                <a:gd name="T17" fmla="*/ 82 h 222"/>
                <a:gd name="T18" fmla="*/ 463 w 463"/>
                <a:gd name="T19" fmla="*/ 72 h 222"/>
                <a:gd name="T20" fmla="*/ 436 w 463"/>
                <a:gd name="T21" fmla="*/ 51 h 222"/>
                <a:gd name="T22" fmla="*/ 411 w 463"/>
                <a:gd name="T23" fmla="*/ 24 h 222"/>
                <a:gd name="T24" fmla="*/ 387 w 463"/>
                <a:gd name="T25" fmla="*/ 15 h 222"/>
                <a:gd name="T26" fmla="*/ 369 w 463"/>
                <a:gd name="T27" fmla="*/ 0 h 222"/>
                <a:gd name="T28" fmla="*/ 362 w 463"/>
                <a:gd name="T29" fmla="*/ 34 h 222"/>
                <a:gd name="T30" fmla="*/ 321 w 463"/>
                <a:gd name="T31" fmla="*/ 62 h 222"/>
                <a:gd name="T32" fmla="*/ 281 w 463"/>
                <a:gd name="T33" fmla="*/ 65 h 222"/>
                <a:gd name="T34" fmla="*/ 238 w 463"/>
                <a:gd name="T35" fmla="*/ 46 h 222"/>
                <a:gd name="T36" fmla="*/ 235 w 463"/>
                <a:gd name="T37" fmla="*/ 55 h 222"/>
                <a:gd name="T38" fmla="*/ 225 w 463"/>
                <a:gd name="T39" fmla="*/ 57 h 222"/>
                <a:gd name="T40" fmla="*/ 231 w 463"/>
                <a:gd name="T41" fmla="*/ 66 h 222"/>
                <a:gd name="T42" fmla="*/ 244 w 463"/>
                <a:gd name="T43" fmla="*/ 75 h 222"/>
                <a:gd name="T44" fmla="*/ 235 w 463"/>
                <a:gd name="T45" fmla="*/ 95 h 222"/>
                <a:gd name="T46" fmla="*/ 204 w 463"/>
                <a:gd name="T47" fmla="*/ 94 h 222"/>
                <a:gd name="T48" fmla="*/ 195 w 463"/>
                <a:gd name="T49" fmla="*/ 101 h 222"/>
                <a:gd name="T50" fmla="*/ 190 w 463"/>
                <a:gd name="T51" fmla="*/ 129 h 222"/>
                <a:gd name="T52" fmla="*/ 177 w 463"/>
                <a:gd name="T53" fmla="*/ 134 h 222"/>
                <a:gd name="T54" fmla="*/ 168 w 463"/>
                <a:gd name="T55" fmla="*/ 125 h 222"/>
                <a:gd name="T56" fmla="*/ 179 w 463"/>
                <a:gd name="T57" fmla="*/ 68 h 222"/>
                <a:gd name="T58" fmla="*/ 167 w 463"/>
                <a:gd name="T59" fmla="*/ 51 h 222"/>
                <a:gd name="T60" fmla="*/ 134 w 463"/>
                <a:gd name="T61" fmla="*/ 58 h 222"/>
                <a:gd name="T62" fmla="*/ 103 w 463"/>
                <a:gd name="T63" fmla="*/ 65 h 222"/>
                <a:gd name="T64" fmla="*/ 97 w 463"/>
                <a:gd name="T65" fmla="*/ 87 h 222"/>
                <a:gd name="T66" fmla="*/ 87 w 463"/>
                <a:gd name="T67" fmla="*/ 90 h 222"/>
                <a:gd name="T68" fmla="*/ 78 w 463"/>
                <a:gd name="T69" fmla="*/ 105 h 222"/>
                <a:gd name="T70" fmla="*/ 61 w 463"/>
                <a:gd name="T71" fmla="*/ 111 h 222"/>
                <a:gd name="T72" fmla="*/ 57 w 463"/>
                <a:gd name="T73" fmla="*/ 117 h 222"/>
                <a:gd name="T74" fmla="*/ 47 w 463"/>
                <a:gd name="T75" fmla="*/ 124 h 222"/>
                <a:gd name="T76" fmla="*/ 11 w 463"/>
                <a:gd name="T77" fmla="*/ 142 h 222"/>
                <a:gd name="T78" fmla="*/ 10 w 463"/>
                <a:gd name="T79" fmla="*/ 155 h 222"/>
                <a:gd name="T80" fmla="*/ 3 w 463"/>
                <a:gd name="T81" fmla="*/ 166 h 222"/>
                <a:gd name="T82" fmla="*/ 13 w 463"/>
                <a:gd name="T83" fmla="*/ 174 h 222"/>
                <a:gd name="T84" fmla="*/ 38 w 463"/>
                <a:gd name="T85" fmla="*/ 184 h 222"/>
                <a:gd name="T86" fmla="*/ 62 w 463"/>
                <a:gd name="T87" fmla="*/ 210 h 222"/>
                <a:gd name="T88" fmla="*/ 94 w 463"/>
                <a:gd name="T89" fmla="*/ 204 h 222"/>
                <a:gd name="T90" fmla="*/ 128 w 463"/>
                <a:gd name="T91" fmla="*/ 199 h 222"/>
                <a:gd name="T92" fmla="*/ 141 w 463"/>
                <a:gd name="T93" fmla="*/ 211 h 222"/>
                <a:gd name="T94" fmla="*/ 166 w 463"/>
                <a:gd name="T95" fmla="*/ 208 h 222"/>
                <a:gd name="T96" fmla="*/ 173 w 463"/>
                <a:gd name="T97" fmla="*/ 203 h 222"/>
                <a:gd name="T98" fmla="*/ 185 w 463"/>
                <a:gd name="T99" fmla="*/ 207 h 222"/>
                <a:gd name="T100" fmla="*/ 199 w 463"/>
                <a:gd name="T101" fmla="*/ 221 h 222"/>
                <a:gd name="T102" fmla="*/ 249 w 463"/>
                <a:gd name="T103" fmla="*/ 206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63" h="222">
                  <a:moveTo>
                    <a:pt x="300" y="191"/>
                  </a:moveTo>
                  <a:lnTo>
                    <a:pt x="300" y="191"/>
                  </a:lnTo>
                  <a:lnTo>
                    <a:pt x="306" y="189"/>
                  </a:lnTo>
                  <a:lnTo>
                    <a:pt x="309" y="188"/>
                  </a:lnTo>
                  <a:lnTo>
                    <a:pt x="311" y="186"/>
                  </a:lnTo>
                  <a:lnTo>
                    <a:pt x="312" y="184"/>
                  </a:lnTo>
                  <a:lnTo>
                    <a:pt x="315" y="180"/>
                  </a:lnTo>
                  <a:lnTo>
                    <a:pt x="318" y="178"/>
                  </a:lnTo>
                  <a:lnTo>
                    <a:pt x="323" y="175"/>
                  </a:lnTo>
                  <a:lnTo>
                    <a:pt x="323" y="175"/>
                  </a:lnTo>
                  <a:lnTo>
                    <a:pt x="327" y="172"/>
                  </a:lnTo>
                  <a:lnTo>
                    <a:pt x="331" y="170"/>
                  </a:lnTo>
                  <a:lnTo>
                    <a:pt x="332" y="166"/>
                  </a:lnTo>
                  <a:lnTo>
                    <a:pt x="333" y="163"/>
                  </a:lnTo>
                  <a:lnTo>
                    <a:pt x="333" y="155"/>
                  </a:lnTo>
                  <a:lnTo>
                    <a:pt x="333" y="141"/>
                  </a:lnTo>
                  <a:lnTo>
                    <a:pt x="333" y="141"/>
                  </a:lnTo>
                  <a:lnTo>
                    <a:pt x="335" y="136"/>
                  </a:lnTo>
                  <a:lnTo>
                    <a:pt x="339" y="132"/>
                  </a:lnTo>
                  <a:lnTo>
                    <a:pt x="342" y="131"/>
                  </a:lnTo>
                  <a:lnTo>
                    <a:pt x="348" y="131"/>
                  </a:lnTo>
                  <a:lnTo>
                    <a:pt x="359" y="133"/>
                  </a:lnTo>
                  <a:lnTo>
                    <a:pt x="365" y="133"/>
                  </a:lnTo>
                  <a:lnTo>
                    <a:pt x="369" y="131"/>
                  </a:lnTo>
                  <a:lnTo>
                    <a:pt x="369" y="131"/>
                  </a:lnTo>
                  <a:lnTo>
                    <a:pt x="378" y="126"/>
                  </a:lnTo>
                  <a:lnTo>
                    <a:pt x="385" y="125"/>
                  </a:lnTo>
                  <a:lnTo>
                    <a:pt x="394" y="126"/>
                  </a:lnTo>
                  <a:lnTo>
                    <a:pt x="406" y="128"/>
                  </a:lnTo>
                  <a:lnTo>
                    <a:pt x="406" y="128"/>
                  </a:lnTo>
                  <a:lnTo>
                    <a:pt x="412" y="129"/>
                  </a:lnTo>
                  <a:lnTo>
                    <a:pt x="418" y="128"/>
                  </a:lnTo>
                  <a:lnTo>
                    <a:pt x="424" y="125"/>
                  </a:lnTo>
                  <a:lnTo>
                    <a:pt x="427" y="122"/>
                  </a:lnTo>
                  <a:lnTo>
                    <a:pt x="435" y="115"/>
                  </a:lnTo>
                  <a:lnTo>
                    <a:pt x="440" y="113"/>
                  </a:lnTo>
                  <a:lnTo>
                    <a:pt x="444" y="109"/>
                  </a:lnTo>
                  <a:lnTo>
                    <a:pt x="444" y="109"/>
                  </a:lnTo>
                  <a:lnTo>
                    <a:pt x="451" y="105"/>
                  </a:lnTo>
                  <a:lnTo>
                    <a:pt x="456" y="99"/>
                  </a:lnTo>
                  <a:lnTo>
                    <a:pt x="458" y="92"/>
                  </a:lnTo>
                  <a:lnTo>
                    <a:pt x="461" y="82"/>
                  </a:lnTo>
                  <a:lnTo>
                    <a:pt x="461" y="82"/>
                  </a:lnTo>
                  <a:lnTo>
                    <a:pt x="458" y="82"/>
                  </a:lnTo>
                  <a:lnTo>
                    <a:pt x="458" y="82"/>
                  </a:lnTo>
                  <a:lnTo>
                    <a:pt x="461" y="82"/>
                  </a:lnTo>
                  <a:lnTo>
                    <a:pt x="461" y="82"/>
                  </a:lnTo>
                  <a:lnTo>
                    <a:pt x="463" y="78"/>
                  </a:lnTo>
                  <a:lnTo>
                    <a:pt x="463" y="78"/>
                  </a:lnTo>
                  <a:lnTo>
                    <a:pt x="463" y="72"/>
                  </a:lnTo>
                  <a:lnTo>
                    <a:pt x="460" y="67"/>
                  </a:lnTo>
                  <a:lnTo>
                    <a:pt x="456" y="64"/>
                  </a:lnTo>
                  <a:lnTo>
                    <a:pt x="450" y="61"/>
                  </a:lnTo>
                  <a:lnTo>
                    <a:pt x="443" y="56"/>
                  </a:lnTo>
                  <a:lnTo>
                    <a:pt x="436" y="51"/>
                  </a:lnTo>
                  <a:lnTo>
                    <a:pt x="430" y="46"/>
                  </a:lnTo>
                  <a:lnTo>
                    <a:pt x="423" y="37"/>
                  </a:lnTo>
                  <a:lnTo>
                    <a:pt x="423" y="37"/>
                  </a:lnTo>
                  <a:lnTo>
                    <a:pt x="417" y="30"/>
                  </a:lnTo>
                  <a:lnTo>
                    <a:pt x="411" y="24"/>
                  </a:lnTo>
                  <a:lnTo>
                    <a:pt x="407" y="22"/>
                  </a:lnTo>
                  <a:lnTo>
                    <a:pt x="402" y="21"/>
                  </a:lnTo>
                  <a:lnTo>
                    <a:pt x="397" y="21"/>
                  </a:lnTo>
                  <a:lnTo>
                    <a:pt x="392" y="18"/>
                  </a:lnTo>
                  <a:lnTo>
                    <a:pt x="387" y="15"/>
                  </a:lnTo>
                  <a:lnTo>
                    <a:pt x="382" y="9"/>
                  </a:lnTo>
                  <a:lnTo>
                    <a:pt x="382" y="9"/>
                  </a:lnTo>
                  <a:lnTo>
                    <a:pt x="376" y="4"/>
                  </a:lnTo>
                  <a:lnTo>
                    <a:pt x="369" y="0"/>
                  </a:lnTo>
                  <a:lnTo>
                    <a:pt x="369" y="0"/>
                  </a:lnTo>
                  <a:lnTo>
                    <a:pt x="370" y="9"/>
                  </a:lnTo>
                  <a:lnTo>
                    <a:pt x="369" y="20"/>
                  </a:lnTo>
                  <a:lnTo>
                    <a:pt x="369" y="20"/>
                  </a:lnTo>
                  <a:lnTo>
                    <a:pt x="367" y="28"/>
                  </a:lnTo>
                  <a:lnTo>
                    <a:pt x="362" y="34"/>
                  </a:lnTo>
                  <a:lnTo>
                    <a:pt x="358" y="41"/>
                  </a:lnTo>
                  <a:lnTo>
                    <a:pt x="351" y="47"/>
                  </a:lnTo>
                  <a:lnTo>
                    <a:pt x="344" y="51"/>
                  </a:lnTo>
                  <a:lnTo>
                    <a:pt x="336" y="56"/>
                  </a:lnTo>
                  <a:lnTo>
                    <a:pt x="321" y="62"/>
                  </a:lnTo>
                  <a:lnTo>
                    <a:pt x="321" y="62"/>
                  </a:lnTo>
                  <a:lnTo>
                    <a:pt x="312" y="65"/>
                  </a:lnTo>
                  <a:lnTo>
                    <a:pt x="302" y="66"/>
                  </a:lnTo>
                  <a:lnTo>
                    <a:pt x="292" y="66"/>
                  </a:lnTo>
                  <a:lnTo>
                    <a:pt x="281" y="65"/>
                  </a:lnTo>
                  <a:lnTo>
                    <a:pt x="270" y="63"/>
                  </a:lnTo>
                  <a:lnTo>
                    <a:pt x="260" y="58"/>
                  </a:lnTo>
                  <a:lnTo>
                    <a:pt x="250" y="53"/>
                  </a:lnTo>
                  <a:lnTo>
                    <a:pt x="238" y="46"/>
                  </a:lnTo>
                  <a:lnTo>
                    <a:pt x="238" y="46"/>
                  </a:lnTo>
                  <a:lnTo>
                    <a:pt x="237" y="47"/>
                  </a:lnTo>
                  <a:lnTo>
                    <a:pt x="236" y="48"/>
                  </a:lnTo>
                  <a:lnTo>
                    <a:pt x="235" y="51"/>
                  </a:lnTo>
                  <a:lnTo>
                    <a:pt x="235" y="55"/>
                  </a:lnTo>
                  <a:lnTo>
                    <a:pt x="235" y="55"/>
                  </a:lnTo>
                  <a:lnTo>
                    <a:pt x="229" y="55"/>
                  </a:lnTo>
                  <a:lnTo>
                    <a:pt x="227" y="55"/>
                  </a:lnTo>
                  <a:lnTo>
                    <a:pt x="226" y="56"/>
                  </a:lnTo>
                  <a:lnTo>
                    <a:pt x="226" y="56"/>
                  </a:lnTo>
                  <a:lnTo>
                    <a:pt x="225" y="57"/>
                  </a:lnTo>
                  <a:lnTo>
                    <a:pt x="225" y="59"/>
                  </a:lnTo>
                  <a:lnTo>
                    <a:pt x="225" y="65"/>
                  </a:lnTo>
                  <a:lnTo>
                    <a:pt x="225" y="65"/>
                  </a:lnTo>
                  <a:lnTo>
                    <a:pt x="228" y="65"/>
                  </a:lnTo>
                  <a:lnTo>
                    <a:pt x="231" y="66"/>
                  </a:lnTo>
                  <a:lnTo>
                    <a:pt x="235" y="71"/>
                  </a:lnTo>
                  <a:lnTo>
                    <a:pt x="240" y="74"/>
                  </a:lnTo>
                  <a:lnTo>
                    <a:pt x="242" y="75"/>
                  </a:lnTo>
                  <a:lnTo>
                    <a:pt x="244" y="75"/>
                  </a:lnTo>
                  <a:lnTo>
                    <a:pt x="244" y="75"/>
                  </a:lnTo>
                  <a:lnTo>
                    <a:pt x="244" y="81"/>
                  </a:lnTo>
                  <a:lnTo>
                    <a:pt x="243" y="87"/>
                  </a:lnTo>
                  <a:lnTo>
                    <a:pt x="240" y="91"/>
                  </a:lnTo>
                  <a:lnTo>
                    <a:pt x="235" y="95"/>
                  </a:lnTo>
                  <a:lnTo>
                    <a:pt x="235" y="95"/>
                  </a:lnTo>
                  <a:lnTo>
                    <a:pt x="231" y="95"/>
                  </a:lnTo>
                  <a:lnTo>
                    <a:pt x="226" y="95"/>
                  </a:lnTo>
                  <a:lnTo>
                    <a:pt x="217" y="94"/>
                  </a:lnTo>
                  <a:lnTo>
                    <a:pt x="209" y="94"/>
                  </a:lnTo>
                  <a:lnTo>
                    <a:pt x="204" y="94"/>
                  </a:lnTo>
                  <a:lnTo>
                    <a:pt x="202" y="94"/>
                  </a:lnTo>
                  <a:lnTo>
                    <a:pt x="202" y="94"/>
                  </a:lnTo>
                  <a:lnTo>
                    <a:pt x="199" y="95"/>
                  </a:lnTo>
                  <a:lnTo>
                    <a:pt x="198" y="97"/>
                  </a:lnTo>
                  <a:lnTo>
                    <a:pt x="195" y="101"/>
                  </a:lnTo>
                  <a:lnTo>
                    <a:pt x="194" y="107"/>
                  </a:lnTo>
                  <a:lnTo>
                    <a:pt x="193" y="114"/>
                  </a:lnTo>
                  <a:lnTo>
                    <a:pt x="193" y="121"/>
                  </a:lnTo>
                  <a:lnTo>
                    <a:pt x="191" y="126"/>
                  </a:lnTo>
                  <a:lnTo>
                    <a:pt x="190" y="129"/>
                  </a:lnTo>
                  <a:lnTo>
                    <a:pt x="187" y="131"/>
                  </a:lnTo>
                  <a:lnTo>
                    <a:pt x="184" y="133"/>
                  </a:lnTo>
                  <a:lnTo>
                    <a:pt x="180" y="134"/>
                  </a:lnTo>
                  <a:lnTo>
                    <a:pt x="180" y="134"/>
                  </a:lnTo>
                  <a:lnTo>
                    <a:pt x="177" y="134"/>
                  </a:lnTo>
                  <a:lnTo>
                    <a:pt x="173" y="132"/>
                  </a:lnTo>
                  <a:lnTo>
                    <a:pt x="169" y="129"/>
                  </a:lnTo>
                  <a:lnTo>
                    <a:pt x="168" y="128"/>
                  </a:lnTo>
                  <a:lnTo>
                    <a:pt x="168" y="125"/>
                  </a:lnTo>
                  <a:lnTo>
                    <a:pt x="168" y="125"/>
                  </a:lnTo>
                  <a:lnTo>
                    <a:pt x="170" y="115"/>
                  </a:lnTo>
                  <a:lnTo>
                    <a:pt x="174" y="103"/>
                  </a:lnTo>
                  <a:lnTo>
                    <a:pt x="176" y="90"/>
                  </a:lnTo>
                  <a:lnTo>
                    <a:pt x="178" y="79"/>
                  </a:lnTo>
                  <a:lnTo>
                    <a:pt x="179" y="68"/>
                  </a:lnTo>
                  <a:lnTo>
                    <a:pt x="178" y="64"/>
                  </a:lnTo>
                  <a:lnTo>
                    <a:pt x="177" y="59"/>
                  </a:lnTo>
                  <a:lnTo>
                    <a:pt x="175" y="56"/>
                  </a:lnTo>
                  <a:lnTo>
                    <a:pt x="171" y="54"/>
                  </a:lnTo>
                  <a:lnTo>
                    <a:pt x="167" y="51"/>
                  </a:lnTo>
                  <a:lnTo>
                    <a:pt x="161" y="49"/>
                  </a:lnTo>
                  <a:lnTo>
                    <a:pt x="161" y="49"/>
                  </a:lnTo>
                  <a:lnTo>
                    <a:pt x="154" y="49"/>
                  </a:lnTo>
                  <a:lnTo>
                    <a:pt x="147" y="51"/>
                  </a:lnTo>
                  <a:lnTo>
                    <a:pt x="134" y="58"/>
                  </a:lnTo>
                  <a:lnTo>
                    <a:pt x="127" y="62"/>
                  </a:lnTo>
                  <a:lnTo>
                    <a:pt x="119" y="65"/>
                  </a:lnTo>
                  <a:lnTo>
                    <a:pt x="111" y="66"/>
                  </a:lnTo>
                  <a:lnTo>
                    <a:pt x="103" y="65"/>
                  </a:lnTo>
                  <a:lnTo>
                    <a:pt x="103" y="65"/>
                  </a:lnTo>
                  <a:lnTo>
                    <a:pt x="103" y="68"/>
                  </a:lnTo>
                  <a:lnTo>
                    <a:pt x="103" y="72"/>
                  </a:lnTo>
                  <a:lnTo>
                    <a:pt x="100" y="78"/>
                  </a:lnTo>
                  <a:lnTo>
                    <a:pt x="97" y="83"/>
                  </a:lnTo>
                  <a:lnTo>
                    <a:pt x="97" y="87"/>
                  </a:lnTo>
                  <a:lnTo>
                    <a:pt x="97" y="90"/>
                  </a:lnTo>
                  <a:lnTo>
                    <a:pt x="97" y="90"/>
                  </a:lnTo>
                  <a:lnTo>
                    <a:pt x="93" y="89"/>
                  </a:lnTo>
                  <a:lnTo>
                    <a:pt x="89" y="90"/>
                  </a:lnTo>
                  <a:lnTo>
                    <a:pt x="87" y="90"/>
                  </a:lnTo>
                  <a:lnTo>
                    <a:pt x="85" y="92"/>
                  </a:lnTo>
                  <a:lnTo>
                    <a:pt x="83" y="95"/>
                  </a:lnTo>
                  <a:lnTo>
                    <a:pt x="80" y="98"/>
                  </a:lnTo>
                  <a:lnTo>
                    <a:pt x="78" y="105"/>
                  </a:lnTo>
                  <a:lnTo>
                    <a:pt x="78" y="105"/>
                  </a:lnTo>
                  <a:lnTo>
                    <a:pt x="76" y="105"/>
                  </a:lnTo>
                  <a:lnTo>
                    <a:pt x="72" y="105"/>
                  </a:lnTo>
                  <a:lnTo>
                    <a:pt x="68" y="107"/>
                  </a:lnTo>
                  <a:lnTo>
                    <a:pt x="63" y="109"/>
                  </a:lnTo>
                  <a:lnTo>
                    <a:pt x="61" y="111"/>
                  </a:lnTo>
                  <a:lnTo>
                    <a:pt x="59" y="111"/>
                  </a:lnTo>
                  <a:lnTo>
                    <a:pt x="59" y="111"/>
                  </a:lnTo>
                  <a:lnTo>
                    <a:pt x="59" y="113"/>
                  </a:lnTo>
                  <a:lnTo>
                    <a:pt x="59" y="115"/>
                  </a:lnTo>
                  <a:lnTo>
                    <a:pt x="57" y="117"/>
                  </a:lnTo>
                  <a:lnTo>
                    <a:pt x="53" y="121"/>
                  </a:lnTo>
                  <a:lnTo>
                    <a:pt x="53" y="123"/>
                  </a:lnTo>
                  <a:lnTo>
                    <a:pt x="54" y="125"/>
                  </a:lnTo>
                  <a:lnTo>
                    <a:pt x="54" y="125"/>
                  </a:lnTo>
                  <a:lnTo>
                    <a:pt x="47" y="124"/>
                  </a:lnTo>
                  <a:lnTo>
                    <a:pt x="42" y="124"/>
                  </a:lnTo>
                  <a:lnTo>
                    <a:pt x="36" y="126"/>
                  </a:lnTo>
                  <a:lnTo>
                    <a:pt x="30" y="129"/>
                  </a:lnTo>
                  <a:lnTo>
                    <a:pt x="21" y="136"/>
                  </a:lnTo>
                  <a:lnTo>
                    <a:pt x="11" y="142"/>
                  </a:lnTo>
                  <a:lnTo>
                    <a:pt x="11" y="142"/>
                  </a:lnTo>
                  <a:lnTo>
                    <a:pt x="10" y="144"/>
                  </a:lnTo>
                  <a:lnTo>
                    <a:pt x="10" y="145"/>
                  </a:lnTo>
                  <a:lnTo>
                    <a:pt x="10" y="149"/>
                  </a:lnTo>
                  <a:lnTo>
                    <a:pt x="10" y="155"/>
                  </a:lnTo>
                  <a:lnTo>
                    <a:pt x="9" y="161"/>
                  </a:lnTo>
                  <a:lnTo>
                    <a:pt x="9" y="161"/>
                  </a:lnTo>
                  <a:lnTo>
                    <a:pt x="8" y="163"/>
                  </a:lnTo>
                  <a:lnTo>
                    <a:pt x="5" y="165"/>
                  </a:lnTo>
                  <a:lnTo>
                    <a:pt x="3" y="166"/>
                  </a:lnTo>
                  <a:lnTo>
                    <a:pt x="0" y="166"/>
                  </a:lnTo>
                  <a:lnTo>
                    <a:pt x="0" y="166"/>
                  </a:lnTo>
                  <a:lnTo>
                    <a:pt x="4" y="170"/>
                  </a:lnTo>
                  <a:lnTo>
                    <a:pt x="9" y="173"/>
                  </a:lnTo>
                  <a:lnTo>
                    <a:pt x="13" y="174"/>
                  </a:lnTo>
                  <a:lnTo>
                    <a:pt x="18" y="175"/>
                  </a:lnTo>
                  <a:lnTo>
                    <a:pt x="28" y="177"/>
                  </a:lnTo>
                  <a:lnTo>
                    <a:pt x="39" y="175"/>
                  </a:lnTo>
                  <a:lnTo>
                    <a:pt x="39" y="175"/>
                  </a:lnTo>
                  <a:lnTo>
                    <a:pt x="38" y="184"/>
                  </a:lnTo>
                  <a:lnTo>
                    <a:pt x="39" y="191"/>
                  </a:lnTo>
                  <a:lnTo>
                    <a:pt x="43" y="198"/>
                  </a:lnTo>
                  <a:lnTo>
                    <a:pt x="49" y="204"/>
                  </a:lnTo>
                  <a:lnTo>
                    <a:pt x="54" y="207"/>
                  </a:lnTo>
                  <a:lnTo>
                    <a:pt x="62" y="210"/>
                  </a:lnTo>
                  <a:lnTo>
                    <a:pt x="70" y="211"/>
                  </a:lnTo>
                  <a:lnTo>
                    <a:pt x="78" y="210"/>
                  </a:lnTo>
                  <a:lnTo>
                    <a:pt x="78" y="210"/>
                  </a:lnTo>
                  <a:lnTo>
                    <a:pt x="86" y="207"/>
                  </a:lnTo>
                  <a:lnTo>
                    <a:pt x="94" y="204"/>
                  </a:lnTo>
                  <a:lnTo>
                    <a:pt x="102" y="200"/>
                  </a:lnTo>
                  <a:lnTo>
                    <a:pt x="110" y="198"/>
                  </a:lnTo>
                  <a:lnTo>
                    <a:pt x="117" y="197"/>
                  </a:lnTo>
                  <a:lnTo>
                    <a:pt x="125" y="198"/>
                  </a:lnTo>
                  <a:lnTo>
                    <a:pt x="128" y="199"/>
                  </a:lnTo>
                  <a:lnTo>
                    <a:pt x="133" y="202"/>
                  </a:lnTo>
                  <a:lnTo>
                    <a:pt x="136" y="205"/>
                  </a:lnTo>
                  <a:lnTo>
                    <a:pt x="140" y="210"/>
                  </a:lnTo>
                  <a:lnTo>
                    <a:pt x="140" y="210"/>
                  </a:lnTo>
                  <a:lnTo>
                    <a:pt x="141" y="211"/>
                  </a:lnTo>
                  <a:lnTo>
                    <a:pt x="144" y="212"/>
                  </a:lnTo>
                  <a:lnTo>
                    <a:pt x="151" y="212"/>
                  </a:lnTo>
                  <a:lnTo>
                    <a:pt x="167" y="211"/>
                  </a:lnTo>
                  <a:lnTo>
                    <a:pt x="167" y="211"/>
                  </a:lnTo>
                  <a:lnTo>
                    <a:pt x="166" y="208"/>
                  </a:lnTo>
                  <a:lnTo>
                    <a:pt x="167" y="205"/>
                  </a:lnTo>
                  <a:lnTo>
                    <a:pt x="169" y="203"/>
                  </a:lnTo>
                  <a:lnTo>
                    <a:pt x="171" y="202"/>
                  </a:lnTo>
                  <a:lnTo>
                    <a:pt x="171" y="202"/>
                  </a:lnTo>
                  <a:lnTo>
                    <a:pt x="173" y="203"/>
                  </a:lnTo>
                  <a:lnTo>
                    <a:pt x="175" y="205"/>
                  </a:lnTo>
                  <a:lnTo>
                    <a:pt x="178" y="206"/>
                  </a:lnTo>
                  <a:lnTo>
                    <a:pt x="182" y="206"/>
                  </a:lnTo>
                  <a:lnTo>
                    <a:pt x="185" y="207"/>
                  </a:lnTo>
                  <a:lnTo>
                    <a:pt x="185" y="207"/>
                  </a:lnTo>
                  <a:lnTo>
                    <a:pt x="187" y="211"/>
                  </a:lnTo>
                  <a:lnTo>
                    <a:pt x="188" y="214"/>
                  </a:lnTo>
                  <a:lnTo>
                    <a:pt x="190" y="222"/>
                  </a:lnTo>
                  <a:lnTo>
                    <a:pt x="190" y="222"/>
                  </a:lnTo>
                  <a:lnTo>
                    <a:pt x="199" y="221"/>
                  </a:lnTo>
                  <a:lnTo>
                    <a:pt x="204" y="219"/>
                  </a:lnTo>
                  <a:lnTo>
                    <a:pt x="204" y="219"/>
                  </a:lnTo>
                  <a:lnTo>
                    <a:pt x="210" y="216"/>
                  </a:lnTo>
                  <a:lnTo>
                    <a:pt x="220" y="214"/>
                  </a:lnTo>
                  <a:lnTo>
                    <a:pt x="249" y="206"/>
                  </a:lnTo>
                  <a:lnTo>
                    <a:pt x="278" y="198"/>
                  </a:lnTo>
                  <a:lnTo>
                    <a:pt x="300" y="191"/>
                  </a:lnTo>
                  <a:lnTo>
                    <a:pt x="300" y="191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60" name="ïŝḷîḑé">
              <a:extLst>
                <a:ext uri="{FF2B5EF4-FFF2-40B4-BE49-F238E27FC236}">
                  <a16:creationId xmlns:a16="http://schemas.microsoft.com/office/drawing/2014/main" id="{026F7C48-3D2C-4745-A64C-BF70F2528F68}"/>
                </a:ext>
              </a:extLst>
            </p:cNvPr>
            <p:cNvSpPr/>
            <p:nvPr/>
          </p:nvSpPr>
          <p:spPr bwMode="auto">
            <a:xfrm>
              <a:off x="5644820" y="2241111"/>
              <a:ext cx="595435" cy="493015"/>
            </a:xfrm>
            <a:custGeom>
              <a:avLst/>
              <a:gdLst>
                <a:gd name="T0" fmla="*/ 705 w 707"/>
                <a:gd name="T1" fmla="*/ 371 h 615"/>
                <a:gd name="T2" fmla="*/ 683 w 707"/>
                <a:gd name="T3" fmla="*/ 299 h 615"/>
                <a:gd name="T4" fmla="*/ 671 w 707"/>
                <a:gd name="T5" fmla="*/ 267 h 615"/>
                <a:gd name="T6" fmla="*/ 655 w 707"/>
                <a:gd name="T7" fmla="*/ 208 h 615"/>
                <a:gd name="T8" fmla="*/ 667 w 707"/>
                <a:gd name="T9" fmla="*/ 165 h 615"/>
                <a:gd name="T10" fmla="*/ 667 w 707"/>
                <a:gd name="T11" fmla="*/ 112 h 615"/>
                <a:gd name="T12" fmla="*/ 640 w 707"/>
                <a:gd name="T13" fmla="*/ 83 h 615"/>
                <a:gd name="T14" fmla="*/ 592 w 707"/>
                <a:gd name="T15" fmla="*/ 77 h 615"/>
                <a:gd name="T16" fmla="*/ 614 w 707"/>
                <a:gd name="T17" fmla="*/ 51 h 615"/>
                <a:gd name="T18" fmla="*/ 647 w 707"/>
                <a:gd name="T19" fmla="*/ 40 h 615"/>
                <a:gd name="T20" fmla="*/ 619 w 707"/>
                <a:gd name="T21" fmla="*/ 19 h 615"/>
                <a:gd name="T22" fmla="*/ 581 w 707"/>
                <a:gd name="T23" fmla="*/ 5 h 615"/>
                <a:gd name="T24" fmla="*/ 528 w 707"/>
                <a:gd name="T25" fmla="*/ 18 h 615"/>
                <a:gd name="T26" fmla="*/ 471 w 707"/>
                <a:gd name="T27" fmla="*/ 19 h 615"/>
                <a:gd name="T28" fmla="*/ 447 w 707"/>
                <a:gd name="T29" fmla="*/ 35 h 615"/>
                <a:gd name="T30" fmla="*/ 373 w 707"/>
                <a:gd name="T31" fmla="*/ 65 h 615"/>
                <a:gd name="T32" fmla="*/ 356 w 707"/>
                <a:gd name="T33" fmla="*/ 92 h 615"/>
                <a:gd name="T34" fmla="*/ 298 w 707"/>
                <a:gd name="T35" fmla="*/ 107 h 615"/>
                <a:gd name="T36" fmla="*/ 275 w 707"/>
                <a:gd name="T37" fmla="*/ 135 h 615"/>
                <a:gd name="T38" fmla="*/ 233 w 707"/>
                <a:gd name="T39" fmla="*/ 191 h 615"/>
                <a:gd name="T40" fmla="*/ 206 w 707"/>
                <a:gd name="T41" fmla="*/ 223 h 615"/>
                <a:gd name="T42" fmla="*/ 178 w 707"/>
                <a:gd name="T43" fmla="*/ 250 h 615"/>
                <a:gd name="T44" fmla="*/ 165 w 707"/>
                <a:gd name="T45" fmla="*/ 283 h 615"/>
                <a:gd name="T46" fmla="*/ 75 w 707"/>
                <a:gd name="T47" fmla="*/ 344 h 615"/>
                <a:gd name="T48" fmla="*/ 16 w 707"/>
                <a:gd name="T49" fmla="*/ 398 h 615"/>
                <a:gd name="T50" fmla="*/ 26 w 707"/>
                <a:gd name="T51" fmla="*/ 448 h 615"/>
                <a:gd name="T52" fmla="*/ 1 w 707"/>
                <a:gd name="T53" fmla="*/ 498 h 615"/>
                <a:gd name="T54" fmla="*/ 17 w 707"/>
                <a:gd name="T55" fmla="*/ 530 h 615"/>
                <a:gd name="T56" fmla="*/ 68 w 707"/>
                <a:gd name="T57" fmla="*/ 560 h 615"/>
                <a:gd name="T58" fmla="*/ 116 w 707"/>
                <a:gd name="T59" fmla="*/ 522 h 615"/>
                <a:gd name="T60" fmla="*/ 150 w 707"/>
                <a:gd name="T61" fmla="*/ 501 h 615"/>
                <a:gd name="T62" fmla="*/ 159 w 707"/>
                <a:gd name="T63" fmla="*/ 522 h 615"/>
                <a:gd name="T64" fmla="*/ 177 w 707"/>
                <a:gd name="T65" fmla="*/ 524 h 615"/>
                <a:gd name="T66" fmla="*/ 192 w 707"/>
                <a:gd name="T67" fmla="*/ 576 h 615"/>
                <a:gd name="T68" fmla="*/ 232 w 707"/>
                <a:gd name="T69" fmla="*/ 611 h 615"/>
                <a:gd name="T70" fmla="*/ 277 w 707"/>
                <a:gd name="T71" fmla="*/ 610 h 615"/>
                <a:gd name="T72" fmla="*/ 297 w 707"/>
                <a:gd name="T73" fmla="*/ 588 h 615"/>
                <a:gd name="T74" fmla="*/ 334 w 707"/>
                <a:gd name="T75" fmla="*/ 538 h 615"/>
                <a:gd name="T76" fmla="*/ 347 w 707"/>
                <a:gd name="T77" fmla="*/ 527 h 615"/>
                <a:gd name="T78" fmla="*/ 334 w 707"/>
                <a:gd name="T79" fmla="*/ 486 h 615"/>
                <a:gd name="T80" fmla="*/ 360 w 707"/>
                <a:gd name="T81" fmla="*/ 470 h 615"/>
                <a:gd name="T82" fmla="*/ 362 w 707"/>
                <a:gd name="T83" fmla="*/ 436 h 615"/>
                <a:gd name="T84" fmla="*/ 332 w 707"/>
                <a:gd name="T85" fmla="*/ 381 h 615"/>
                <a:gd name="T86" fmla="*/ 371 w 707"/>
                <a:gd name="T87" fmla="*/ 355 h 615"/>
                <a:gd name="T88" fmla="*/ 395 w 707"/>
                <a:gd name="T89" fmla="*/ 286 h 615"/>
                <a:gd name="T90" fmla="*/ 438 w 707"/>
                <a:gd name="T91" fmla="*/ 248 h 615"/>
                <a:gd name="T92" fmla="*/ 472 w 707"/>
                <a:gd name="T93" fmla="*/ 237 h 615"/>
                <a:gd name="T94" fmla="*/ 493 w 707"/>
                <a:gd name="T95" fmla="*/ 266 h 615"/>
                <a:gd name="T96" fmla="*/ 459 w 707"/>
                <a:gd name="T97" fmla="*/ 303 h 615"/>
                <a:gd name="T98" fmla="*/ 400 w 707"/>
                <a:gd name="T99" fmla="*/ 370 h 615"/>
                <a:gd name="T100" fmla="*/ 413 w 707"/>
                <a:gd name="T101" fmla="*/ 418 h 615"/>
                <a:gd name="T102" fmla="*/ 393 w 707"/>
                <a:gd name="T103" fmla="*/ 443 h 615"/>
                <a:gd name="T104" fmla="*/ 410 w 707"/>
                <a:gd name="T105" fmla="*/ 462 h 615"/>
                <a:gd name="T106" fmla="*/ 460 w 707"/>
                <a:gd name="T107" fmla="*/ 453 h 615"/>
                <a:gd name="T108" fmla="*/ 515 w 707"/>
                <a:gd name="T109" fmla="*/ 461 h 615"/>
                <a:gd name="T110" fmla="*/ 586 w 707"/>
                <a:gd name="T111" fmla="*/ 453 h 615"/>
                <a:gd name="T112" fmla="*/ 596 w 707"/>
                <a:gd name="T113" fmla="*/ 496 h 615"/>
                <a:gd name="T114" fmla="*/ 613 w 707"/>
                <a:gd name="T115" fmla="*/ 519 h 615"/>
                <a:gd name="T116" fmla="*/ 628 w 707"/>
                <a:gd name="T117" fmla="*/ 449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707" h="615">
                  <a:moveTo>
                    <a:pt x="650" y="423"/>
                  </a:moveTo>
                  <a:lnTo>
                    <a:pt x="650" y="423"/>
                  </a:lnTo>
                  <a:lnTo>
                    <a:pt x="661" y="414"/>
                  </a:lnTo>
                  <a:lnTo>
                    <a:pt x="677" y="402"/>
                  </a:lnTo>
                  <a:lnTo>
                    <a:pt x="692" y="387"/>
                  </a:lnTo>
                  <a:lnTo>
                    <a:pt x="699" y="379"/>
                  </a:lnTo>
                  <a:lnTo>
                    <a:pt x="705" y="371"/>
                  </a:lnTo>
                  <a:lnTo>
                    <a:pt x="705" y="371"/>
                  </a:lnTo>
                  <a:lnTo>
                    <a:pt x="707" y="366"/>
                  </a:lnTo>
                  <a:lnTo>
                    <a:pt x="707" y="362"/>
                  </a:lnTo>
                  <a:lnTo>
                    <a:pt x="707" y="356"/>
                  </a:lnTo>
                  <a:lnTo>
                    <a:pt x="707" y="350"/>
                  </a:lnTo>
                  <a:lnTo>
                    <a:pt x="703" y="339"/>
                  </a:lnTo>
                  <a:lnTo>
                    <a:pt x="698" y="328"/>
                  </a:lnTo>
                  <a:lnTo>
                    <a:pt x="687" y="307"/>
                  </a:lnTo>
                  <a:lnTo>
                    <a:pt x="683" y="299"/>
                  </a:lnTo>
                  <a:lnTo>
                    <a:pt x="682" y="294"/>
                  </a:lnTo>
                  <a:lnTo>
                    <a:pt x="682" y="294"/>
                  </a:lnTo>
                  <a:lnTo>
                    <a:pt x="682" y="290"/>
                  </a:lnTo>
                  <a:lnTo>
                    <a:pt x="681" y="287"/>
                  </a:lnTo>
                  <a:lnTo>
                    <a:pt x="678" y="281"/>
                  </a:lnTo>
                  <a:lnTo>
                    <a:pt x="675" y="278"/>
                  </a:lnTo>
                  <a:lnTo>
                    <a:pt x="673" y="273"/>
                  </a:lnTo>
                  <a:lnTo>
                    <a:pt x="671" y="267"/>
                  </a:lnTo>
                  <a:lnTo>
                    <a:pt x="669" y="259"/>
                  </a:lnTo>
                  <a:lnTo>
                    <a:pt x="669" y="259"/>
                  </a:lnTo>
                  <a:lnTo>
                    <a:pt x="665" y="231"/>
                  </a:lnTo>
                  <a:lnTo>
                    <a:pt x="663" y="220"/>
                  </a:lnTo>
                  <a:lnTo>
                    <a:pt x="661" y="216"/>
                  </a:lnTo>
                  <a:lnTo>
                    <a:pt x="658" y="213"/>
                  </a:lnTo>
                  <a:lnTo>
                    <a:pt x="658" y="213"/>
                  </a:lnTo>
                  <a:lnTo>
                    <a:pt x="655" y="208"/>
                  </a:lnTo>
                  <a:lnTo>
                    <a:pt x="654" y="205"/>
                  </a:lnTo>
                  <a:lnTo>
                    <a:pt x="654" y="203"/>
                  </a:lnTo>
                  <a:lnTo>
                    <a:pt x="656" y="197"/>
                  </a:lnTo>
                  <a:lnTo>
                    <a:pt x="660" y="187"/>
                  </a:lnTo>
                  <a:lnTo>
                    <a:pt x="660" y="187"/>
                  </a:lnTo>
                  <a:lnTo>
                    <a:pt x="664" y="178"/>
                  </a:lnTo>
                  <a:lnTo>
                    <a:pt x="666" y="170"/>
                  </a:lnTo>
                  <a:lnTo>
                    <a:pt x="667" y="165"/>
                  </a:lnTo>
                  <a:lnTo>
                    <a:pt x="667" y="160"/>
                  </a:lnTo>
                  <a:lnTo>
                    <a:pt x="664" y="149"/>
                  </a:lnTo>
                  <a:lnTo>
                    <a:pt x="664" y="149"/>
                  </a:lnTo>
                  <a:lnTo>
                    <a:pt x="663" y="142"/>
                  </a:lnTo>
                  <a:lnTo>
                    <a:pt x="662" y="137"/>
                  </a:lnTo>
                  <a:lnTo>
                    <a:pt x="662" y="126"/>
                  </a:lnTo>
                  <a:lnTo>
                    <a:pt x="664" y="118"/>
                  </a:lnTo>
                  <a:lnTo>
                    <a:pt x="667" y="112"/>
                  </a:lnTo>
                  <a:lnTo>
                    <a:pt x="667" y="112"/>
                  </a:lnTo>
                  <a:lnTo>
                    <a:pt x="669" y="108"/>
                  </a:lnTo>
                  <a:lnTo>
                    <a:pt x="669" y="105"/>
                  </a:lnTo>
                  <a:lnTo>
                    <a:pt x="665" y="97"/>
                  </a:lnTo>
                  <a:lnTo>
                    <a:pt x="655" y="76"/>
                  </a:lnTo>
                  <a:lnTo>
                    <a:pt x="655" y="76"/>
                  </a:lnTo>
                  <a:lnTo>
                    <a:pt x="648" y="80"/>
                  </a:lnTo>
                  <a:lnTo>
                    <a:pt x="640" y="83"/>
                  </a:lnTo>
                  <a:lnTo>
                    <a:pt x="627" y="90"/>
                  </a:lnTo>
                  <a:lnTo>
                    <a:pt x="621" y="92"/>
                  </a:lnTo>
                  <a:lnTo>
                    <a:pt x="614" y="92"/>
                  </a:lnTo>
                  <a:lnTo>
                    <a:pt x="607" y="91"/>
                  </a:lnTo>
                  <a:lnTo>
                    <a:pt x="600" y="87"/>
                  </a:lnTo>
                  <a:lnTo>
                    <a:pt x="600" y="87"/>
                  </a:lnTo>
                  <a:lnTo>
                    <a:pt x="597" y="82"/>
                  </a:lnTo>
                  <a:lnTo>
                    <a:pt x="592" y="77"/>
                  </a:lnTo>
                  <a:lnTo>
                    <a:pt x="586" y="66"/>
                  </a:lnTo>
                  <a:lnTo>
                    <a:pt x="579" y="52"/>
                  </a:lnTo>
                  <a:lnTo>
                    <a:pt x="574" y="39"/>
                  </a:lnTo>
                  <a:lnTo>
                    <a:pt x="574" y="39"/>
                  </a:lnTo>
                  <a:lnTo>
                    <a:pt x="582" y="40"/>
                  </a:lnTo>
                  <a:lnTo>
                    <a:pt x="590" y="42"/>
                  </a:lnTo>
                  <a:lnTo>
                    <a:pt x="606" y="49"/>
                  </a:lnTo>
                  <a:lnTo>
                    <a:pt x="614" y="51"/>
                  </a:lnTo>
                  <a:lnTo>
                    <a:pt x="622" y="54"/>
                  </a:lnTo>
                  <a:lnTo>
                    <a:pt x="630" y="54"/>
                  </a:lnTo>
                  <a:lnTo>
                    <a:pt x="637" y="51"/>
                  </a:lnTo>
                  <a:lnTo>
                    <a:pt x="637" y="51"/>
                  </a:lnTo>
                  <a:lnTo>
                    <a:pt x="640" y="50"/>
                  </a:lnTo>
                  <a:lnTo>
                    <a:pt x="642" y="48"/>
                  </a:lnTo>
                  <a:lnTo>
                    <a:pt x="645" y="44"/>
                  </a:lnTo>
                  <a:lnTo>
                    <a:pt x="647" y="40"/>
                  </a:lnTo>
                  <a:lnTo>
                    <a:pt x="647" y="36"/>
                  </a:lnTo>
                  <a:lnTo>
                    <a:pt x="646" y="32"/>
                  </a:lnTo>
                  <a:lnTo>
                    <a:pt x="642" y="27"/>
                  </a:lnTo>
                  <a:lnTo>
                    <a:pt x="638" y="24"/>
                  </a:lnTo>
                  <a:lnTo>
                    <a:pt x="638" y="24"/>
                  </a:lnTo>
                  <a:lnTo>
                    <a:pt x="631" y="21"/>
                  </a:lnTo>
                  <a:lnTo>
                    <a:pt x="625" y="19"/>
                  </a:lnTo>
                  <a:lnTo>
                    <a:pt x="619" y="19"/>
                  </a:lnTo>
                  <a:lnTo>
                    <a:pt x="612" y="19"/>
                  </a:lnTo>
                  <a:lnTo>
                    <a:pt x="605" y="21"/>
                  </a:lnTo>
                  <a:lnTo>
                    <a:pt x="600" y="21"/>
                  </a:lnTo>
                  <a:lnTo>
                    <a:pt x="596" y="19"/>
                  </a:lnTo>
                  <a:lnTo>
                    <a:pt x="592" y="17"/>
                  </a:lnTo>
                  <a:lnTo>
                    <a:pt x="592" y="17"/>
                  </a:lnTo>
                  <a:lnTo>
                    <a:pt x="587" y="9"/>
                  </a:lnTo>
                  <a:lnTo>
                    <a:pt x="581" y="5"/>
                  </a:lnTo>
                  <a:lnTo>
                    <a:pt x="576" y="1"/>
                  </a:lnTo>
                  <a:lnTo>
                    <a:pt x="571" y="0"/>
                  </a:lnTo>
                  <a:lnTo>
                    <a:pt x="565" y="0"/>
                  </a:lnTo>
                  <a:lnTo>
                    <a:pt x="561" y="0"/>
                  </a:lnTo>
                  <a:lnTo>
                    <a:pt x="555" y="2"/>
                  </a:lnTo>
                  <a:lnTo>
                    <a:pt x="549" y="5"/>
                  </a:lnTo>
                  <a:lnTo>
                    <a:pt x="539" y="11"/>
                  </a:lnTo>
                  <a:lnTo>
                    <a:pt x="528" y="18"/>
                  </a:lnTo>
                  <a:lnTo>
                    <a:pt x="517" y="25"/>
                  </a:lnTo>
                  <a:lnTo>
                    <a:pt x="512" y="27"/>
                  </a:lnTo>
                  <a:lnTo>
                    <a:pt x="506" y="29"/>
                  </a:lnTo>
                  <a:lnTo>
                    <a:pt x="506" y="29"/>
                  </a:lnTo>
                  <a:lnTo>
                    <a:pt x="498" y="29"/>
                  </a:lnTo>
                  <a:lnTo>
                    <a:pt x="490" y="27"/>
                  </a:lnTo>
                  <a:lnTo>
                    <a:pt x="476" y="22"/>
                  </a:lnTo>
                  <a:lnTo>
                    <a:pt x="471" y="19"/>
                  </a:lnTo>
                  <a:lnTo>
                    <a:pt x="464" y="18"/>
                  </a:lnTo>
                  <a:lnTo>
                    <a:pt x="462" y="19"/>
                  </a:lnTo>
                  <a:lnTo>
                    <a:pt x="459" y="21"/>
                  </a:lnTo>
                  <a:lnTo>
                    <a:pt x="457" y="23"/>
                  </a:lnTo>
                  <a:lnTo>
                    <a:pt x="455" y="26"/>
                  </a:lnTo>
                  <a:lnTo>
                    <a:pt x="455" y="26"/>
                  </a:lnTo>
                  <a:lnTo>
                    <a:pt x="450" y="31"/>
                  </a:lnTo>
                  <a:lnTo>
                    <a:pt x="447" y="35"/>
                  </a:lnTo>
                  <a:lnTo>
                    <a:pt x="438" y="43"/>
                  </a:lnTo>
                  <a:lnTo>
                    <a:pt x="429" y="48"/>
                  </a:lnTo>
                  <a:lnTo>
                    <a:pt x="418" y="51"/>
                  </a:lnTo>
                  <a:lnTo>
                    <a:pt x="398" y="56"/>
                  </a:lnTo>
                  <a:lnTo>
                    <a:pt x="388" y="58"/>
                  </a:lnTo>
                  <a:lnTo>
                    <a:pt x="377" y="63"/>
                  </a:lnTo>
                  <a:lnTo>
                    <a:pt x="377" y="63"/>
                  </a:lnTo>
                  <a:lnTo>
                    <a:pt x="373" y="65"/>
                  </a:lnTo>
                  <a:lnTo>
                    <a:pt x="371" y="68"/>
                  </a:lnTo>
                  <a:lnTo>
                    <a:pt x="369" y="73"/>
                  </a:lnTo>
                  <a:lnTo>
                    <a:pt x="369" y="76"/>
                  </a:lnTo>
                  <a:lnTo>
                    <a:pt x="368" y="84"/>
                  </a:lnTo>
                  <a:lnTo>
                    <a:pt x="367" y="88"/>
                  </a:lnTo>
                  <a:lnTo>
                    <a:pt x="364" y="90"/>
                  </a:lnTo>
                  <a:lnTo>
                    <a:pt x="364" y="90"/>
                  </a:lnTo>
                  <a:lnTo>
                    <a:pt x="356" y="92"/>
                  </a:lnTo>
                  <a:lnTo>
                    <a:pt x="349" y="95"/>
                  </a:lnTo>
                  <a:lnTo>
                    <a:pt x="335" y="98"/>
                  </a:lnTo>
                  <a:lnTo>
                    <a:pt x="321" y="99"/>
                  </a:lnTo>
                  <a:lnTo>
                    <a:pt x="306" y="102"/>
                  </a:lnTo>
                  <a:lnTo>
                    <a:pt x="306" y="102"/>
                  </a:lnTo>
                  <a:lnTo>
                    <a:pt x="302" y="102"/>
                  </a:lnTo>
                  <a:lnTo>
                    <a:pt x="300" y="105"/>
                  </a:lnTo>
                  <a:lnTo>
                    <a:pt x="298" y="107"/>
                  </a:lnTo>
                  <a:lnTo>
                    <a:pt x="296" y="109"/>
                  </a:lnTo>
                  <a:lnTo>
                    <a:pt x="294" y="116"/>
                  </a:lnTo>
                  <a:lnTo>
                    <a:pt x="294" y="121"/>
                  </a:lnTo>
                  <a:lnTo>
                    <a:pt x="294" y="125"/>
                  </a:lnTo>
                  <a:lnTo>
                    <a:pt x="294" y="125"/>
                  </a:lnTo>
                  <a:lnTo>
                    <a:pt x="289" y="126"/>
                  </a:lnTo>
                  <a:lnTo>
                    <a:pt x="284" y="129"/>
                  </a:lnTo>
                  <a:lnTo>
                    <a:pt x="275" y="135"/>
                  </a:lnTo>
                  <a:lnTo>
                    <a:pt x="268" y="142"/>
                  </a:lnTo>
                  <a:lnTo>
                    <a:pt x="261" y="151"/>
                  </a:lnTo>
                  <a:lnTo>
                    <a:pt x="250" y="170"/>
                  </a:lnTo>
                  <a:lnTo>
                    <a:pt x="244" y="180"/>
                  </a:lnTo>
                  <a:lnTo>
                    <a:pt x="239" y="188"/>
                  </a:lnTo>
                  <a:lnTo>
                    <a:pt x="239" y="188"/>
                  </a:lnTo>
                  <a:lnTo>
                    <a:pt x="235" y="190"/>
                  </a:lnTo>
                  <a:lnTo>
                    <a:pt x="233" y="191"/>
                  </a:lnTo>
                  <a:lnTo>
                    <a:pt x="225" y="196"/>
                  </a:lnTo>
                  <a:lnTo>
                    <a:pt x="218" y="200"/>
                  </a:lnTo>
                  <a:lnTo>
                    <a:pt x="215" y="203"/>
                  </a:lnTo>
                  <a:lnTo>
                    <a:pt x="214" y="206"/>
                  </a:lnTo>
                  <a:lnTo>
                    <a:pt x="214" y="206"/>
                  </a:lnTo>
                  <a:lnTo>
                    <a:pt x="213" y="211"/>
                  </a:lnTo>
                  <a:lnTo>
                    <a:pt x="210" y="215"/>
                  </a:lnTo>
                  <a:lnTo>
                    <a:pt x="206" y="223"/>
                  </a:lnTo>
                  <a:lnTo>
                    <a:pt x="202" y="232"/>
                  </a:lnTo>
                  <a:lnTo>
                    <a:pt x="201" y="236"/>
                  </a:lnTo>
                  <a:lnTo>
                    <a:pt x="202" y="241"/>
                  </a:lnTo>
                  <a:lnTo>
                    <a:pt x="202" y="241"/>
                  </a:lnTo>
                  <a:lnTo>
                    <a:pt x="198" y="241"/>
                  </a:lnTo>
                  <a:lnTo>
                    <a:pt x="193" y="241"/>
                  </a:lnTo>
                  <a:lnTo>
                    <a:pt x="185" y="245"/>
                  </a:lnTo>
                  <a:lnTo>
                    <a:pt x="178" y="250"/>
                  </a:lnTo>
                  <a:lnTo>
                    <a:pt x="174" y="257"/>
                  </a:lnTo>
                  <a:lnTo>
                    <a:pt x="174" y="257"/>
                  </a:lnTo>
                  <a:lnTo>
                    <a:pt x="173" y="261"/>
                  </a:lnTo>
                  <a:lnTo>
                    <a:pt x="173" y="266"/>
                  </a:lnTo>
                  <a:lnTo>
                    <a:pt x="173" y="271"/>
                  </a:lnTo>
                  <a:lnTo>
                    <a:pt x="172" y="275"/>
                  </a:lnTo>
                  <a:lnTo>
                    <a:pt x="172" y="275"/>
                  </a:lnTo>
                  <a:lnTo>
                    <a:pt x="165" y="283"/>
                  </a:lnTo>
                  <a:lnTo>
                    <a:pt x="158" y="291"/>
                  </a:lnTo>
                  <a:lnTo>
                    <a:pt x="143" y="304"/>
                  </a:lnTo>
                  <a:lnTo>
                    <a:pt x="111" y="329"/>
                  </a:lnTo>
                  <a:lnTo>
                    <a:pt x="111" y="329"/>
                  </a:lnTo>
                  <a:lnTo>
                    <a:pt x="105" y="333"/>
                  </a:lnTo>
                  <a:lnTo>
                    <a:pt x="95" y="337"/>
                  </a:lnTo>
                  <a:lnTo>
                    <a:pt x="75" y="344"/>
                  </a:lnTo>
                  <a:lnTo>
                    <a:pt x="75" y="344"/>
                  </a:lnTo>
                  <a:lnTo>
                    <a:pt x="66" y="347"/>
                  </a:lnTo>
                  <a:lnTo>
                    <a:pt x="58" y="352"/>
                  </a:lnTo>
                  <a:lnTo>
                    <a:pt x="51" y="358"/>
                  </a:lnTo>
                  <a:lnTo>
                    <a:pt x="44" y="365"/>
                  </a:lnTo>
                  <a:lnTo>
                    <a:pt x="31" y="380"/>
                  </a:lnTo>
                  <a:lnTo>
                    <a:pt x="18" y="395"/>
                  </a:lnTo>
                  <a:lnTo>
                    <a:pt x="18" y="395"/>
                  </a:lnTo>
                  <a:lnTo>
                    <a:pt x="16" y="398"/>
                  </a:lnTo>
                  <a:lnTo>
                    <a:pt x="15" y="403"/>
                  </a:lnTo>
                  <a:lnTo>
                    <a:pt x="15" y="408"/>
                  </a:lnTo>
                  <a:lnTo>
                    <a:pt x="16" y="414"/>
                  </a:lnTo>
                  <a:lnTo>
                    <a:pt x="18" y="427"/>
                  </a:lnTo>
                  <a:lnTo>
                    <a:pt x="24" y="439"/>
                  </a:lnTo>
                  <a:lnTo>
                    <a:pt x="24" y="439"/>
                  </a:lnTo>
                  <a:lnTo>
                    <a:pt x="25" y="444"/>
                  </a:lnTo>
                  <a:lnTo>
                    <a:pt x="26" y="448"/>
                  </a:lnTo>
                  <a:lnTo>
                    <a:pt x="27" y="460"/>
                  </a:lnTo>
                  <a:lnTo>
                    <a:pt x="26" y="483"/>
                  </a:lnTo>
                  <a:lnTo>
                    <a:pt x="26" y="483"/>
                  </a:lnTo>
                  <a:lnTo>
                    <a:pt x="18" y="482"/>
                  </a:lnTo>
                  <a:lnTo>
                    <a:pt x="11" y="485"/>
                  </a:lnTo>
                  <a:lnTo>
                    <a:pt x="7" y="488"/>
                  </a:lnTo>
                  <a:lnTo>
                    <a:pt x="3" y="493"/>
                  </a:lnTo>
                  <a:lnTo>
                    <a:pt x="1" y="498"/>
                  </a:lnTo>
                  <a:lnTo>
                    <a:pt x="0" y="505"/>
                  </a:lnTo>
                  <a:lnTo>
                    <a:pt x="1" y="512"/>
                  </a:lnTo>
                  <a:lnTo>
                    <a:pt x="2" y="518"/>
                  </a:lnTo>
                  <a:lnTo>
                    <a:pt x="2" y="518"/>
                  </a:lnTo>
                  <a:lnTo>
                    <a:pt x="4" y="521"/>
                  </a:lnTo>
                  <a:lnTo>
                    <a:pt x="6" y="523"/>
                  </a:lnTo>
                  <a:lnTo>
                    <a:pt x="11" y="528"/>
                  </a:lnTo>
                  <a:lnTo>
                    <a:pt x="17" y="530"/>
                  </a:lnTo>
                  <a:lnTo>
                    <a:pt x="24" y="531"/>
                  </a:lnTo>
                  <a:lnTo>
                    <a:pt x="37" y="532"/>
                  </a:lnTo>
                  <a:lnTo>
                    <a:pt x="43" y="534"/>
                  </a:lnTo>
                  <a:lnTo>
                    <a:pt x="48" y="537"/>
                  </a:lnTo>
                  <a:lnTo>
                    <a:pt x="48" y="537"/>
                  </a:lnTo>
                  <a:lnTo>
                    <a:pt x="56" y="546"/>
                  </a:lnTo>
                  <a:lnTo>
                    <a:pt x="64" y="555"/>
                  </a:lnTo>
                  <a:lnTo>
                    <a:pt x="68" y="560"/>
                  </a:lnTo>
                  <a:lnTo>
                    <a:pt x="73" y="561"/>
                  </a:lnTo>
                  <a:lnTo>
                    <a:pt x="75" y="561"/>
                  </a:lnTo>
                  <a:lnTo>
                    <a:pt x="77" y="560"/>
                  </a:lnTo>
                  <a:lnTo>
                    <a:pt x="83" y="556"/>
                  </a:lnTo>
                  <a:lnTo>
                    <a:pt x="83" y="556"/>
                  </a:lnTo>
                  <a:lnTo>
                    <a:pt x="111" y="526"/>
                  </a:lnTo>
                  <a:lnTo>
                    <a:pt x="111" y="526"/>
                  </a:lnTo>
                  <a:lnTo>
                    <a:pt x="116" y="522"/>
                  </a:lnTo>
                  <a:lnTo>
                    <a:pt x="120" y="519"/>
                  </a:lnTo>
                  <a:lnTo>
                    <a:pt x="131" y="515"/>
                  </a:lnTo>
                  <a:lnTo>
                    <a:pt x="136" y="512"/>
                  </a:lnTo>
                  <a:lnTo>
                    <a:pt x="141" y="508"/>
                  </a:lnTo>
                  <a:lnTo>
                    <a:pt x="145" y="504"/>
                  </a:lnTo>
                  <a:lnTo>
                    <a:pt x="148" y="498"/>
                  </a:lnTo>
                  <a:lnTo>
                    <a:pt x="148" y="498"/>
                  </a:lnTo>
                  <a:lnTo>
                    <a:pt x="150" y="501"/>
                  </a:lnTo>
                  <a:lnTo>
                    <a:pt x="152" y="503"/>
                  </a:lnTo>
                  <a:lnTo>
                    <a:pt x="155" y="503"/>
                  </a:lnTo>
                  <a:lnTo>
                    <a:pt x="158" y="503"/>
                  </a:lnTo>
                  <a:lnTo>
                    <a:pt x="158" y="503"/>
                  </a:lnTo>
                  <a:lnTo>
                    <a:pt x="157" y="514"/>
                  </a:lnTo>
                  <a:lnTo>
                    <a:pt x="158" y="519"/>
                  </a:lnTo>
                  <a:lnTo>
                    <a:pt x="159" y="522"/>
                  </a:lnTo>
                  <a:lnTo>
                    <a:pt x="159" y="522"/>
                  </a:lnTo>
                  <a:lnTo>
                    <a:pt x="161" y="523"/>
                  </a:lnTo>
                  <a:lnTo>
                    <a:pt x="163" y="523"/>
                  </a:lnTo>
                  <a:lnTo>
                    <a:pt x="168" y="520"/>
                  </a:lnTo>
                  <a:lnTo>
                    <a:pt x="173" y="516"/>
                  </a:lnTo>
                  <a:lnTo>
                    <a:pt x="174" y="516"/>
                  </a:lnTo>
                  <a:lnTo>
                    <a:pt x="176" y="519"/>
                  </a:lnTo>
                  <a:lnTo>
                    <a:pt x="176" y="519"/>
                  </a:lnTo>
                  <a:lnTo>
                    <a:pt x="177" y="524"/>
                  </a:lnTo>
                  <a:lnTo>
                    <a:pt x="177" y="531"/>
                  </a:lnTo>
                  <a:lnTo>
                    <a:pt x="177" y="544"/>
                  </a:lnTo>
                  <a:lnTo>
                    <a:pt x="177" y="556"/>
                  </a:lnTo>
                  <a:lnTo>
                    <a:pt x="178" y="562"/>
                  </a:lnTo>
                  <a:lnTo>
                    <a:pt x="181" y="566"/>
                  </a:lnTo>
                  <a:lnTo>
                    <a:pt x="181" y="566"/>
                  </a:lnTo>
                  <a:lnTo>
                    <a:pt x="185" y="572"/>
                  </a:lnTo>
                  <a:lnTo>
                    <a:pt x="192" y="576"/>
                  </a:lnTo>
                  <a:lnTo>
                    <a:pt x="205" y="580"/>
                  </a:lnTo>
                  <a:lnTo>
                    <a:pt x="211" y="582"/>
                  </a:lnTo>
                  <a:lnTo>
                    <a:pt x="217" y="587"/>
                  </a:lnTo>
                  <a:lnTo>
                    <a:pt x="222" y="594"/>
                  </a:lnTo>
                  <a:lnTo>
                    <a:pt x="225" y="603"/>
                  </a:lnTo>
                  <a:lnTo>
                    <a:pt x="225" y="603"/>
                  </a:lnTo>
                  <a:lnTo>
                    <a:pt x="227" y="607"/>
                  </a:lnTo>
                  <a:lnTo>
                    <a:pt x="232" y="611"/>
                  </a:lnTo>
                  <a:lnTo>
                    <a:pt x="236" y="613"/>
                  </a:lnTo>
                  <a:lnTo>
                    <a:pt x="243" y="615"/>
                  </a:lnTo>
                  <a:lnTo>
                    <a:pt x="250" y="615"/>
                  </a:lnTo>
                  <a:lnTo>
                    <a:pt x="257" y="615"/>
                  </a:lnTo>
                  <a:lnTo>
                    <a:pt x="264" y="614"/>
                  </a:lnTo>
                  <a:lnTo>
                    <a:pt x="271" y="613"/>
                  </a:lnTo>
                  <a:lnTo>
                    <a:pt x="271" y="613"/>
                  </a:lnTo>
                  <a:lnTo>
                    <a:pt x="277" y="610"/>
                  </a:lnTo>
                  <a:lnTo>
                    <a:pt x="281" y="607"/>
                  </a:lnTo>
                  <a:lnTo>
                    <a:pt x="283" y="604"/>
                  </a:lnTo>
                  <a:lnTo>
                    <a:pt x="285" y="602"/>
                  </a:lnTo>
                  <a:lnTo>
                    <a:pt x="286" y="598"/>
                  </a:lnTo>
                  <a:lnTo>
                    <a:pt x="286" y="594"/>
                  </a:lnTo>
                  <a:lnTo>
                    <a:pt x="285" y="589"/>
                  </a:lnTo>
                  <a:lnTo>
                    <a:pt x="285" y="589"/>
                  </a:lnTo>
                  <a:lnTo>
                    <a:pt x="297" y="588"/>
                  </a:lnTo>
                  <a:lnTo>
                    <a:pt x="307" y="586"/>
                  </a:lnTo>
                  <a:lnTo>
                    <a:pt x="316" y="582"/>
                  </a:lnTo>
                  <a:lnTo>
                    <a:pt x="324" y="578"/>
                  </a:lnTo>
                  <a:lnTo>
                    <a:pt x="330" y="571"/>
                  </a:lnTo>
                  <a:lnTo>
                    <a:pt x="332" y="566"/>
                  </a:lnTo>
                  <a:lnTo>
                    <a:pt x="333" y="562"/>
                  </a:lnTo>
                  <a:lnTo>
                    <a:pt x="335" y="552"/>
                  </a:lnTo>
                  <a:lnTo>
                    <a:pt x="334" y="538"/>
                  </a:lnTo>
                  <a:lnTo>
                    <a:pt x="334" y="538"/>
                  </a:lnTo>
                  <a:lnTo>
                    <a:pt x="338" y="539"/>
                  </a:lnTo>
                  <a:lnTo>
                    <a:pt x="340" y="539"/>
                  </a:lnTo>
                  <a:lnTo>
                    <a:pt x="342" y="538"/>
                  </a:lnTo>
                  <a:lnTo>
                    <a:pt x="343" y="536"/>
                  </a:lnTo>
                  <a:lnTo>
                    <a:pt x="346" y="530"/>
                  </a:lnTo>
                  <a:lnTo>
                    <a:pt x="347" y="527"/>
                  </a:lnTo>
                  <a:lnTo>
                    <a:pt x="347" y="527"/>
                  </a:lnTo>
                  <a:lnTo>
                    <a:pt x="348" y="523"/>
                  </a:lnTo>
                  <a:lnTo>
                    <a:pt x="349" y="521"/>
                  </a:lnTo>
                  <a:lnTo>
                    <a:pt x="349" y="515"/>
                  </a:lnTo>
                  <a:lnTo>
                    <a:pt x="346" y="508"/>
                  </a:lnTo>
                  <a:lnTo>
                    <a:pt x="342" y="503"/>
                  </a:lnTo>
                  <a:lnTo>
                    <a:pt x="339" y="497"/>
                  </a:lnTo>
                  <a:lnTo>
                    <a:pt x="335" y="491"/>
                  </a:lnTo>
                  <a:lnTo>
                    <a:pt x="334" y="486"/>
                  </a:lnTo>
                  <a:lnTo>
                    <a:pt x="335" y="482"/>
                  </a:lnTo>
                  <a:lnTo>
                    <a:pt x="337" y="480"/>
                  </a:lnTo>
                  <a:lnTo>
                    <a:pt x="337" y="480"/>
                  </a:lnTo>
                  <a:lnTo>
                    <a:pt x="339" y="478"/>
                  </a:lnTo>
                  <a:lnTo>
                    <a:pt x="341" y="477"/>
                  </a:lnTo>
                  <a:lnTo>
                    <a:pt x="349" y="474"/>
                  </a:lnTo>
                  <a:lnTo>
                    <a:pt x="357" y="472"/>
                  </a:lnTo>
                  <a:lnTo>
                    <a:pt x="360" y="470"/>
                  </a:lnTo>
                  <a:lnTo>
                    <a:pt x="362" y="468"/>
                  </a:lnTo>
                  <a:lnTo>
                    <a:pt x="362" y="468"/>
                  </a:lnTo>
                  <a:lnTo>
                    <a:pt x="365" y="458"/>
                  </a:lnTo>
                  <a:lnTo>
                    <a:pt x="366" y="449"/>
                  </a:lnTo>
                  <a:lnTo>
                    <a:pt x="365" y="440"/>
                  </a:lnTo>
                  <a:lnTo>
                    <a:pt x="364" y="437"/>
                  </a:lnTo>
                  <a:lnTo>
                    <a:pt x="362" y="436"/>
                  </a:lnTo>
                  <a:lnTo>
                    <a:pt x="362" y="436"/>
                  </a:lnTo>
                  <a:lnTo>
                    <a:pt x="356" y="431"/>
                  </a:lnTo>
                  <a:lnTo>
                    <a:pt x="351" y="427"/>
                  </a:lnTo>
                  <a:lnTo>
                    <a:pt x="344" y="418"/>
                  </a:lnTo>
                  <a:lnTo>
                    <a:pt x="340" y="407"/>
                  </a:lnTo>
                  <a:lnTo>
                    <a:pt x="335" y="397"/>
                  </a:lnTo>
                  <a:lnTo>
                    <a:pt x="335" y="397"/>
                  </a:lnTo>
                  <a:lnTo>
                    <a:pt x="333" y="389"/>
                  </a:lnTo>
                  <a:lnTo>
                    <a:pt x="332" y="381"/>
                  </a:lnTo>
                  <a:lnTo>
                    <a:pt x="333" y="374"/>
                  </a:lnTo>
                  <a:lnTo>
                    <a:pt x="334" y="371"/>
                  </a:lnTo>
                  <a:lnTo>
                    <a:pt x="335" y="370"/>
                  </a:lnTo>
                  <a:lnTo>
                    <a:pt x="335" y="370"/>
                  </a:lnTo>
                  <a:lnTo>
                    <a:pt x="342" y="365"/>
                  </a:lnTo>
                  <a:lnTo>
                    <a:pt x="349" y="363"/>
                  </a:lnTo>
                  <a:lnTo>
                    <a:pt x="364" y="358"/>
                  </a:lnTo>
                  <a:lnTo>
                    <a:pt x="371" y="355"/>
                  </a:lnTo>
                  <a:lnTo>
                    <a:pt x="376" y="352"/>
                  </a:lnTo>
                  <a:lnTo>
                    <a:pt x="380" y="345"/>
                  </a:lnTo>
                  <a:lnTo>
                    <a:pt x="382" y="341"/>
                  </a:lnTo>
                  <a:lnTo>
                    <a:pt x="382" y="337"/>
                  </a:lnTo>
                  <a:lnTo>
                    <a:pt x="382" y="337"/>
                  </a:lnTo>
                  <a:lnTo>
                    <a:pt x="385" y="319"/>
                  </a:lnTo>
                  <a:lnTo>
                    <a:pt x="389" y="301"/>
                  </a:lnTo>
                  <a:lnTo>
                    <a:pt x="395" y="286"/>
                  </a:lnTo>
                  <a:lnTo>
                    <a:pt x="397" y="278"/>
                  </a:lnTo>
                  <a:lnTo>
                    <a:pt x="401" y="271"/>
                  </a:lnTo>
                  <a:lnTo>
                    <a:pt x="406" y="264"/>
                  </a:lnTo>
                  <a:lnTo>
                    <a:pt x="410" y="258"/>
                  </a:lnTo>
                  <a:lnTo>
                    <a:pt x="416" y="254"/>
                  </a:lnTo>
                  <a:lnTo>
                    <a:pt x="423" y="251"/>
                  </a:lnTo>
                  <a:lnTo>
                    <a:pt x="430" y="249"/>
                  </a:lnTo>
                  <a:lnTo>
                    <a:pt x="438" y="248"/>
                  </a:lnTo>
                  <a:lnTo>
                    <a:pt x="447" y="249"/>
                  </a:lnTo>
                  <a:lnTo>
                    <a:pt x="457" y="251"/>
                  </a:lnTo>
                  <a:lnTo>
                    <a:pt x="457" y="251"/>
                  </a:lnTo>
                  <a:lnTo>
                    <a:pt x="458" y="246"/>
                  </a:lnTo>
                  <a:lnTo>
                    <a:pt x="462" y="241"/>
                  </a:lnTo>
                  <a:lnTo>
                    <a:pt x="466" y="238"/>
                  </a:lnTo>
                  <a:lnTo>
                    <a:pt x="472" y="237"/>
                  </a:lnTo>
                  <a:lnTo>
                    <a:pt x="472" y="237"/>
                  </a:lnTo>
                  <a:lnTo>
                    <a:pt x="478" y="237"/>
                  </a:lnTo>
                  <a:lnTo>
                    <a:pt x="482" y="239"/>
                  </a:lnTo>
                  <a:lnTo>
                    <a:pt x="486" y="242"/>
                  </a:lnTo>
                  <a:lnTo>
                    <a:pt x="489" y="246"/>
                  </a:lnTo>
                  <a:lnTo>
                    <a:pt x="491" y="250"/>
                  </a:lnTo>
                  <a:lnTo>
                    <a:pt x="492" y="256"/>
                  </a:lnTo>
                  <a:lnTo>
                    <a:pt x="493" y="266"/>
                  </a:lnTo>
                  <a:lnTo>
                    <a:pt x="493" y="266"/>
                  </a:lnTo>
                  <a:lnTo>
                    <a:pt x="492" y="273"/>
                  </a:lnTo>
                  <a:lnTo>
                    <a:pt x="490" y="279"/>
                  </a:lnTo>
                  <a:lnTo>
                    <a:pt x="486" y="283"/>
                  </a:lnTo>
                  <a:lnTo>
                    <a:pt x="480" y="287"/>
                  </a:lnTo>
                  <a:lnTo>
                    <a:pt x="468" y="294"/>
                  </a:lnTo>
                  <a:lnTo>
                    <a:pt x="463" y="298"/>
                  </a:lnTo>
                  <a:lnTo>
                    <a:pt x="459" y="303"/>
                  </a:lnTo>
                  <a:lnTo>
                    <a:pt x="459" y="303"/>
                  </a:lnTo>
                  <a:lnTo>
                    <a:pt x="454" y="313"/>
                  </a:lnTo>
                  <a:lnTo>
                    <a:pt x="448" y="321"/>
                  </a:lnTo>
                  <a:lnTo>
                    <a:pt x="434" y="336"/>
                  </a:lnTo>
                  <a:lnTo>
                    <a:pt x="420" y="350"/>
                  </a:lnTo>
                  <a:lnTo>
                    <a:pt x="405" y="364"/>
                  </a:lnTo>
                  <a:lnTo>
                    <a:pt x="405" y="364"/>
                  </a:lnTo>
                  <a:lnTo>
                    <a:pt x="401" y="367"/>
                  </a:lnTo>
                  <a:lnTo>
                    <a:pt x="400" y="370"/>
                  </a:lnTo>
                  <a:lnTo>
                    <a:pt x="399" y="373"/>
                  </a:lnTo>
                  <a:lnTo>
                    <a:pt x="399" y="377"/>
                  </a:lnTo>
                  <a:lnTo>
                    <a:pt x="400" y="383"/>
                  </a:lnTo>
                  <a:lnTo>
                    <a:pt x="404" y="390"/>
                  </a:lnTo>
                  <a:lnTo>
                    <a:pt x="407" y="398"/>
                  </a:lnTo>
                  <a:lnTo>
                    <a:pt x="410" y="405"/>
                  </a:lnTo>
                  <a:lnTo>
                    <a:pt x="413" y="414"/>
                  </a:lnTo>
                  <a:lnTo>
                    <a:pt x="413" y="418"/>
                  </a:lnTo>
                  <a:lnTo>
                    <a:pt x="413" y="422"/>
                  </a:lnTo>
                  <a:lnTo>
                    <a:pt x="413" y="422"/>
                  </a:lnTo>
                  <a:lnTo>
                    <a:pt x="408" y="421"/>
                  </a:lnTo>
                  <a:lnTo>
                    <a:pt x="405" y="422"/>
                  </a:lnTo>
                  <a:lnTo>
                    <a:pt x="401" y="424"/>
                  </a:lnTo>
                  <a:lnTo>
                    <a:pt x="399" y="428"/>
                  </a:lnTo>
                  <a:lnTo>
                    <a:pt x="397" y="436"/>
                  </a:lnTo>
                  <a:lnTo>
                    <a:pt x="393" y="443"/>
                  </a:lnTo>
                  <a:lnTo>
                    <a:pt x="393" y="443"/>
                  </a:lnTo>
                  <a:lnTo>
                    <a:pt x="393" y="446"/>
                  </a:lnTo>
                  <a:lnTo>
                    <a:pt x="393" y="449"/>
                  </a:lnTo>
                  <a:lnTo>
                    <a:pt x="395" y="455"/>
                  </a:lnTo>
                  <a:lnTo>
                    <a:pt x="398" y="458"/>
                  </a:lnTo>
                  <a:lnTo>
                    <a:pt x="404" y="462"/>
                  </a:lnTo>
                  <a:lnTo>
                    <a:pt x="404" y="462"/>
                  </a:lnTo>
                  <a:lnTo>
                    <a:pt x="410" y="462"/>
                  </a:lnTo>
                  <a:lnTo>
                    <a:pt x="417" y="461"/>
                  </a:lnTo>
                  <a:lnTo>
                    <a:pt x="424" y="458"/>
                  </a:lnTo>
                  <a:lnTo>
                    <a:pt x="431" y="456"/>
                  </a:lnTo>
                  <a:lnTo>
                    <a:pt x="443" y="452"/>
                  </a:lnTo>
                  <a:lnTo>
                    <a:pt x="450" y="450"/>
                  </a:lnTo>
                  <a:lnTo>
                    <a:pt x="456" y="450"/>
                  </a:lnTo>
                  <a:lnTo>
                    <a:pt x="456" y="450"/>
                  </a:lnTo>
                  <a:lnTo>
                    <a:pt x="460" y="453"/>
                  </a:lnTo>
                  <a:lnTo>
                    <a:pt x="465" y="457"/>
                  </a:lnTo>
                  <a:lnTo>
                    <a:pt x="474" y="465"/>
                  </a:lnTo>
                  <a:lnTo>
                    <a:pt x="479" y="470"/>
                  </a:lnTo>
                  <a:lnTo>
                    <a:pt x="483" y="472"/>
                  </a:lnTo>
                  <a:lnTo>
                    <a:pt x="489" y="473"/>
                  </a:lnTo>
                  <a:lnTo>
                    <a:pt x="495" y="471"/>
                  </a:lnTo>
                  <a:lnTo>
                    <a:pt x="495" y="471"/>
                  </a:lnTo>
                  <a:lnTo>
                    <a:pt x="515" y="461"/>
                  </a:lnTo>
                  <a:lnTo>
                    <a:pt x="525" y="455"/>
                  </a:lnTo>
                  <a:lnTo>
                    <a:pt x="536" y="452"/>
                  </a:lnTo>
                  <a:lnTo>
                    <a:pt x="546" y="448"/>
                  </a:lnTo>
                  <a:lnTo>
                    <a:pt x="557" y="447"/>
                  </a:lnTo>
                  <a:lnTo>
                    <a:pt x="567" y="447"/>
                  </a:lnTo>
                  <a:lnTo>
                    <a:pt x="579" y="449"/>
                  </a:lnTo>
                  <a:lnTo>
                    <a:pt x="579" y="449"/>
                  </a:lnTo>
                  <a:lnTo>
                    <a:pt x="586" y="453"/>
                  </a:lnTo>
                  <a:lnTo>
                    <a:pt x="592" y="458"/>
                  </a:lnTo>
                  <a:lnTo>
                    <a:pt x="597" y="465"/>
                  </a:lnTo>
                  <a:lnTo>
                    <a:pt x="600" y="473"/>
                  </a:lnTo>
                  <a:lnTo>
                    <a:pt x="602" y="481"/>
                  </a:lnTo>
                  <a:lnTo>
                    <a:pt x="602" y="485"/>
                  </a:lnTo>
                  <a:lnTo>
                    <a:pt x="600" y="489"/>
                  </a:lnTo>
                  <a:lnTo>
                    <a:pt x="599" y="493"/>
                  </a:lnTo>
                  <a:lnTo>
                    <a:pt x="596" y="496"/>
                  </a:lnTo>
                  <a:lnTo>
                    <a:pt x="594" y="499"/>
                  </a:lnTo>
                  <a:lnTo>
                    <a:pt x="589" y="503"/>
                  </a:lnTo>
                  <a:lnTo>
                    <a:pt x="589" y="503"/>
                  </a:lnTo>
                  <a:lnTo>
                    <a:pt x="596" y="505"/>
                  </a:lnTo>
                  <a:lnTo>
                    <a:pt x="603" y="508"/>
                  </a:lnTo>
                  <a:lnTo>
                    <a:pt x="608" y="513"/>
                  </a:lnTo>
                  <a:lnTo>
                    <a:pt x="613" y="519"/>
                  </a:lnTo>
                  <a:lnTo>
                    <a:pt x="613" y="519"/>
                  </a:lnTo>
                  <a:lnTo>
                    <a:pt x="614" y="523"/>
                  </a:lnTo>
                  <a:lnTo>
                    <a:pt x="614" y="523"/>
                  </a:lnTo>
                  <a:lnTo>
                    <a:pt x="616" y="490"/>
                  </a:lnTo>
                  <a:lnTo>
                    <a:pt x="619" y="468"/>
                  </a:lnTo>
                  <a:lnTo>
                    <a:pt x="619" y="468"/>
                  </a:lnTo>
                  <a:lnTo>
                    <a:pt x="621" y="462"/>
                  </a:lnTo>
                  <a:lnTo>
                    <a:pt x="623" y="455"/>
                  </a:lnTo>
                  <a:lnTo>
                    <a:pt x="628" y="449"/>
                  </a:lnTo>
                  <a:lnTo>
                    <a:pt x="632" y="444"/>
                  </a:lnTo>
                  <a:lnTo>
                    <a:pt x="650" y="423"/>
                  </a:lnTo>
                  <a:lnTo>
                    <a:pt x="650" y="42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61" name="ïślïḋè">
              <a:extLst>
                <a:ext uri="{FF2B5EF4-FFF2-40B4-BE49-F238E27FC236}">
                  <a16:creationId xmlns:a16="http://schemas.microsoft.com/office/drawing/2014/main" id="{D5230120-4091-4EC4-9816-A2C0A5659D43}"/>
                </a:ext>
              </a:extLst>
            </p:cNvPr>
            <p:cNvSpPr/>
            <p:nvPr/>
          </p:nvSpPr>
          <p:spPr bwMode="auto">
            <a:xfrm>
              <a:off x="6090555" y="3142029"/>
              <a:ext cx="5046" cy="4817"/>
            </a:xfrm>
            <a:custGeom>
              <a:avLst/>
              <a:gdLst>
                <a:gd name="T0" fmla="*/ 0 w 6"/>
                <a:gd name="T1" fmla="*/ 4 h 4"/>
                <a:gd name="T2" fmla="*/ 0 w 6"/>
                <a:gd name="T3" fmla="*/ 4 h 4"/>
                <a:gd name="T4" fmla="*/ 4 w 6"/>
                <a:gd name="T5" fmla="*/ 4 h 4"/>
                <a:gd name="T6" fmla="*/ 4 w 6"/>
                <a:gd name="T7" fmla="*/ 4 h 4"/>
                <a:gd name="T8" fmla="*/ 6 w 6"/>
                <a:gd name="T9" fmla="*/ 0 h 4"/>
                <a:gd name="T10" fmla="*/ 6 w 6"/>
                <a:gd name="T11" fmla="*/ 0 h 4"/>
                <a:gd name="T12" fmla="*/ 0 w 6"/>
                <a:gd name="T13" fmla="*/ 4 h 4"/>
                <a:gd name="T14" fmla="*/ 0 w 6"/>
                <a:gd name="T15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" h="4">
                  <a:moveTo>
                    <a:pt x="0" y="4"/>
                  </a:moveTo>
                  <a:lnTo>
                    <a:pt x="0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62" name="i$ļíďé">
              <a:extLst>
                <a:ext uri="{FF2B5EF4-FFF2-40B4-BE49-F238E27FC236}">
                  <a16:creationId xmlns:a16="http://schemas.microsoft.com/office/drawing/2014/main" id="{EABA3F2B-43E9-4C21-BF81-83C32D3B937B}"/>
                </a:ext>
              </a:extLst>
            </p:cNvPr>
            <p:cNvSpPr/>
            <p:nvPr/>
          </p:nvSpPr>
          <p:spPr bwMode="auto">
            <a:xfrm>
              <a:off x="5278138" y="2632953"/>
              <a:ext cx="1130317" cy="621488"/>
            </a:xfrm>
            <a:custGeom>
              <a:avLst/>
              <a:gdLst>
                <a:gd name="T0" fmla="*/ 1264 w 1344"/>
                <a:gd name="T1" fmla="*/ 295 h 774"/>
                <a:gd name="T2" fmla="*/ 1145 w 1344"/>
                <a:gd name="T3" fmla="*/ 259 h 774"/>
                <a:gd name="T4" fmla="*/ 1100 w 1344"/>
                <a:gd name="T5" fmla="*/ 157 h 774"/>
                <a:gd name="T6" fmla="*/ 1044 w 1344"/>
                <a:gd name="T7" fmla="*/ 104 h 774"/>
                <a:gd name="T8" fmla="*/ 1024 w 1344"/>
                <a:gd name="T9" fmla="*/ 34 h 774"/>
                <a:gd name="T10" fmla="*/ 948 w 1344"/>
                <a:gd name="T11" fmla="*/ 1 h 774"/>
                <a:gd name="T12" fmla="*/ 912 w 1344"/>
                <a:gd name="T13" fmla="*/ 64 h 774"/>
                <a:gd name="T14" fmla="*/ 864 w 1344"/>
                <a:gd name="T15" fmla="*/ 37 h 774"/>
                <a:gd name="T16" fmla="*/ 838 w 1344"/>
                <a:gd name="T17" fmla="*/ 120 h 774"/>
                <a:gd name="T18" fmla="*/ 805 w 1344"/>
                <a:gd name="T19" fmla="*/ 135 h 774"/>
                <a:gd name="T20" fmla="*/ 795 w 1344"/>
                <a:gd name="T21" fmla="*/ 161 h 774"/>
                <a:gd name="T22" fmla="*/ 730 w 1344"/>
                <a:gd name="T23" fmla="*/ 174 h 774"/>
                <a:gd name="T24" fmla="*/ 639 w 1344"/>
                <a:gd name="T25" fmla="*/ 186 h 774"/>
                <a:gd name="T26" fmla="*/ 570 w 1344"/>
                <a:gd name="T27" fmla="*/ 138 h 774"/>
                <a:gd name="T28" fmla="*/ 568 w 1344"/>
                <a:gd name="T29" fmla="*/ 68 h 774"/>
                <a:gd name="T30" fmla="*/ 539 w 1344"/>
                <a:gd name="T31" fmla="*/ 126 h 774"/>
                <a:gd name="T32" fmla="*/ 536 w 1344"/>
                <a:gd name="T33" fmla="*/ 155 h 774"/>
                <a:gd name="T34" fmla="*/ 472 w 1344"/>
                <a:gd name="T35" fmla="*/ 201 h 774"/>
                <a:gd name="T36" fmla="*/ 404 w 1344"/>
                <a:gd name="T37" fmla="*/ 255 h 774"/>
                <a:gd name="T38" fmla="*/ 383 w 1344"/>
                <a:gd name="T39" fmla="*/ 306 h 774"/>
                <a:gd name="T40" fmla="*/ 330 w 1344"/>
                <a:gd name="T41" fmla="*/ 348 h 774"/>
                <a:gd name="T42" fmla="*/ 229 w 1344"/>
                <a:gd name="T43" fmla="*/ 377 h 774"/>
                <a:gd name="T44" fmla="*/ 250 w 1344"/>
                <a:gd name="T45" fmla="*/ 414 h 774"/>
                <a:gd name="T46" fmla="*/ 271 w 1344"/>
                <a:gd name="T47" fmla="*/ 468 h 774"/>
                <a:gd name="T48" fmla="*/ 271 w 1344"/>
                <a:gd name="T49" fmla="*/ 543 h 774"/>
                <a:gd name="T50" fmla="*/ 179 w 1344"/>
                <a:gd name="T51" fmla="*/ 519 h 774"/>
                <a:gd name="T52" fmla="*/ 100 w 1344"/>
                <a:gd name="T53" fmla="*/ 576 h 774"/>
                <a:gd name="T54" fmla="*/ 118 w 1344"/>
                <a:gd name="T55" fmla="*/ 658 h 774"/>
                <a:gd name="T56" fmla="*/ 66 w 1344"/>
                <a:gd name="T57" fmla="*/ 735 h 774"/>
                <a:gd name="T58" fmla="*/ 0 w 1344"/>
                <a:gd name="T59" fmla="*/ 733 h 774"/>
                <a:gd name="T60" fmla="*/ 73 w 1344"/>
                <a:gd name="T61" fmla="*/ 744 h 774"/>
                <a:gd name="T62" fmla="*/ 164 w 1344"/>
                <a:gd name="T63" fmla="*/ 770 h 774"/>
                <a:gd name="T64" fmla="*/ 296 w 1344"/>
                <a:gd name="T65" fmla="*/ 725 h 774"/>
                <a:gd name="T66" fmla="*/ 341 w 1344"/>
                <a:gd name="T67" fmla="*/ 665 h 774"/>
                <a:gd name="T68" fmla="*/ 393 w 1344"/>
                <a:gd name="T69" fmla="*/ 602 h 774"/>
                <a:gd name="T70" fmla="*/ 427 w 1344"/>
                <a:gd name="T71" fmla="*/ 537 h 774"/>
                <a:gd name="T72" fmla="*/ 579 w 1344"/>
                <a:gd name="T73" fmla="*/ 521 h 774"/>
                <a:gd name="T74" fmla="*/ 615 w 1344"/>
                <a:gd name="T75" fmla="*/ 597 h 774"/>
                <a:gd name="T76" fmla="*/ 703 w 1344"/>
                <a:gd name="T77" fmla="*/ 635 h 774"/>
                <a:gd name="T78" fmla="*/ 718 w 1344"/>
                <a:gd name="T79" fmla="*/ 675 h 774"/>
                <a:gd name="T80" fmla="*/ 788 w 1344"/>
                <a:gd name="T81" fmla="*/ 659 h 774"/>
                <a:gd name="T82" fmla="*/ 753 w 1344"/>
                <a:gd name="T83" fmla="*/ 621 h 774"/>
                <a:gd name="T84" fmla="*/ 710 w 1344"/>
                <a:gd name="T85" fmla="*/ 570 h 774"/>
                <a:gd name="T86" fmla="*/ 638 w 1344"/>
                <a:gd name="T87" fmla="*/ 471 h 774"/>
                <a:gd name="T88" fmla="*/ 706 w 1344"/>
                <a:gd name="T89" fmla="*/ 509 h 774"/>
                <a:gd name="T90" fmla="*/ 779 w 1344"/>
                <a:gd name="T91" fmla="*/ 579 h 774"/>
                <a:gd name="T92" fmla="*/ 825 w 1344"/>
                <a:gd name="T93" fmla="*/ 685 h 774"/>
                <a:gd name="T94" fmla="*/ 857 w 1344"/>
                <a:gd name="T95" fmla="*/ 741 h 774"/>
                <a:gd name="T96" fmla="*/ 923 w 1344"/>
                <a:gd name="T97" fmla="*/ 709 h 774"/>
                <a:gd name="T98" fmla="*/ 942 w 1344"/>
                <a:gd name="T99" fmla="*/ 639 h 774"/>
                <a:gd name="T100" fmla="*/ 973 w 1344"/>
                <a:gd name="T101" fmla="*/ 635 h 774"/>
                <a:gd name="T102" fmla="*/ 1023 w 1344"/>
                <a:gd name="T103" fmla="*/ 614 h 774"/>
                <a:gd name="T104" fmla="*/ 1056 w 1344"/>
                <a:gd name="T105" fmla="*/ 561 h 774"/>
                <a:gd name="T106" fmla="*/ 1069 w 1344"/>
                <a:gd name="T107" fmla="*/ 479 h 774"/>
                <a:gd name="T108" fmla="*/ 1142 w 1344"/>
                <a:gd name="T109" fmla="*/ 432 h 774"/>
                <a:gd name="T110" fmla="*/ 1145 w 1344"/>
                <a:gd name="T111" fmla="*/ 477 h 774"/>
                <a:gd name="T112" fmla="*/ 1228 w 1344"/>
                <a:gd name="T113" fmla="*/ 479 h 774"/>
                <a:gd name="T114" fmla="*/ 1207 w 1344"/>
                <a:gd name="T115" fmla="*/ 427 h 774"/>
                <a:gd name="T116" fmla="*/ 1282 w 1344"/>
                <a:gd name="T117" fmla="*/ 431 h 7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344" h="774">
                  <a:moveTo>
                    <a:pt x="1342" y="375"/>
                  </a:moveTo>
                  <a:lnTo>
                    <a:pt x="1342" y="375"/>
                  </a:lnTo>
                  <a:lnTo>
                    <a:pt x="1344" y="370"/>
                  </a:lnTo>
                  <a:lnTo>
                    <a:pt x="1343" y="363"/>
                  </a:lnTo>
                  <a:lnTo>
                    <a:pt x="1342" y="357"/>
                  </a:lnTo>
                  <a:lnTo>
                    <a:pt x="1339" y="350"/>
                  </a:lnTo>
                  <a:lnTo>
                    <a:pt x="1334" y="345"/>
                  </a:lnTo>
                  <a:lnTo>
                    <a:pt x="1329" y="338"/>
                  </a:lnTo>
                  <a:lnTo>
                    <a:pt x="1316" y="327"/>
                  </a:lnTo>
                  <a:lnTo>
                    <a:pt x="1301" y="316"/>
                  </a:lnTo>
                  <a:lnTo>
                    <a:pt x="1289" y="308"/>
                  </a:lnTo>
                  <a:lnTo>
                    <a:pt x="1272" y="298"/>
                  </a:lnTo>
                  <a:lnTo>
                    <a:pt x="1272" y="298"/>
                  </a:lnTo>
                  <a:lnTo>
                    <a:pt x="1264" y="295"/>
                  </a:lnTo>
                  <a:lnTo>
                    <a:pt x="1253" y="291"/>
                  </a:lnTo>
                  <a:lnTo>
                    <a:pt x="1241" y="289"/>
                  </a:lnTo>
                  <a:lnTo>
                    <a:pt x="1224" y="288"/>
                  </a:lnTo>
                  <a:lnTo>
                    <a:pt x="1224" y="288"/>
                  </a:lnTo>
                  <a:lnTo>
                    <a:pt x="1215" y="287"/>
                  </a:lnTo>
                  <a:lnTo>
                    <a:pt x="1206" y="284"/>
                  </a:lnTo>
                  <a:lnTo>
                    <a:pt x="1198" y="281"/>
                  </a:lnTo>
                  <a:lnTo>
                    <a:pt x="1190" y="278"/>
                  </a:lnTo>
                  <a:lnTo>
                    <a:pt x="1176" y="271"/>
                  </a:lnTo>
                  <a:lnTo>
                    <a:pt x="1168" y="266"/>
                  </a:lnTo>
                  <a:lnTo>
                    <a:pt x="1168" y="266"/>
                  </a:lnTo>
                  <a:lnTo>
                    <a:pt x="1161" y="265"/>
                  </a:lnTo>
                  <a:lnTo>
                    <a:pt x="1151" y="262"/>
                  </a:lnTo>
                  <a:lnTo>
                    <a:pt x="1145" y="259"/>
                  </a:lnTo>
                  <a:lnTo>
                    <a:pt x="1141" y="256"/>
                  </a:lnTo>
                  <a:lnTo>
                    <a:pt x="1137" y="253"/>
                  </a:lnTo>
                  <a:lnTo>
                    <a:pt x="1136" y="247"/>
                  </a:lnTo>
                  <a:lnTo>
                    <a:pt x="1136" y="247"/>
                  </a:lnTo>
                  <a:lnTo>
                    <a:pt x="1134" y="236"/>
                  </a:lnTo>
                  <a:lnTo>
                    <a:pt x="1129" y="222"/>
                  </a:lnTo>
                  <a:lnTo>
                    <a:pt x="1124" y="206"/>
                  </a:lnTo>
                  <a:lnTo>
                    <a:pt x="1118" y="183"/>
                  </a:lnTo>
                  <a:lnTo>
                    <a:pt x="1118" y="183"/>
                  </a:lnTo>
                  <a:lnTo>
                    <a:pt x="1116" y="178"/>
                  </a:lnTo>
                  <a:lnTo>
                    <a:pt x="1114" y="172"/>
                  </a:lnTo>
                  <a:lnTo>
                    <a:pt x="1111" y="167"/>
                  </a:lnTo>
                  <a:lnTo>
                    <a:pt x="1108" y="163"/>
                  </a:lnTo>
                  <a:lnTo>
                    <a:pt x="1100" y="157"/>
                  </a:lnTo>
                  <a:lnTo>
                    <a:pt x="1092" y="153"/>
                  </a:lnTo>
                  <a:lnTo>
                    <a:pt x="1083" y="150"/>
                  </a:lnTo>
                  <a:lnTo>
                    <a:pt x="1074" y="148"/>
                  </a:lnTo>
                  <a:lnTo>
                    <a:pt x="1059" y="147"/>
                  </a:lnTo>
                  <a:lnTo>
                    <a:pt x="1059" y="147"/>
                  </a:lnTo>
                  <a:lnTo>
                    <a:pt x="1053" y="146"/>
                  </a:lnTo>
                  <a:lnTo>
                    <a:pt x="1051" y="143"/>
                  </a:lnTo>
                  <a:lnTo>
                    <a:pt x="1049" y="140"/>
                  </a:lnTo>
                  <a:lnTo>
                    <a:pt x="1048" y="135"/>
                  </a:lnTo>
                  <a:lnTo>
                    <a:pt x="1048" y="124"/>
                  </a:lnTo>
                  <a:lnTo>
                    <a:pt x="1046" y="117"/>
                  </a:lnTo>
                  <a:lnTo>
                    <a:pt x="1045" y="110"/>
                  </a:lnTo>
                  <a:lnTo>
                    <a:pt x="1045" y="110"/>
                  </a:lnTo>
                  <a:lnTo>
                    <a:pt x="1044" y="104"/>
                  </a:lnTo>
                  <a:lnTo>
                    <a:pt x="1044" y="98"/>
                  </a:lnTo>
                  <a:lnTo>
                    <a:pt x="1045" y="88"/>
                  </a:lnTo>
                  <a:lnTo>
                    <a:pt x="1048" y="74"/>
                  </a:lnTo>
                  <a:lnTo>
                    <a:pt x="1050" y="52"/>
                  </a:lnTo>
                  <a:lnTo>
                    <a:pt x="1050" y="52"/>
                  </a:lnTo>
                  <a:lnTo>
                    <a:pt x="1050" y="47"/>
                  </a:lnTo>
                  <a:lnTo>
                    <a:pt x="1050" y="47"/>
                  </a:lnTo>
                  <a:lnTo>
                    <a:pt x="1050" y="48"/>
                  </a:lnTo>
                  <a:lnTo>
                    <a:pt x="1050" y="48"/>
                  </a:lnTo>
                  <a:lnTo>
                    <a:pt x="1043" y="49"/>
                  </a:lnTo>
                  <a:lnTo>
                    <a:pt x="1039" y="48"/>
                  </a:lnTo>
                  <a:lnTo>
                    <a:pt x="1034" y="46"/>
                  </a:lnTo>
                  <a:lnTo>
                    <a:pt x="1031" y="42"/>
                  </a:lnTo>
                  <a:lnTo>
                    <a:pt x="1024" y="34"/>
                  </a:lnTo>
                  <a:lnTo>
                    <a:pt x="1020" y="30"/>
                  </a:lnTo>
                  <a:lnTo>
                    <a:pt x="1015" y="26"/>
                  </a:lnTo>
                  <a:lnTo>
                    <a:pt x="1015" y="26"/>
                  </a:lnTo>
                  <a:lnTo>
                    <a:pt x="1010" y="24"/>
                  </a:lnTo>
                  <a:lnTo>
                    <a:pt x="1006" y="24"/>
                  </a:lnTo>
                  <a:lnTo>
                    <a:pt x="994" y="24"/>
                  </a:lnTo>
                  <a:lnTo>
                    <a:pt x="983" y="24"/>
                  </a:lnTo>
                  <a:lnTo>
                    <a:pt x="978" y="24"/>
                  </a:lnTo>
                  <a:lnTo>
                    <a:pt x="973" y="22"/>
                  </a:lnTo>
                  <a:lnTo>
                    <a:pt x="973" y="22"/>
                  </a:lnTo>
                  <a:lnTo>
                    <a:pt x="968" y="18"/>
                  </a:lnTo>
                  <a:lnTo>
                    <a:pt x="963" y="14"/>
                  </a:lnTo>
                  <a:lnTo>
                    <a:pt x="952" y="5"/>
                  </a:lnTo>
                  <a:lnTo>
                    <a:pt x="948" y="1"/>
                  </a:lnTo>
                  <a:lnTo>
                    <a:pt x="942" y="0"/>
                  </a:lnTo>
                  <a:lnTo>
                    <a:pt x="938" y="0"/>
                  </a:lnTo>
                  <a:lnTo>
                    <a:pt x="935" y="1"/>
                  </a:lnTo>
                  <a:lnTo>
                    <a:pt x="933" y="2"/>
                  </a:lnTo>
                  <a:lnTo>
                    <a:pt x="929" y="5"/>
                  </a:lnTo>
                  <a:lnTo>
                    <a:pt x="929" y="5"/>
                  </a:lnTo>
                  <a:lnTo>
                    <a:pt x="925" y="12"/>
                  </a:lnTo>
                  <a:lnTo>
                    <a:pt x="921" y="18"/>
                  </a:lnTo>
                  <a:lnTo>
                    <a:pt x="920" y="26"/>
                  </a:lnTo>
                  <a:lnTo>
                    <a:pt x="919" y="33"/>
                  </a:lnTo>
                  <a:lnTo>
                    <a:pt x="918" y="49"/>
                  </a:lnTo>
                  <a:lnTo>
                    <a:pt x="916" y="57"/>
                  </a:lnTo>
                  <a:lnTo>
                    <a:pt x="912" y="64"/>
                  </a:lnTo>
                  <a:lnTo>
                    <a:pt x="912" y="64"/>
                  </a:lnTo>
                  <a:lnTo>
                    <a:pt x="910" y="65"/>
                  </a:lnTo>
                  <a:lnTo>
                    <a:pt x="905" y="65"/>
                  </a:lnTo>
                  <a:lnTo>
                    <a:pt x="902" y="65"/>
                  </a:lnTo>
                  <a:lnTo>
                    <a:pt x="900" y="64"/>
                  </a:lnTo>
                  <a:lnTo>
                    <a:pt x="900" y="64"/>
                  </a:lnTo>
                  <a:lnTo>
                    <a:pt x="890" y="51"/>
                  </a:lnTo>
                  <a:lnTo>
                    <a:pt x="879" y="40"/>
                  </a:lnTo>
                  <a:lnTo>
                    <a:pt x="875" y="35"/>
                  </a:lnTo>
                  <a:lnTo>
                    <a:pt x="870" y="33"/>
                  </a:lnTo>
                  <a:lnTo>
                    <a:pt x="869" y="33"/>
                  </a:lnTo>
                  <a:lnTo>
                    <a:pt x="867" y="33"/>
                  </a:lnTo>
                  <a:lnTo>
                    <a:pt x="866" y="34"/>
                  </a:lnTo>
                  <a:lnTo>
                    <a:pt x="864" y="37"/>
                  </a:lnTo>
                  <a:lnTo>
                    <a:pt x="864" y="37"/>
                  </a:lnTo>
                  <a:lnTo>
                    <a:pt x="861" y="42"/>
                  </a:lnTo>
                  <a:lnTo>
                    <a:pt x="858" y="47"/>
                  </a:lnTo>
                  <a:lnTo>
                    <a:pt x="852" y="54"/>
                  </a:lnTo>
                  <a:lnTo>
                    <a:pt x="845" y="58"/>
                  </a:lnTo>
                  <a:lnTo>
                    <a:pt x="842" y="62"/>
                  </a:lnTo>
                  <a:lnTo>
                    <a:pt x="838" y="67"/>
                  </a:lnTo>
                  <a:lnTo>
                    <a:pt x="838" y="67"/>
                  </a:lnTo>
                  <a:lnTo>
                    <a:pt x="836" y="72"/>
                  </a:lnTo>
                  <a:lnTo>
                    <a:pt x="836" y="77"/>
                  </a:lnTo>
                  <a:lnTo>
                    <a:pt x="836" y="84"/>
                  </a:lnTo>
                  <a:lnTo>
                    <a:pt x="837" y="91"/>
                  </a:lnTo>
                  <a:lnTo>
                    <a:pt x="839" y="106"/>
                  </a:lnTo>
                  <a:lnTo>
                    <a:pt x="839" y="113"/>
                  </a:lnTo>
                  <a:lnTo>
                    <a:pt x="838" y="120"/>
                  </a:lnTo>
                  <a:lnTo>
                    <a:pt x="838" y="120"/>
                  </a:lnTo>
                  <a:lnTo>
                    <a:pt x="835" y="130"/>
                  </a:lnTo>
                  <a:lnTo>
                    <a:pt x="833" y="135"/>
                  </a:lnTo>
                  <a:lnTo>
                    <a:pt x="829" y="139"/>
                  </a:lnTo>
                  <a:lnTo>
                    <a:pt x="826" y="143"/>
                  </a:lnTo>
                  <a:lnTo>
                    <a:pt x="821" y="146"/>
                  </a:lnTo>
                  <a:lnTo>
                    <a:pt x="817" y="146"/>
                  </a:lnTo>
                  <a:lnTo>
                    <a:pt x="811" y="145"/>
                  </a:lnTo>
                  <a:lnTo>
                    <a:pt x="811" y="145"/>
                  </a:lnTo>
                  <a:lnTo>
                    <a:pt x="808" y="143"/>
                  </a:lnTo>
                  <a:lnTo>
                    <a:pt x="806" y="141"/>
                  </a:lnTo>
                  <a:lnTo>
                    <a:pt x="805" y="139"/>
                  </a:lnTo>
                  <a:lnTo>
                    <a:pt x="805" y="135"/>
                  </a:lnTo>
                  <a:lnTo>
                    <a:pt x="805" y="135"/>
                  </a:lnTo>
                  <a:lnTo>
                    <a:pt x="804" y="138"/>
                  </a:lnTo>
                  <a:lnTo>
                    <a:pt x="801" y="139"/>
                  </a:lnTo>
                  <a:lnTo>
                    <a:pt x="795" y="142"/>
                  </a:lnTo>
                  <a:lnTo>
                    <a:pt x="793" y="143"/>
                  </a:lnTo>
                  <a:lnTo>
                    <a:pt x="791" y="145"/>
                  </a:lnTo>
                  <a:lnTo>
                    <a:pt x="791" y="146"/>
                  </a:lnTo>
                  <a:lnTo>
                    <a:pt x="793" y="148"/>
                  </a:lnTo>
                  <a:lnTo>
                    <a:pt x="793" y="148"/>
                  </a:lnTo>
                  <a:lnTo>
                    <a:pt x="794" y="150"/>
                  </a:lnTo>
                  <a:lnTo>
                    <a:pt x="795" y="151"/>
                  </a:lnTo>
                  <a:lnTo>
                    <a:pt x="795" y="155"/>
                  </a:lnTo>
                  <a:lnTo>
                    <a:pt x="795" y="158"/>
                  </a:lnTo>
                  <a:lnTo>
                    <a:pt x="795" y="159"/>
                  </a:lnTo>
                  <a:lnTo>
                    <a:pt x="795" y="161"/>
                  </a:lnTo>
                  <a:lnTo>
                    <a:pt x="795" y="161"/>
                  </a:lnTo>
                  <a:lnTo>
                    <a:pt x="788" y="162"/>
                  </a:lnTo>
                  <a:lnTo>
                    <a:pt x="780" y="162"/>
                  </a:lnTo>
                  <a:lnTo>
                    <a:pt x="774" y="159"/>
                  </a:lnTo>
                  <a:lnTo>
                    <a:pt x="766" y="157"/>
                  </a:lnTo>
                  <a:lnTo>
                    <a:pt x="759" y="156"/>
                  </a:lnTo>
                  <a:lnTo>
                    <a:pt x="752" y="154"/>
                  </a:lnTo>
                  <a:lnTo>
                    <a:pt x="745" y="155"/>
                  </a:lnTo>
                  <a:lnTo>
                    <a:pt x="738" y="157"/>
                  </a:lnTo>
                  <a:lnTo>
                    <a:pt x="738" y="157"/>
                  </a:lnTo>
                  <a:lnTo>
                    <a:pt x="736" y="161"/>
                  </a:lnTo>
                  <a:lnTo>
                    <a:pt x="734" y="165"/>
                  </a:lnTo>
                  <a:lnTo>
                    <a:pt x="731" y="170"/>
                  </a:lnTo>
                  <a:lnTo>
                    <a:pt x="730" y="174"/>
                  </a:lnTo>
                  <a:lnTo>
                    <a:pt x="730" y="174"/>
                  </a:lnTo>
                  <a:lnTo>
                    <a:pt x="726" y="178"/>
                  </a:lnTo>
                  <a:lnTo>
                    <a:pt x="721" y="181"/>
                  </a:lnTo>
                  <a:lnTo>
                    <a:pt x="716" y="183"/>
                  </a:lnTo>
                  <a:lnTo>
                    <a:pt x="710" y="183"/>
                  </a:lnTo>
                  <a:lnTo>
                    <a:pt x="698" y="183"/>
                  </a:lnTo>
                  <a:lnTo>
                    <a:pt x="687" y="181"/>
                  </a:lnTo>
                  <a:lnTo>
                    <a:pt x="675" y="179"/>
                  </a:lnTo>
                  <a:lnTo>
                    <a:pt x="662" y="178"/>
                  </a:lnTo>
                  <a:lnTo>
                    <a:pt x="656" y="178"/>
                  </a:lnTo>
                  <a:lnTo>
                    <a:pt x="651" y="179"/>
                  </a:lnTo>
                  <a:lnTo>
                    <a:pt x="645" y="182"/>
                  </a:lnTo>
                  <a:lnTo>
                    <a:pt x="639" y="186"/>
                  </a:lnTo>
                  <a:lnTo>
                    <a:pt x="639" y="186"/>
                  </a:lnTo>
                  <a:lnTo>
                    <a:pt x="632" y="190"/>
                  </a:lnTo>
                  <a:lnTo>
                    <a:pt x="625" y="192"/>
                  </a:lnTo>
                  <a:lnTo>
                    <a:pt x="614" y="192"/>
                  </a:lnTo>
                  <a:lnTo>
                    <a:pt x="604" y="191"/>
                  </a:lnTo>
                  <a:lnTo>
                    <a:pt x="594" y="189"/>
                  </a:lnTo>
                  <a:lnTo>
                    <a:pt x="584" y="183"/>
                  </a:lnTo>
                  <a:lnTo>
                    <a:pt x="576" y="176"/>
                  </a:lnTo>
                  <a:lnTo>
                    <a:pt x="568" y="168"/>
                  </a:lnTo>
                  <a:lnTo>
                    <a:pt x="568" y="168"/>
                  </a:lnTo>
                  <a:lnTo>
                    <a:pt x="565" y="163"/>
                  </a:lnTo>
                  <a:lnTo>
                    <a:pt x="564" y="156"/>
                  </a:lnTo>
                  <a:lnTo>
                    <a:pt x="564" y="150"/>
                  </a:lnTo>
                  <a:lnTo>
                    <a:pt x="567" y="143"/>
                  </a:lnTo>
                  <a:lnTo>
                    <a:pt x="570" y="138"/>
                  </a:lnTo>
                  <a:lnTo>
                    <a:pt x="574" y="131"/>
                  </a:lnTo>
                  <a:lnTo>
                    <a:pt x="582" y="118"/>
                  </a:lnTo>
                  <a:lnTo>
                    <a:pt x="582" y="118"/>
                  </a:lnTo>
                  <a:lnTo>
                    <a:pt x="585" y="115"/>
                  </a:lnTo>
                  <a:lnTo>
                    <a:pt x="587" y="110"/>
                  </a:lnTo>
                  <a:lnTo>
                    <a:pt x="588" y="100"/>
                  </a:lnTo>
                  <a:lnTo>
                    <a:pt x="587" y="90"/>
                  </a:lnTo>
                  <a:lnTo>
                    <a:pt x="585" y="85"/>
                  </a:lnTo>
                  <a:lnTo>
                    <a:pt x="584" y="81"/>
                  </a:lnTo>
                  <a:lnTo>
                    <a:pt x="584" y="81"/>
                  </a:lnTo>
                  <a:lnTo>
                    <a:pt x="580" y="76"/>
                  </a:lnTo>
                  <a:lnTo>
                    <a:pt x="576" y="73"/>
                  </a:lnTo>
                  <a:lnTo>
                    <a:pt x="572" y="71"/>
                  </a:lnTo>
                  <a:lnTo>
                    <a:pt x="568" y="68"/>
                  </a:lnTo>
                  <a:lnTo>
                    <a:pt x="562" y="67"/>
                  </a:lnTo>
                  <a:lnTo>
                    <a:pt x="557" y="67"/>
                  </a:lnTo>
                  <a:lnTo>
                    <a:pt x="552" y="68"/>
                  </a:lnTo>
                  <a:lnTo>
                    <a:pt x="547" y="72"/>
                  </a:lnTo>
                  <a:lnTo>
                    <a:pt x="547" y="72"/>
                  </a:lnTo>
                  <a:lnTo>
                    <a:pt x="542" y="76"/>
                  </a:lnTo>
                  <a:lnTo>
                    <a:pt x="539" y="82"/>
                  </a:lnTo>
                  <a:lnTo>
                    <a:pt x="538" y="89"/>
                  </a:lnTo>
                  <a:lnTo>
                    <a:pt x="538" y="96"/>
                  </a:lnTo>
                  <a:lnTo>
                    <a:pt x="540" y="110"/>
                  </a:lnTo>
                  <a:lnTo>
                    <a:pt x="540" y="117"/>
                  </a:lnTo>
                  <a:lnTo>
                    <a:pt x="540" y="125"/>
                  </a:lnTo>
                  <a:lnTo>
                    <a:pt x="540" y="125"/>
                  </a:lnTo>
                  <a:lnTo>
                    <a:pt x="539" y="126"/>
                  </a:lnTo>
                  <a:lnTo>
                    <a:pt x="538" y="129"/>
                  </a:lnTo>
                  <a:lnTo>
                    <a:pt x="535" y="131"/>
                  </a:lnTo>
                  <a:lnTo>
                    <a:pt x="530" y="133"/>
                  </a:lnTo>
                  <a:lnTo>
                    <a:pt x="527" y="135"/>
                  </a:lnTo>
                  <a:lnTo>
                    <a:pt x="527" y="135"/>
                  </a:lnTo>
                  <a:lnTo>
                    <a:pt x="526" y="139"/>
                  </a:lnTo>
                  <a:lnTo>
                    <a:pt x="526" y="142"/>
                  </a:lnTo>
                  <a:lnTo>
                    <a:pt x="527" y="150"/>
                  </a:lnTo>
                  <a:lnTo>
                    <a:pt x="527" y="150"/>
                  </a:lnTo>
                  <a:lnTo>
                    <a:pt x="528" y="153"/>
                  </a:lnTo>
                  <a:lnTo>
                    <a:pt x="530" y="155"/>
                  </a:lnTo>
                  <a:lnTo>
                    <a:pt x="532" y="156"/>
                  </a:lnTo>
                  <a:lnTo>
                    <a:pt x="536" y="155"/>
                  </a:lnTo>
                  <a:lnTo>
                    <a:pt x="536" y="155"/>
                  </a:lnTo>
                  <a:lnTo>
                    <a:pt x="536" y="171"/>
                  </a:lnTo>
                  <a:lnTo>
                    <a:pt x="536" y="180"/>
                  </a:lnTo>
                  <a:lnTo>
                    <a:pt x="536" y="189"/>
                  </a:lnTo>
                  <a:lnTo>
                    <a:pt x="535" y="197"/>
                  </a:lnTo>
                  <a:lnTo>
                    <a:pt x="532" y="200"/>
                  </a:lnTo>
                  <a:lnTo>
                    <a:pt x="531" y="204"/>
                  </a:lnTo>
                  <a:lnTo>
                    <a:pt x="528" y="206"/>
                  </a:lnTo>
                  <a:lnTo>
                    <a:pt x="526" y="207"/>
                  </a:lnTo>
                  <a:lnTo>
                    <a:pt x="521" y="208"/>
                  </a:lnTo>
                  <a:lnTo>
                    <a:pt x="516" y="208"/>
                  </a:lnTo>
                  <a:lnTo>
                    <a:pt x="516" y="208"/>
                  </a:lnTo>
                  <a:lnTo>
                    <a:pt x="502" y="206"/>
                  </a:lnTo>
                  <a:lnTo>
                    <a:pt x="487" y="204"/>
                  </a:lnTo>
                  <a:lnTo>
                    <a:pt x="472" y="201"/>
                  </a:lnTo>
                  <a:lnTo>
                    <a:pt x="465" y="203"/>
                  </a:lnTo>
                  <a:lnTo>
                    <a:pt x="458" y="204"/>
                  </a:lnTo>
                  <a:lnTo>
                    <a:pt x="458" y="204"/>
                  </a:lnTo>
                  <a:lnTo>
                    <a:pt x="452" y="207"/>
                  </a:lnTo>
                  <a:lnTo>
                    <a:pt x="445" y="212"/>
                  </a:lnTo>
                  <a:lnTo>
                    <a:pt x="432" y="224"/>
                  </a:lnTo>
                  <a:lnTo>
                    <a:pt x="420" y="238"/>
                  </a:lnTo>
                  <a:lnTo>
                    <a:pt x="413" y="242"/>
                  </a:lnTo>
                  <a:lnTo>
                    <a:pt x="404" y="247"/>
                  </a:lnTo>
                  <a:lnTo>
                    <a:pt x="404" y="247"/>
                  </a:lnTo>
                  <a:lnTo>
                    <a:pt x="403" y="249"/>
                  </a:lnTo>
                  <a:lnTo>
                    <a:pt x="403" y="253"/>
                  </a:lnTo>
                  <a:lnTo>
                    <a:pt x="403" y="254"/>
                  </a:lnTo>
                  <a:lnTo>
                    <a:pt x="404" y="255"/>
                  </a:lnTo>
                  <a:lnTo>
                    <a:pt x="405" y="256"/>
                  </a:lnTo>
                  <a:lnTo>
                    <a:pt x="408" y="256"/>
                  </a:lnTo>
                  <a:lnTo>
                    <a:pt x="408" y="256"/>
                  </a:lnTo>
                  <a:lnTo>
                    <a:pt x="408" y="261"/>
                  </a:lnTo>
                  <a:lnTo>
                    <a:pt x="407" y="264"/>
                  </a:lnTo>
                  <a:lnTo>
                    <a:pt x="405" y="267"/>
                  </a:lnTo>
                  <a:lnTo>
                    <a:pt x="402" y="269"/>
                  </a:lnTo>
                  <a:lnTo>
                    <a:pt x="395" y="272"/>
                  </a:lnTo>
                  <a:lnTo>
                    <a:pt x="393" y="274"/>
                  </a:lnTo>
                  <a:lnTo>
                    <a:pt x="390" y="277"/>
                  </a:lnTo>
                  <a:lnTo>
                    <a:pt x="390" y="277"/>
                  </a:lnTo>
                  <a:lnTo>
                    <a:pt x="387" y="283"/>
                  </a:lnTo>
                  <a:lnTo>
                    <a:pt x="385" y="291"/>
                  </a:lnTo>
                  <a:lnTo>
                    <a:pt x="383" y="306"/>
                  </a:lnTo>
                  <a:lnTo>
                    <a:pt x="383" y="306"/>
                  </a:lnTo>
                  <a:lnTo>
                    <a:pt x="382" y="308"/>
                  </a:lnTo>
                  <a:lnTo>
                    <a:pt x="380" y="311"/>
                  </a:lnTo>
                  <a:lnTo>
                    <a:pt x="375" y="313"/>
                  </a:lnTo>
                  <a:lnTo>
                    <a:pt x="370" y="315"/>
                  </a:lnTo>
                  <a:lnTo>
                    <a:pt x="366" y="319"/>
                  </a:lnTo>
                  <a:lnTo>
                    <a:pt x="366" y="319"/>
                  </a:lnTo>
                  <a:lnTo>
                    <a:pt x="358" y="330"/>
                  </a:lnTo>
                  <a:lnTo>
                    <a:pt x="350" y="339"/>
                  </a:lnTo>
                  <a:lnTo>
                    <a:pt x="345" y="342"/>
                  </a:lnTo>
                  <a:lnTo>
                    <a:pt x="340" y="346"/>
                  </a:lnTo>
                  <a:lnTo>
                    <a:pt x="336" y="347"/>
                  </a:lnTo>
                  <a:lnTo>
                    <a:pt x="330" y="348"/>
                  </a:lnTo>
                  <a:lnTo>
                    <a:pt x="330" y="348"/>
                  </a:lnTo>
                  <a:lnTo>
                    <a:pt x="319" y="348"/>
                  </a:lnTo>
                  <a:lnTo>
                    <a:pt x="305" y="352"/>
                  </a:lnTo>
                  <a:lnTo>
                    <a:pt x="292" y="356"/>
                  </a:lnTo>
                  <a:lnTo>
                    <a:pt x="281" y="362"/>
                  </a:lnTo>
                  <a:lnTo>
                    <a:pt x="281" y="362"/>
                  </a:lnTo>
                  <a:lnTo>
                    <a:pt x="280" y="360"/>
                  </a:lnTo>
                  <a:lnTo>
                    <a:pt x="278" y="357"/>
                  </a:lnTo>
                  <a:lnTo>
                    <a:pt x="272" y="356"/>
                  </a:lnTo>
                  <a:lnTo>
                    <a:pt x="267" y="356"/>
                  </a:lnTo>
                  <a:lnTo>
                    <a:pt x="262" y="357"/>
                  </a:lnTo>
                  <a:lnTo>
                    <a:pt x="262" y="357"/>
                  </a:lnTo>
                  <a:lnTo>
                    <a:pt x="254" y="362"/>
                  </a:lnTo>
                  <a:lnTo>
                    <a:pt x="246" y="366"/>
                  </a:lnTo>
                  <a:lnTo>
                    <a:pt x="229" y="377"/>
                  </a:lnTo>
                  <a:lnTo>
                    <a:pt x="221" y="381"/>
                  </a:lnTo>
                  <a:lnTo>
                    <a:pt x="213" y="385"/>
                  </a:lnTo>
                  <a:lnTo>
                    <a:pt x="204" y="387"/>
                  </a:lnTo>
                  <a:lnTo>
                    <a:pt x="193" y="387"/>
                  </a:lnTo>
                  <a:lnTo>
                    <a:pt x="193" y="387"/>
                  </a:lnTo>
                  <a:lnTo>
                    <a:pt x="199" y="394"/>
                  </a:lnTo>
                  <a:lnTo>
                    <a:pt x="205" y="397"/>
                  </a:lnTo>
                  <a:lnTo>
                    <a:pt x="212" y="399"/>
                  </a:lnTo>
                  <a:lnTo>
                    <a:pt x="219" y="402"/>
                  </a:lnTo>
                  <a:lnTo>
                    <a:pt x="233" y="404"/>
                  </a:lnTo>
                  <a:lnTo>
                    <a:pt x="240" y="406"/>
                  </a:lnTo>
                  <a:lnTo>
                    <a:pt x="246" y="410"/>
                  </a:lnTo>
                  <a:lnTo>
                    <a:pt x="246" y="410"/>
                  </a:lnTo>
                  <a:lnTo>
                    <a:pt x="250" y="414"/>
                  </a:lnTo>
                  <a:lnTo>
                    <a:pt x="253" y="420"/>
                  </a:lnTo>
                  <a:lnTo>
                    <a:pt x="253" y="426"/>
                  </a:lnTo>
                  <a:lnTo>
                    <a:pt x="253" y="432"/>
                  </a:lnTo>
                  <a:lnTo>
                    <a:pt x="252" y="445"/>
                  </a:lnTo>
                  <a:lnTo>
                    <a:pt x="252" y="452"/>
                  </a:lnTo>
                  <a:lnTo>
                    <a:pt x="254" y="457"/>
                  </a:lnTo>
                  <a:lnTo>
                    <a:pt x="254" y="457"/>
                  </a:lnTo>
                  <a:lnTo>
                    <a:pt x="255" y="458"/>
                  </a:lnTo>
                  <a:lnTo>
                    <a:pt x="257" y="460"/>
                  </a:lnTo>
                  <a:lnTo>
                    <a:pt x="262" y="462"/>
                  </a:lnTo>
                  <a:lnTo>
                    <a:pt x="267" y="464"/>
                  </a:lnTo>
                  <a:lnTo>
                    <a:pt x="270" y="465"/>
                  </a:lnTo>
                  <a:lnTo>
                    <a:pt x="271" y="468"/>
                  </a:lnTo>
                  <a:lnTo>
                    <a:pt x="271" y="468"/>
                  </a:lnTo>
                  <a:lnTo>
                    <a:pt x="272" y="473"/>
                  </a:lnTo>
                  <a:lnTo>
                    <a:pt x="271" y="479"/>
                  </a:lnTo>
                  <a:lnTo>
                    <a:pt x="267" y="489"/>
                  </a:lnTo>
                  <a:lnTo>
                    <a:pt x="264" y="498"/>
                  </a:lnTo>
                  <a:lnTo>
                    <a:pt x="263" y="503"/>
                  </a:lnTo>
                  <a:lnTo>
                    <a:pt x="264" y="507"/>
                  </a:lnTo>
                  <a:lnTo>
                    <a:pt x="264" y="507"/>
                  </a:lnTo>
                  <a:lnTo>
                    <a:pt x="270" y="517"/>
                  </a:lnTo>
                  <a:lnTo>
                    <a:pt x="273" y="526"/>
                  </a:lnTo>
                  <a:lnTo>
                    <a:pt x="274" y="530"/>
                  </a:lnTo>
                  <a:lnTo>
                    <a:pt x="274" y="535"/>
                  </a:lnTo>
                  <a:lnTo>
                    <a:pt x="273" y="538"/>
                  </a:lnTo>
                  <a:lnTo>
                    <a:pt x="271" y="543"/>
                  </a:lnTo>
                  <a:lnTo>
                    <a:pt x="271" y="543"/>
                  </a:lnTo>
                  <a:lnTo>
                    <a:pt x="264" y="548"/>
                  </a:lnTo>
                  <a:lnTo>
                    <a:pt x="256" y="552"/>
                  </a:lnTo>
                  <a:lnTo>
                    <a:pt x="247" y="554"/>
                  </a:lnTo>
                  <a:lnTo>
                    <a:pt x="242" y="554"/>
                  </a:lnTo>
                  <a:lnTo>
                    <a:pt x="238" y="553"/>
                  </a:lnTo>
                  <a:lnTo>
                    <a:pt x="238" y="553"/>
                  </a:lnTo>
                  <a:lnTo>
                    <a:pt x="233" y="552"/>
                  </a:lnTo>
                  <a:lnTo>
                    <a:pt x="229" y="548"/>
                  </a:lnTo>
                  <a:lnTo>
                    <a:pt x="221" y="543"/>
                  </a:lnTo>
                  <a:lnTo>
                    <a:pt x="214" y="536"/>
                  </a:lnTo>
                  <a:lnTo>
                    <a:pt x="207" y="531"/>
                  </a:lnTo>
                  <a:lnTo>
                    <a:pt x="207" y="531"/>
                  </a:lnTo>
                  <a:lnTo>
                    <a:pt x="193" y="524"/>
                  </a:lnTo>
                  <a:lnTo>
                    <a:pt x="179" y="519"/>
                  </a:lnTo>
                  <a:lnTo>
                    <a:pt x="172" y="517"/>
                  </a:lnTo>
                  <a:lnTo>
                    <a:pt x="164" y="517"/>
                  </a:lnTo>
                  <a:lnTo>
                    <a:pt x="157" y="518"/>
                  </a:lnTo>
                  <a:lnTo>
                    <a:pt x="150" y="520"/>
                  </a:lnTo>
                  <a:lnTo>
                    <a:pt x="150" y="520"/>
                  </a:lnTo>
                  <a:lnTo>
                    <a:pt x="141" y="527"/>
                  </a:lnTo>
                  <a:lnTo>
                    <a:pt x="133" y="536"/>
                  </a:lnTo>
                  <a:lnTo>
                    <a:pt x="126" y="546"/>
                  </a:lnTo>
                  <a:lnTo>
                    <a:pt x="122" y="557"/>
                  </a:lnTo>
                  <a:lnTo>
                    <a:pt x="122" y="557"/>
                  </a:lnTo>
                  <a:lnTo>
                    <a:pt x="120" y="561"/>
                  </a:lnTo>
                  <a:lnTo>
                    <a:pt x="117" y="564"/>
                  </a:lnTo>
                  <a:lnTo>
                    <a:pt x="108" y="570"/>
                  </a:lnTo>
                  <a:lnTo>
                    <a:pt x="100" y="576"/>
                  </a:lnTo>
                  <a:lnTo>
                    <a:pt x="93" y="581"/>
                  </a:lnTo>
                  <a:lnTo>
                    <a:pt x="93" y="581"/>
                  </a:lnTo>
                  <a:lnTo>
                    <a:pt x="91" y="586"/>
                  </a:lnTo>
                  <a:lnTo>
                    <a:pt x="90" y="592"/>
                  </a:lnTo>
                  <a:lnTo>
                    <a:pt x="91" y="598"/>
                  </a:lnTo>
                  <a:lnTo>
                    <a:pt x="93" y="605"/>
                  </a:lnTo>
                  <a:lnTo>
                    <a:pt x="96" y="612"/>
                  </a:lnTo>
                  <a:lnTo>
                    <a:pt x="100" y="618"/>
                  </a:lnTo>
                  <a:lnTo>
                    <a:pt x="109" y="630"/>
                  </a:lnTo>
                  <a:lnTo>
                    <a:pt x="109" y="630"/>
                  </a:lnTo>
                  <a:lnTo>
                    <a:pt x="114" y="636"/>
                  </a:lnTo>
                  <a:lnTo>
                    <a:pt x="116" y="643"/>
                  </a:lnTo>
                  <a:lnTo>
                    <a:pt x="117" y="650"/>
                  </a:lnTo>
                  <a:lnTo>
                    <a:pt x="118" y="658"/>
                  </a:lnTo>
                  <a:lnTo>
                    <a:pt x="117" y="671"/>
                  </a:lnTo>
                  <a:lnTo>
                    <a:pt x="115" y="684"/>
                  </a:lnTo>
                  <a:lnTo>
                    <a:pt x="115" y="684"/>
                  </a:lnTo>
                  <a:lnTo>
                    <a:pt x="114" y="687"/>
                  </a:lnTo>
                  <a:lnTo>
                    <a:pt x="112" y="692"/>
                  </a:lnTo>
                  <a:lnTo>
                    <a:pt x="106" y="698"/>
                  </a:lnTo>
                  <a:lnTo>
                    <a:pt x="99" y="704"/>
                  </a:lnTo>
                  <a:lnTo>
                    <a:pt x="91" y="709"/>
                  </a:lnTo>
                  <a:lnTo>
                    <a:pt x="73" y="720"/>
                  </a:lnTo>
                  <a:lnTo>
                    <a:pt x="65" y="726"/>
                  </a:lnTo>
                  <a:lnTo>
                    <a:pt x="58" y="733"/>
                  </a:lnTo>
                  <a:lnTo>
                    <a:pt x="58" y="733"/>
                  </a:lnTo>
                  <a:lnTo>
                    <a:pt x="66" y="735"/>
                  </a:lnTo>
                  <a:lnTo>
                    <a:pt x="66" y="735"/>
                  </a:lnTo>
                  <a:lnTo>
                    <a:pt x="56" y="735"/>
                  </a:lnTo>
                  <a:lnTo>
                    <a:pt x="56" y="735"/>
                  </a:lnTo>
                  <a:lnTo>
                    <a:pt x="58" y="733"/>
                  </a:lnTo>
                  <a:lnTo>
                    <a:pt x="58" y="733"/>
                  </a:lnTo>
                  <a:lnTo>
                    <a:pt x="43" y="727"/>
                  </a:lnTo>
                  <a:lnTo>
                    <a:pt x="30" y="721"/>
                  </a:lnTo>
                  <a:lnTo>
                    <a:pt x="23" y="720"/>
                  </a:lnTo>
                  <a:lnTo>
                    <a:pt x="17" y="719"/>
                  </a:lnTo>
                  <a:lnTo>
                    <a:pt x="10" y="720"/>
                  </a:lnTo>
                  <a:lnTo>
                    <a:pt x="5" y="723"/>
                  </a:lnTo>
                  <a:lnTo>
                    <a:pt x="5" y="723"/>
                  </a:lnTo>
                  <a:lnTo>
                    <a:pt x="2" y="725"/>
                  </a:lnTo>
                  <a:lnTo>
                    <a:pt x="1" y="728"/>
                  </a:lnTo>
                  <a:lnTo>
                    <a:pt x="0" y="733"/>
                  </a:lnTo>
                  <a:lnTo>
                    <a:pt x="0" y="737"/>
                  </a:lnTo>
                  <a:lnTo>
                    <a:pt x="0" y="742"/>
                  </a:lnTo>
                  <a:lnTo>
                    <a:pt x="2" y="746"/>
                  </a:lnTo>
                  <a:lnTo>
                    <a:pt x="5" y="751"/>
                  </a:lnTo>
                  <a:lnTo>
                    <a:pt x="8" y="754"/>
                  </a:lnTo>
                  <a:lnTo>
                    <a:pt x="8" y="754"/>
                  </a:lnTo>
                  <a:lnTo>
                    <a:pt x="16" y="758"/>
                  </a:lnTo>
                  <a:lnTo>
                    <a:pt x="24" y="759"/>
                  </a:lnTo>
                  <a:lnTo>
                    <a:pt x="32" y="759"/>
                  </a:lnTo>
                  <a:lnTo>
                    <a:pt x="40" y="758"/>
                  </a:lnTo>
                  <a:lnTo>
                    <a:pt x="48" y="755"/>
                  </a:lnTo>
                  <a:lnTo>
                    <a:pt x="56" y="752"/>
                  </a:lnTo>
                  <a:lnTo>
                    <a:pt x="73" y="744"/>
                  </a:lnTo>
                  <a:lnTo>
                    <a:pt x="73" y="744"/>
                  </a:lnTo>
                  <a:lnTo>
                    <a:pt x="76" y="743"/>
                  </a:lnTo>
                  <a:lnTo>
                    <a:pt x="80" y="742"/>
                  </a:lnTo>
                  <a:lnTo>
                    <a:pt x="84" y="742"/>
                  </a:lnTo>
                  <a:lnTo>
                    <a:pt x="88" y="743"/>
                  </a:lnTo>
                  <a:lnTo>
                    <a:pt x="96" y="747"/>
                  </a:lnTo>
                  <a:lnTo>
                    <a:pt x="103" y="752"/>
                  </a:lnTo>
                  <a:lnTo>
                    <a:pt x="110" y="758"/>
                  </a:lnTo>
                  <a:lnTo>
                    <a:pt x="118" y="762"/>
                  </a:lnTo>
                  <a:lnTo>
                    <a:pt x="126" y="767"/>
                  </a:lnTo>
                  <a:lnTo>
                    <a:pt x="130" y="768"/>
                  </a:lnTo>
                  <a:lnTo>
                    <a:pt x="134" y="768"/>
                  </a:lnTo>
                  <a:lnTo>
                    <a:pt x="134" y="768"/>
                  </a:lnTo>
                  <a:lnTo>
                    <a:pt x="149" y="768"/>
                  </a:lnTo>
                  <a:lnTo>
                    <a:pt x="164" y="770"/>
                  </a:lnTo>
                  <a:lnTo>
                    <a:pt x="179" y="772"/>
                  </a:lnTo>
                  <a:lnTo>
                    <a:pt x="193" y="774"/>
                  </a:lnTo>
                  <a:lnTo>
                    <a:pt x="193" y="774"/>
                  </a:lnTo>
                  <a:lnTo>
                    <a:pt x="211" y="772"/>
                  </a:lnTo>
                  <a:lnTo>
                    <a:pt x="228" y="770"/>
                  </a:lnTo>
                  <a:lnTo>
                    <a:pt x="245" y="766"/>
                  </a:lnTo>
                  <a:lnTo>
                    <a:pt x="254" y="763"/>
                  </a:lnTo>
                  <a:lnTo>
                    <a:pt x="262" y="759"/>
                  </a:lnTo>
                  <a:lnTo>
                    <a:pt x="262" y="759"/>
                  </a:lnTo>
                  <a:lnTo>
                    <a:pt x="278" y="750"/>
                  </a:lnTo>
                  <a:lnTo>
                    <a:pt x="284" y="744"/>
                  </a:lnTo>
                  <a:lnTo>
                    <a:pt x="289" y="738"/>
                  </a:lnTo>
                  <a:lnTo>
                    <a:pt x="294" y="733"/>
                  </a:lnTo>
                  <a:lnTo>
                    <a:pt x="296" y="725"/>
                  </a:lnTo>
                  <a:lnTo>
                    <a:pt x="298" y="716"/>
                  </a:lnTo>
                  <a:lnTo>
                    <a:pt x="298" y="705"/>
                  </a:lnTo>
                  <a:lnTo>
                    <a:pt x="298" y="705"/>
                  </a:lnTo>
                  <a:lnTo>
                    <a:pt x="299" y="702"/>
                  </a:lnTo>
                  <a:lnTo>
                    <a:pt x="300" y="698"/>
                  </a:lnTo>
                  <a:lnTo>
                    <a:pt x="303" y="696"/>
                  </a:lnTo>
                  <a:lnTo>
                    <a:pt x="305" y="694"/>
                  </a:lnTo>
                  <a:lnTo>
                    <a:pt x="312" y="691"/>
                  </a:lnTo>
                  <a:lnTo>
                    <a:pt x="320" y="687"/>
                  </a:lnTo>
                  <a:lnTo>
                    <a:pt x="320" y="687"/>
                  </a:lnTo>
                  <a:lnTo>
                    <a:pt x="328" y="684"/>
                  </a:lnTo>
                  <a:lnTo>
                    <a:pt x="333" y="679"/>
                  </a:lnTo>
                  <a:lnTo>
                    <a:pt x="338" y="672"/>
                  </a:lnTo>
                  <a:lnTo>
                    <a:pt x="341" y="665"/>
                  </a:lnTo>
                  <a:lnTo>
                    <a:pt x="344" y="656"/>
                  </a:lnTo>
                  <a:lnTo>
                    <a:pt x="345" y="648"/>
                  </a:lnTo>
                  <a:lnTo>
                    <a:pt x="348" y="630"/>
                  </a:lnTo>
                  <a:lnTo>
                    <a:pt x="348" y="630"/>
                  </a:lnTo>
                  <a:lnTo>
                    <a:pt x="350" y="625"/>
                  </a:lnTo>
                  <a:lnTo>
                    <a:pt x="354" y="621"/>
                  </a:lnTo>
                  <a:lnTo>
                    <a:pt x="358" y="619"/>
                  </a:lnTo>
                  <a:lnTo>
                    <a:pt x="364" y="617"/>
                  </a:lnTo>
                  <a:lnTo>
                    <a:pt x="377" y="613"/>
                  </a:lnTo>
                  <a:lnTo>
                    <a:pt x="382" y="611"/>
                  </a:lnTo>
                  <a:lnTo>
                    <a:pt x="388" y="607"/>
                  </a:lnTo>
                  <a:lnTo>
                    <a:pt x="388" y="607"/>
                  </a:lnTo>
                  <a:lnTo>
                    <a:pt x="390" y="604"/>
                  </a:lnTo>
                  <a:lnTo>
                    <a:pt x="393" y="602"/>
                  </a:lnTo>
                  <a:lnTo>
                    <a:pt x="394" y="594"/>
                  </a:lnTo>
                  <a:lnTo>
                    <a:pt x="394" y="587"/>
                  </a:lnTo>
                  <a:lnTo>
                    <a:pt x="393" y="579"/>
                  </a:lnTo>
                  <a:lnTo>
                    <a:pt x="391" y="571"/>
                  </a:lnTo>
                  <a:lnTo>
                    <a:pt x="391" y="563"/>
                  </a:lnTo>
                  <a:lnTo>
                    <a:pt x="393" y="556"/>
                  </a:lnTo>
                  <a:lnTo>
                    <a:pt x="394" y="553"/>
                  </a:lnTo>
                  <a:lnTo>
                    <a:pt x="396" y="551"/>
                  </a:lnTo>
                  <a:lnTo>
                    <a:pt x="396" y="551"/>
                  </a:lnTo>
                  <a:lnTo>
                    <a:pt x="400" y="546"/>
                  </a:lnTo>
                  <a:lnTo>
                    <a:pt x="405" y="543"/>
                  </a:lnTo>
                  <a:lnTo>
                    <a:pt x="411" y="540"/>
                  </a:lnTo>
                  <a:lnTo>
                    <a:pt x="415" y="538"/>
                  </a:lnTo>
                  <a:lnTo>
                    <a:pt x="427" y="537"/>
                  </a:lnTo>
                  <a:lnTo>
                    <a:pt x="438" y="538"/>
                  </a:lnTo>
                  <a:lnTo>
                    <a:pt x="460" y="540"/>
                  </a:lnTo>
                  <a:lnTo>
                    <a:pt x="470" y="540"/>
                  </a:lnTo>
                  <a:lnTo>
                    <a:pt x="474" y="539"/>
                  </a:lnTo>
                  <a:lnTo>
                    <a:pt x="479" y="538"/>
                  </a:lnTo>
                  <a:lnTo>
                    <a:pt x="479" y="538"/>
                  </a:lnTo>
                  <a:lnTo>
                    <a:pt x="491" y="531"/>
                  </a:lnTo>
                  <a:lnTo>
                    <a:pt x="504" y="527"/>
                  </a:lnTo>
                  <a:lnTo>
                    <a:pt x="516" y="522"/>
                  </a:lnTo>
                  <a:lnTo>
                    <a:pt x="529" y="519"/>
                  </a:lnTo>
                  <a:lnTo>
                    <a:pt x="542" y="517"/>
                  </a:lnTo>
                  <a:lnTo>
                    <a:pt x="555" y="517"/>
                  </a:lnTo>
                  <a:lnTo>
                    <a:pt x="567" y="518"/>
                  </a:lnTo>
                  <a:lnTo>
                    <a:pt x="579" y="521"/>
                  </a:lnTo>
                  <a:lnTo>
                    <a:pt x="579" y="521"/>
                  </a:lnTo>
                  <a:lnTo>
                    <a:pt x="580" y="522"/>
                  </a:lnTo>
                  <a:lnTo>
                    <a:pt x="580" y="526"/>
                  </a:lnTo>
                  <a:lnTo>
                    <a:pt x="580" y="532"/>
                  </a:lnTo>
                  <a:lnTo>
                    <a:pt x="580" y="542"/>
                  </a:lnTo>
                  <a:lnTo>
                    <a:pt x="580" y="544"/>
                  </a:lnTo>
                  <a:lnTo>
                    <a:pt x="581" y="546"/>
                  </a:lnTo>
                  <a:lnTo>
                    <a:pt x="581" y="546"/>
                  </a:lnTo>
                  <a:lnTo>
                    <a:pt x="589" y="552"/>
                  </a:lnTo>
                  <a:lnTo>
                    <a:pt x="595" y="557"/>
                  </a:lnTo>
                  <a:lnTo>
                    <a:pt x="601" y="563"/>
                  </a:lnTo>
                  <a:lnTo>
                    <a:pt x="605" y="570"/>
                  </a:lnTo>
                  <a:lnTo>
                    <a:pt x="611" y="584"/>
                  </a:lnTo>
                  <a:lnTo>
                    <a:pt x="615" y="597"/>
                  </a:lnTo>
                  <a:lnTo>
                    <a:pt x="620" y="612"/>
                  </a:lnTo>
                  <a:lnTo>
                    <a:pt x="623" y="626"/>
                  </a:lnTo>
                  <a:lnTo>
                    <a:pt x="629" y="638"/>
                  </a:lnTo>
                  <a:lnTo>
                    <a:pt x="634" y="645"/>
                  </a:lnTo>
                  <a:lnTo>
                    <a:pt x="638" y="651"/>
                  </a:lnTo>
                  <a:lnTo>
                    <a:pt x="638" y="651"/>
                  </a:lnTo>
                  <a:lnTo>
                    <a:pt x="640" y="653"/>
                  </a:lnTo>
                  <a:lnTo>
                    <a:pt x="644" y="654"/>
                  </a:lnTo>
                  <a:lnTo>
                    <a:pt x="650" y="654"/>
                  </a:lnTo>
                  <a:lnTo>
                    <a:pt x="658" y="653"/>
                  </a:lnTo>
                  <a:lnTo>
                    <a:pt x="667" y="651"/>
                  </a:lnTo>
                  <a:lnTo>
                    <a:pt x="685" y="642"/>
                  </a:lnTo>
                  <a:lnTo>
                    <a:pt x="694" y="638"/>
                  </a:lnTo>
                  <a:lnTo>
                    <a:pt x="703" y="635"/>
                  </a:lnTo>
                  <a:lnTo>
                    <a:pt x="703" y="635"/>
                  </a:lnTo>
                  <a:lnTo>
                    <a:pt x="709" y="635"/>
                  </a:lnTo>
                  <a:lnTo>
                    <a:pt x="714" y="636"/>
                  </a:lnTo>
                  <a:lnTo>
                    <a:pt x="719" y="638"/>
                  </a:lnTo>
                  <a:lnTo>
                    <a:pt x="723" y="643"/>
                  </a:lnTo>
                  <a:lnTo>
                    <a:pt x="727" y="647"/>
                  </a:lnTo>
                  <a:lnTo>
                    <a:pt x="728" y="653"/>
                  </a:lnTo>
                  <a:lnTo>
                    <a:pt x="728" y="659"/>
                  </a:lnTo>
                  <a:lnTo>
                    <a:pt x="727" y="664"/>
                  </a:lnTo>
                  <a:lnTo>
                    <a:pt x="727" y="664"/>
                  </a:lnTo>
                  <a:lnTo>
                    <a:pt x="725" y="667"/>
                  </a:lnTo>
                  <a:lnTo>
                    <a:pt x="722" y="670"/>
                  </a:lnTo>
                  <a:lnTo>
                    <a:pt x="720" y="672"/>
                  </a:lnTo>
                  <a:lnTo>
                    <a:pt x="718" y="675"/>
                  </a:lnTo>
                  <a:lnTo>
                    <a:pt x="718" y="675"/>
                  </a:lnTo>
                  <a:lnTo>
                    <a:pt x="718" y="681"/>
                  </a:lnTo>
                  <a:lnTo>
                    <a:pt x="720" y="687"/>
                  </a:lnTo>
                  <a:lnTo>
                    <a:pt x="722" y="692"/>
                  </a:lnTo>
                  <a:lnTo>
                    <a:pt x="726" y="695"/>
                  </a:lnTo>
                  <a:lnTo>
                    <a:pt x="730" y="696"/>
                  </a:lnTo>
                  <a:lnTo>
                    <a:pt x="735" y="697"/>
                  </a:lnTo>
                  <a:lnTo>
                    <a:pt x="741" y="695"/>
                  </a:lnTo>
                  <a:lnTo>
                    <a:pt x="745" y="693"/>
                  </a:lnTo>
                  <a:lnTo>
                    <a:pt x="745" y="693"/>
                  </a:lnTo>
                  <a:lnTo>
                    <a:pt x="758" y="683"/>
                  </a:lnTo>
                  <a:lnTo>
                    <a:pt x="770" y="673"/>
                  </a:lnTo>
                  <a:lnTo>
                    <a:pt x="783" y="664"/>
                  </a:lnTo>
                  <a:lnTo>
                    <a:pt x="788" y="659"/>
                  </a:lnTo>
                  <a:lnTo>
                    <a:pt x="794" y="653"/>
                  </a:lnTo>
                  <a:lnTo>
                    <a:pt x="794" y="653"/>
                  </a:lnTo>
                  <a:lnTo>
                    <a:pt x="794" y="652"/>
                  </a:lnTo>
                  <a:lnTo>
                    <a:pt x="794" y="650"/>
                  </a:lnTo>
                  <a:lnTo>
                    <a:pt x="792" y="645"/>
                  </a:lnTo>
                  <a:lnTo>
                    <a:pt x="786" y="635"/>
                  </a:lnTo>
                  <a:lnTo>
                    <a:pt x="786" y="635"/>
                  </a:lnTo>
                  <a:lnTo>
                    <a:pt x="780" y="636"/>
                  </a:lnTo>
                  <a:lnTo>
                    <a:pt x="776" y="636"/>
                  </a:lnTo>
                  <a:lnTo>
                    <a:pt x="772" y="635"/>
                  </a:lnTo>
                  <a:lnTo>
                    <a:pt x="768" y="633"/>
                  </a:lnTo>
                  <a:lnTo>
                    <a:pt x="760" y="626"/>
                  </a:lnTo>
                  <a:lnTo>
                    <a:pt x="756" y="623"/>
                  </a:lnTo>
                  <a:lnTo>
                    <a:pt x="753" y="621"/>
                  </a:lnTo>
                  <a:lnTo>
                    <a:pt x="753" y="621"/>
                  </a:lnTo>
                  <a:lnTo>
                    <a:pt x="750" y="619"/>
                  </a:lnTo>
                  <a:lnTo>
                    <a:pt x="747" y="615"/>
                  </a:lnTo>
                  <a:lnTo>
                    <a:pt x="746" y="611"/>
                  </a:lnTo>
                  <a:lnTo>
                    <a:pt x="746" y="606"/>
                  </a:lnTo>
                  <a:lnTo>
                    <a:pt x="746" y="595"/>
                  </a:lnTo>
                  <a:lnTo>
                    <a:pt x="746" y="584"/>
                  </a:lnTo>
                  <a:lnTo>
                    <a:pt x="746" y="584"/>
                  </a:lnTo>
                  <a:lnTo>
                    <a:pt x="738" y="584"/>
                  </a:lnTo>
                  <a:lnTo>
                    <a:pt x="731" y="584"/>
                  </a:lnTo>
                  <a:lnTo>
                    <a:pt x="725" y="581"/>
                  </a:lnTo>
                  <a:lnTo>
                    <a:pt x="719" y="578"/>
                  </a:lnTo>
                  <a:lnTo>
                    <a:pt x="714" y="575"/>
                  </a:lnTo>
                  <a:lnTo>
                    <a:pt x="710" y="570"/>
                  </a:lnTo>
                  <a:lnTo>
                    <a:pt x="702" y="559"/>
                  </a:lnTo>
                  <a:lnTo>
                    <a:pt x="687" y="535"/>
                  </a:lnTo>
                  <a:lnTo>
                    <a:pt x="678" y="524"/>
                  </a:lnTo>
                  <a:lnTo>
                    <a:pt x="673" y="520"/>
                  </a:lnTo>
                  <a:lnTo>
                    <a:pt x="667" y="515"/>
                  </a:lnTo>
                  <a:lnTo>
                    <a:pt x="667" y="515"/>
                  </a:lnTo>
                  <a:lnTo>
                    <a:pt x="652" y="507"/>
                  </a:lnTo>
                  <a:lnTo>
                    <a:pt x="645" y="503"/>
                  </a:lnTo>
                  <a:lnTo>
                    <a:pt x="643" y="501"/>
                  </a:lnTo>
                  <a:lnTo>
                    <a:pt x="640" y="497"/>
                  </a:lnTo>
                  <a:lnTo>
                    <a:pt x="640" y="497"/>
                  </a:lnTo>
                  <a:lnTo>
                    <a:pt x="638" y="489"/>
                  </a:lnTo>
                  <a:lnTo>
                    <a:pt x="637" y="480"/>
                  </a:lnTo>
                  <a:lnTo>
                    <a:pt x="638" y="471"/>
                  </a:lnTo>
                  <a:lnTo>
                    <a:pt x="639" y="468"/>
                  </a:lnTo>
                  <a:lnTo>
                    <a:pt x="640" y="465"/>
                  </a:lnTo>
                  <a:lnTo>
                    <a:pt x="640" y="465"/>
                  </a:lnTo>
                  <a:lnTo>
                    <a:pt x="645" y="462"/>
                  </a:lnTo>
                  <a:lnTo>
                    <a:pt x="650" y="462"/>
                  </a:lnTo>
                  <a:lnTo>
                    <a:pt x="654" y="462"/>
                  </a:lnTo>
                  <a:lnTo>
                    <a:pt x="660" y="464"/>
                  </a:lnTo>
                  <a:lnTo>
                    <a:pt x="664" y="466"/>
                  </a:lnTo>
                  <a:lnTo>
                    <a:pt x="669" y="470"/>
                  </a:lnTo>
                  <a:lnTo>
                    <a:pt x="677" y="479"/>
                  </a:lnTo>
                  <a:lnTo>
                    <a:pt x="677" y="479"/>
                  </a:lnTo>
                  <a:lnTo>
                    <a:pt x="684" y="487"/>
                  </a:lnTo>
                  <a:lnTo>
                    <a:pt x="692" y="495"/>
                  </a:lnTo>
                  <a:lnTo>
                    <a:pt x="706" y="509"/>
                  </a:lnTo>
                  <a:lnTo>
                    <a:pt x="720" y="521"/>
                  </a:lnTo>
                  <a:lnTo>
                    <a:pt x="728" y="528"/>
                  </a:lnTo>
                  <a:lnTo>
                    <a:pt x="735" y="536"/>
                  </a:lnTo>
                  <a:lnTo>
                    <a:pt x="735" y="536"/>
                  </a:lnTo>
                  <a:lnTo>
                    <a:pt x="739" y="540"/>
                  </a:lnTo>
                  <a:lnTo>
                    <a:pt x="744" y="547"/>
                  </a:lnTo>
                  <a:lnTo>
                    <a:pt x="746" y="551"/>
                  </a:lnTo>
                  <a:lnTo>
                    <a:pt x="747" y="555"/>
                  </a:lnTo>
                  <a:lnTo>
                    <a:pt x="747" y="559"/>
                  </a:lnTo>
                  <a:lnTo>
                    <a:pt x="746" y="563"/>
                  </a:lnTo>
                  <a:lnTo>
                    <a:pt x="746" y="563"/>
                  </a:lnTo>
                  <a:lnTo>
                    <a:pt x="759" y="567"/>
                  </a:lnTo>
                  <a:lnTo>
                    <a:pt x="770" y="572"/>
                  </a:lnTo>
                  <a:lnTo>
                    <a:pt x="779" y="579"/>
                  </a:lnTo>
                  <a:lnTo>
                    <a:pt x="788" y="587"/>
                  </a:lnTo>
                  <a:lnTo>
                    <a:pt x="796" y="596"/>
                  </a:lnTo>
                  <a:lnTo>
                    <a:pt x="804" y="605"/>
                  </a:lnTo>
                  <a:lnTo>
                    <a:pt x="819" y="626"/>
                  </a:lnTo>
                  <a:lnTo>
                    <a:pt x="819" y="626"/>
                  </a:lnTo>
                  <a:lnTo>
                    <a:pt x="824" y="631"/>
                  </a:lnTo>
                  <a:lnTo>
                    <a:pt x="827" y="638"/>
                  </a:lnTo>
                  <a:lnTo>
                    <a:pt x="829" y="646"/>
                  </a:lnTo>
                  <a:lnTo>
                    <a:pt x="830" y="653"/>
                  </a:lnTo>
                  <a:lnTo>
                    <a:pt x="830" y="661"/>
                  </a:lnTo>
                  <a:lnTo>
                    <a:pt x="829" y="669"/>
                  </a:lnTo>
                  <a:lnTo>
                    <a:pt x="828" y="677"/>
                  </a:lnTo>
                  <a:lnTo>
                    <a:pt x="825" y="685"/>
                  </a:lnTo>
                  <a:lnTo>
                    <a:pt x="825" y="685"/>
                  </a:lnTo>
                  <a:lnTo>
                    <a:pt x="832" y="686"/>
                  </a:lnTo>
                  <a:lnTo>
                    <a:pt x="836" y="688"/>
                  </a:lnTo>
                  <a:lnTo>
                    <a:pt x="839" y="691"/>
                  </a:lnTo>
                  <a:lnTo>
                    <a:pt x="842" y="694"/>
                  </a:lnTo>
                  <a:lnTo>
                    <a:pt x="844" y="697"/>
                  </a:lnTo>
                  <a:lnTo>
                    <a:pt x="845" y="702"/>
                  </a:lnTo>
                  <a:lnTo>
                    <a:pt x="847" y="711"/>
                  </a:lnTo>
                  <a:lnTo>
                    <a:pt x="847" y="720"/>
                  </a:lnTo>
                  <a:lnTo>
                    <a:pt x="849" y="728"/>
                  </a:lnTo>
                  <a:lnTo>
                    <a:pt x="850" y="733"/>
                  </a:lnTo>
                  <a:lnTo>
                    <a:pt x="851" y="736"/>
                  </a:lnTo>
                  <a:lnTo>
                    <a:pt x="853" y="738"/>
                  </a:lnTo>
                  <a:lnTo>
                    <a:pt x="857" y="741"/>
                  </a:lnTo>
                  <a:lnTo>
                    <a:pt x="857" y="741"/>
                  </a:lnTo>
                  <a:lnTo>
                    <a:pt x="862" y="743"/>
                  </a:lnTo>
                  <a:lnTo>
                    <a:pt x="870" y="745"/>
                  </a:lnTo>
                  <a:lnTo>
                    <a:pt x="877" y="746"/>
                  </a:lnTo>
                  <a:lnTo>
                    <a:pt x="885" y="747"/>
                  </a:lnTo>
                  <a:lnTo>
                    <a:pt x="902" y="746"/>
                  </a:lnTo>
                  <a:lnTo>
                    <a:pt x="918" y="743"/>
                  </a:lnTo>
                  <a:lnTo>
                    <a:pt x="918" y="743"/>
                  </a:lnTo>
                  <a:lnTo>
                    <a:pt x="921" y="742"/>
                  </a:lnTo>
                  <a:lnTo>
                    <a:pt x="924" y="741"/>
                  </a:lnTo>
                  <a:lnTo>
                    <a:pt x="925" y="738"/>
                  </a:lnTo>
                  <a:lnTo>
                    <a:pt x="927" y="736"/>
                  </a:lnTo>
                  <a:lnTo>
                    <a:pt x="927" y="729"/>
                  </a:lnTo>
                  <a:lnTo>
                    <a:pt x="927" y="723"/>
                  </a:lnTo>
                  <a:lnTo>
                    <a:pt x="923" y="709"/>
                  </a:lnTo>
                  <a:lnTo>
                    <a:pt x="918" y="695"/>
                  </a:lnTo>
                  <a:lnTo>
                    <a:pt x="918" y="695"/>
                  </a:lnTo>
                  <a:lnTo>
                    <a:pt x="933" y="695"/>
                  </a:lnTo>
                  <a:lnTo>
                    <a:pt x="933" y="695"/>
                  </a:lnTo>
                  <a:lnTo>
                    <a:pt x="927" y="688"/>
                  </a:lnTo>
                  <a:lnTo>
                    <a:pt x="923" y="680"/>
                  </a:lnTo>
                  <a:lnTo>
                    <a:pt x="920" y="672"/>
                  </a:lnTo>
                  <a:lnTo>
                    <a:pt x="920" y="664"/>
                  </a:lnTo>
                  <a:lnTo>
                    <a:pt x="921" y="656"/>
                  </a:lnTo>
                  <a:lnTo>
                    <a:pt x="925" y="650"/>
                  </a:lnTo>
                  <a:lnTo>
                    <a:pt x="930" y="644"/>
                  </a:lnTo>
                  <a:lnTo>
                    <a:pt x="938" y="640"/>
                  </a:lnTo>
                  <a:lnTo>
                    <a:pt x="938" y="640"/>
                  </a:lnTo>
                  <a:lnTo>
                    <a:pt x="942" y="639"/>
                  </a:lnTo>
                  <a:lnTo>
                    <a:pt x="946" y="638"/>
                  </a:lnTo>
                  <a:lnTo>
                    <a:pt x="955" y="639"/>
                  </a:lnTo>
                  <a:lnTo>
                    <a:pt x="965" y="643"/>
                  </a:lnTo>
                  <a:lnTo>
                    <a:pt x="974" y="644"/>
                  </a:lnTo>
                  <a:lnTo>
                    <a:pt x="974" y="644"/>
                  </a:lnTo>
                  <a:lnTo>
                    <a:pt x="973" y="644"/>
                  </a:lnTo>
                  <a:lnTo>
                    <a:pt x="973" y="644"/>
                  </a:lnTo>
                  <a:lnTo>
                    <a:pt x="971" y="642"/>
                  </a:lnTo>
                  <a:lnTo>
                    <a:pt x="971" y="639"/>
                  </a:lnTo>
                  <a:lnTo>
                    <a:pt x="971" y="639"/>
                  </a:lnTo>
                  <a:lnTo>
                    <a:pt x="967" y="639"/>
                  </a:lnTo>
                  <a:lnTo>
                    <a:pt x="967" y="639"/>
                  </a:lnTo>
                  <a:lnTo>
                    <a:pt x="973" y="635"/>
                  </a:lnTo>
                  <a:lnTo>
                    <a:pt x="973" y="635"/>
                  </a:lnTo>
                  <a:lnTo>
                    <a:pt x="971" y="639"/>
                  </a:lnTo>
                  <a:lnTo>
                    <a:pt x="971" y="639"/>
                  </a:lnTo>
                  <a:lnTo>
                    <a:pt x="982" y="637"/>
                  </a:lnTo>
                  <a:lnTo>
                    <a:pt x="991" y="635"/>
                  </a:lnTo>
                  <a:lnTo>
                    <a:pt x="1001" y="634"/>
                  </a:lnTo>
                  <a:lnTo>
                    <a:pt x="1007" y="634"/>
                  </a:lnTo>
                  <a:lnTo>
                    <a:pt x="1011" y="635"/>
                  </a:lnTo>
                  <a:lnTo>
                    <a:pt x="1011" y="635"/>
                  </a:lnTo>
                  <a:lnTo>
                    <a:pt x="1011" y="631"/>
                  </a:lnTo>
                  <a:lnTo>
                    <a:pt x="1012" y="628"/>
                  </a:lnTo>
                  <a:lnTo>
                    <a:pt x="1015" y="623"/>
                  </a:lnTo>
                  <a:lnTo>
                    <a:pt x="1019" y="620"/>
                  </a:lnTo>
                  <a:lnTo>
                    <a:pt x="1023" y="614"/>
                  </a:lnTo>
                  <a:lnTo>
                    <a:pt x="1023" y="614"/>
                  </a:lnTo>
                  <a:lnTo>
                    <a:pt x="1024" y="611"/>
                  </a:lnTo>
                  <a:lnTo>
                    <a:pt x="1027" y="609"/>
                  </a:lnTo>
                  <a:lnTo>
                    <a:pt x="1031" y="606"/>
                  </a:lnTo>
                  <a:lnTo>
                    <a:pt x="1035" y="606"/>
                  </a:lnTo>
                  <a:lnTo>
                    <a:pt x="1042" y="604"/>
                  </a:lnTo>
                  <a:lnTo>
                    <a:pt x="1045" y="604"/>
                  </a:lnTo>
                  <a:lnTo>
                    <a:pt x="1049" y="602"/>
                  </a:lnTo>
                  <a:lnTo>
                    <a:pt x="1049" y="602"/>
                  </a:lnTo>
                  <a:lnTo>
                    <a:pt x="1052" y="597"/>
                  </a:lnTo>
                  <a:lnTo>
                    <a:pt x="1054" y="592"/>
                  </a:lnTo>
                  <a:lnTo>
                    <a:pt x="1056" y="586"/>
                  </a:lnTo>
                  <a:lnTo>
                    <a:pt x="1056" y="579"/>
                  </a:lnTo>
                  <a:lnTo>
                    <a:pt x="1054" y="567"/>
                  </a:lnTo>
                  <a:lnTo>
                    <a:pt x="1056" y="561"/>
                  </a:lnTo>
                  <a:lnTo>
                    <a:pt x="1058" y="555"/>
                  </a:lnTo>
                  <a:lnTo>
                    <a:pt x="1058" y="555"/>
                  </a:lnTo>
                  <a:lnTo>
                    <a:pt x="1061" y="548"/>
                  </a:lnTo>
                  <a:lnTo>
                    <a:pt x="1064" y="540"/>
                  </a:lnTo>
                  <a:lnTo>
                    <a:pt x="1066" y="534"/>
                  </a:lnTo>
                  <a:lnTo>
                    <a:pt x="1067" y="527"/>
                  </a:lnTo>
                  <a:lnTo>
                    <a:pt x="1067" y="520"/>
                  </a:lnTo>
                  <a:lnTo>
                    <a:pt x="1067" y="512"/>
                  </a:lnTo>
                  <a:lnTo>
                    <a:pt x="1064" y="497"/>
                  </a:lnTo>
                  <a:lnTo>
                    <a:pt x="1064" y="497"/>
                  </a:lnTo>
                  <a:lnTo>
                    <a:pt x="1064" y="493"/>
                  </a:lnTo>
                  <a:lnTo>
                    <a:pt x="1065" y="488"/>
                  </a:lnTo>
                  <a:lnTo>
                    <a:pt x="1067" y="484"/>
                  </a:lnTo>
                  <a:lnTo>
                    <a:pt x="1069" y="479"/>
                  </a:lnTo>
                  <a:lnTo>
                    <a:pt x="1073" y="474"/>
                  </a:lnTo>
                  <a:lnTo>
                    <a:pt x="1077" y="470"/>
                  </a:lnTo>
                  <a:lnTo>
                    <a:pt x="1081" y="468"/>
                  </a:lnTo>
                  <a:lnTo>
                    <a:pt x="1085" y="466"/>
                  </a:lnTo>
                  <a:lnTo>
                    <a:pt x="1085" y="466"/>
                  </a:lnTo>
                  <a:lnTo>
                    <a:pt x="1093" y="464"/>
                  </a:lnTo>
                  <a:lnTo>
                    <a:pt x="1100" y="461"/>
                  </a:lnTo>
                  <a:lnTo>
                    <a:pt x="1107" y="456"/>
                  </a:lnTo>
                  <a:lnTo>
                    <a:pt x="1114" y="452"/>
                  </a:lnTo>
                  <a:lnTo>
                    <a:pt x="1125" y="441"/>
                  </a:lnTo>
                  <a:lnTo>
                    <a:pt x="1132" y="437"/>
                  </a:lnTo>
                  <a:lnTo>
                    <a:pt x="1139" y="433"/>
                  </a:lnTo>
                  <a:lnTo>
                    <a:pt x="1139" y="433"/>
                  </a:lnTo>
                  <a:lnTo>
                    <a:pt x="1142" y="432"/>
                  </a:lnTo>
                  <a:lnTo>
                    <a:pt x="1147" y="431"/>
                  </a:lnTo>
                  <a:lnTo>
                    <a:pt x="1150" y="432"/>
                  </a:lnTo>
                  <a:lnTo>
                    <a:pt x="1152" y="433"/>
                  </a:lnTo>
                  <a:lnTo>
                    <a:pt x="1152" y="433"/>
                  </a:lnTo>
                  <a:lnTo>
                    <a:pt x="1153" y="437"/>
                  </a:lnTo>
                  <a:lnTo>
                    <a:pt x="1155" y="439"/>
                  </a:lnTo>
                  <a:lnTo>
                    <a:pt x="1155" y="445"/>
                  </a:lnTo>
                  <a:lnTo>
                    <a:pt x="1152" y="451"/>
                  </a:lnTo>
                  <a:lnTo>
                    <a:pt x="1149" y="456"/>
                  </a:lnTo>
                  <a:lnTo>
                    <a:pt x="1147" y="462"/>
                  </a:lnTo>
                  <a:lnTo>
                    <a:pt x="1144" y="466"/>
                  </a:lnTo>
                  <a:lnTo>
                    <a:pt x="1143" y="471"/>
                  </a:lnTo>
                  <a:lnTo>
                    <a:pt x="1144" y="474"/>
                  </a:lnTo>
                  <a:lnTo>
                    <a:pt x="1145" y="477"/>
                  </a:lnTo>
                  <a:lnTo>
                    <a:pt x="1145" y="477"/>
                  </a:lnTo>
                  <a:lnTo>
                    <a:pt x="1151" y="482"/>
                  </a:lnTo>
                  <a:lnTo>
                    <a:pt x="1158" y="487"/>
                  </a:lnTo>
                  <a:lnTo>
                    <a:pt x="1166" y="489"/>
                  </a:lnTo>
                  <a:lnTo>
                    <a:pt x="1174" y="491"/>
                  </a:lnTo>
                  <a:lnTo>
                    <a:pt x="1182" y="491"/>
                  </a:lnTo>
                  <a:lnTo>
                    <a:pt x="1191" y="491"/>
                  </a:lnTo>
                  <a:lnTo>
                    <a:pt x="1207" y="491"/>
                  </a:lnTo>
                  <a:lnTo>
                    <a:pt x="1207" y="491"/>
                  </a:lnTo>
                  <a:lnTo>
                    <a:pt x="1213" y="490"/>
                  </a:lnTo>
                  <a:lnTo>
                    <a:pt x="1217" y="489"/>
                  </a:lnTo>
                  <a:lnTo>
                    <a:pt x="1222" y="486"/>
                  </a:lnTo>
                  <a:lnTo>
                    <a:pt x="1225" y="482"/>
                  </a:lnTo>
                  <a:lnTo>
                    <a:pt x="1228" y="479"/>
                  </a:lnTo>
                  <a:lnTo>
                    <a:pt x="1228" y="474"/>
                  </a:lnTo>
                  <a:lnTo>
                    <a:pt x="1227" y="470"/>
                  </a:lnTo>
                  <a:lnTo>
                    <a:pt x="1225" y="465"/>
                  </a:lnTo>
                  <a:lnTo>
                    <a:pt x="1225" y="465"/>
                  </a:lnTo>
                  <a:lnTo>
                    <a:pt x="1222" y="462"/>
                  </a:lnTo>
                  <a:lnTo>
                    <a:pt x="1219" y="457"/>
                  </a:lnTo>
                  <a:lnTo>
                    <a:pt x="1215" y="449"/>
                  </a:lnTo>
                  <a:lnTo>
                    <a:pt x="1213" y="446"/>
                  </a:lnTo>
                  <a:lnTo>
                    <a:pt x="1210" y="443"/>
                  </a:lnTo>
                  <a:lnTo>
                    <a:pt x="1207" y="439"/>
                  </a:lnTo>
                  <a:lnTo>
                    <a:pt x="1202" y="438"/>
                  </a:lnTo>
                  <a:lnTo>
                    <a:pt x="1202" y="438"/>
                  </a:lnTo>
                  <a:lnTo>
                    <a:pt x="1206" y="430"/>
                  </a:lnTo>
                  <a:lnTo>
                    <a:pt x="1207" y="427"/>
                  </a:lnTo>
                  <a:lnTo>
                    <a:pt x="1208" y="424"/>
                  </a:lnTo>
                  <a:lnTo>
                    <a:pt x="1208" y="424"/>
                  </a:lnTo>
                  <a:lnTo>
                    <a:pt x="1214" y="421"/>
                  </a:lnTo>
                  <a:lnTo>
                    <a:pt x="1220" y="419"/>
                  </a:lnTo>
                  <a:lnTo>
                    <a:pt x="1227" y="418"/>
                  </a:lnTo>
                  <a:lnTo>
                    <a:pt x="1233" y="416"/>
                  </a:lnTo>
                  <a:lnTo>
                    <a:pt x="1247" y="416"/>
                  </a:lnTo>
                  <a:lnTo>
                    <a:pt x="1261" y="418"/>
                  </a:lnTo>
                  <a:lnTo>
                    <a:pt x="1261" y="418"/>
                  </a:lnTo>
                  <a:lnTo>
                    <a:pt x="1268" y="420"/>
                  </a:lnTo>
                  <a:lnTo>
                    <a:pt x="1274" y="422"/>
                  </a:lnTo>
                  <a:lnTo>
                    <a:pt x="1280" y="427"/>
                  </a:lnTo>
                  <a:lnTo>
                    <a:pt x="1282" y="431"/>
                  </a:lnTo>
                  <a:lnTo>
                    <a:pt x="1282" y="431"/>
                  </a:lnTo>
                  <a:lnTo>
                    <a:pt x="1297" y="422"/>
                  </a:lnTo>
                  <a:lnTo>
                    <a:pt x="1314" y="411"/>
                  </a:lnTo>
                  <a:lnTo>
                    <a:pt x="1323" y="404"/>
                  </a:lnTo>
                  <a:lnTo>
                    <a:pt x="1331" y="396"/>
                  </a:lnTo>
                  <a:lnTo>
                    <a:pt x="1338" y="387"/>
                  </a:lnTo>
                  <a:lnTo>
                    <a:pt x="1342" y="375"/>
                  </a:lnTo>
                  <a:lnTo>
                    <a:pt x="1342" y="375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63" name="íSļïḓé">
              <a:extLst>
                <a:ext uri="{FF2B5EF4-FFF2-40B4-BE49-F238E27FC236}">
                  <a16:creationId xmlns:a16="http://schemas.microsoft.com/office/drawing/2014/main" id="{BB5530B6-E018-45F5-84B8-451E723A11C0}"/>
                </a:ext>
              </a:extLst>
            </p:cNvPr>
            <p:cNvSpPr/>
            <p:nvPr/>
          </p:nvSpPr>
          <p:spPr bwMode="auto">
            <a:xfrm>
              <a:off x="5325236" y="3220718"/>
              <a:ext cx="8411" cy="1605"/>
            </a:xfrm>
            <a:custGeom>
              <a:avLst/>
              <a:gdLst>
                <a:gd name="T0" fmla="*/ 10 w 10"/>
                <a:gd name="T1" fmla="*/ 2 h 2"/>
                <a:gd name="T2" fmla="*/ 10 w 10"/>
                <a:gd name="T3" fmla="*/ 2 h 2"/>
                <a:gd name="T4" fmla="*/ 2 w 10"/>
                <a:gd name="T5" fmla="*/ 0 h 2"/>
                <a:gd name="T6" fmla="*/ 2 w 10"/>
                <a:gd name="T7" fmla="*/ 0 h 2"/>
                <a:gd name="T8" fmla="*/ 0 w 10"/>
                <a:gd name="T9" fmla="*/ 2 h 2"/>
                <a:gd name="T10" fmla="*/ 0 w 10"/>
                <a:gd name="T11" fmla="*/ 2 h 2"/>
                <a:gd name="T12" fmla="*/ 10 w 10"/>
                <a:gd name="T13" fmla="*/ 2 h 2"/>
                <a:gd name="T14" fmla="*/ 10 w 10"/>
                <a:gd name="T1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2">
                  <a:moveTo>
                    <a:pt x="10" y="2"/>
                  </a:moveTo>
                  <a:lnTo>
                    <a:pt x="10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64" name="ïŝḻïḍè">
              <a:extLst>
                <a:ext uri="{FF2B5EF4-FFF2-40B4-BE49-F238E27FC236}">
                  <a16:creationId xmlns:a16="http://schemas.microsoft.com/office/drawing/2014/main" id="{40B77A44-1534-4A5D-A5D1-7CC804977A76}"/>
                </a:ext>
              </a:extLst>
            </p:cNvPr>
            <p:cNvSpPr/>
            <p:nvPr/>
          </p:nvSpPr>
          <p:spPr bwMode="auto">
            <a:xfrm>
              <a:off x="6100647" y="3150058"/>
              <a:ext cx="3364" cy="1605"/>
            </a:xfrm>
            <a:custGeom>
              <a:avLst/>
              <a:gdLst>
                <a:gd name="T0" fmla="*/ 4 w 4"/>
                <a:gd name="T1" fmla="*/ 0 h 1"/>
                <a:gd name="T2" fmla="*/ 4 w 4"/>
                <a:gd name="T3" fmla="*/ 0 h 1"/>
                <a:gd name="T4" fmla="*/ 0 w 4"/>
                <a:gd name="T5" fmla="*/ 1 h 1"/>
                <a:gd name="T6" fmla="*/ 0 w 4"/>
                <a:gd name="T7" fmla="*/ 1 h 1"/>
                <a:gd name="T8" fmla="*/ 4 w 4"/>
                <a:gd name="T9" fmla="*/ 0 h 1"/>
                <a:gd name="T10" fmla="*/ 4 w 4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lnTo>
                    <a:pt x="0" y="1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65" name="iŝḻîḓe">
              <a:extLst>
                <a:ext uri="{FF2B5EF4-FFF2-40B4-BE49-F238E27FC236}">
                  <a16:creationId xmlns:a16="http://schemas.microsoft.com/office/drawing/2014/main" id="{C5E206AC-3C7F-4F01-BB6D-FFDEC73A81A2}"/>
                </a:ext>
              </a:extLst>
            </p:cNvPr>
            <p:cNvSpPr/>
            <p:nvPr/>
          </p:nvSpPr>
          <p:spPr bwMode="auto">
            <a:xfrm>
              <a:off x="6097283" y="3150058"/>
              <a:ext cx="3364" cy="1605"/>
            </a:xfrm>
            <a:custGeom>
              <a:avLst/>
              <a:gdLst>
                <a:gd name="T0" fmla="*/ 4 w 4"/>
                <a:gd name="T1" fmla="*/ 1 h 1"/>
                <a:gd name="T2" fmla="*/ 4 w 4"/>
                <a:gd name="T3" fmla="*/ 1 h 1"/>
                <a:gd name="T4" fmla="*/ 0 w 4"/>
                <a:gd name="T5" fmla="*/ 0 h 1"/>
                <a:gd name="T6" fmla="*/ 0 w 4"/>
                <a:gd name="T7" fmla="*/ 0 h 1"/>
                <a:gd name="T8" fmla="*/ 2 w 4"/>
                <a:gd name="T9" fmla="*/ 1 h 1"/>
                <a:gd name="T10" fmla="*/ 4 w 4"/>
                <a:gd name="T11" fmla="*/ 1 h 1"/>
                <a:gd name="T12" fmla="*/ 4 w 4"/>
                <a:gd name="T13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1">
                  <a:moveTo>
                    <a:pt x="4" y="1"/>
                  </a:moveTo>
                  <a:lnTo>
                    <a:pt x="4" y="1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1"/>
                  </a:lnTo>
                  <a:lnTo>
                    <a:pt x="4" y="1"/>
                  </a:lnTo>
                  <a:lnTo>
                    <a:pt x="4" y="1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66" name="iṧľíḋè">
              <a:extLst>
                <a:ext uri="{FF2B5EF4-FFF2-40B4-BE49-F238E27FC236}">
                  <a16:creationId xmlns:a16="http://schemas.microsoft.com/office/drawing/2014/main" id="{F3D3B8AC-4206-445A-86B6-E0BBB36AFA12}"/>
                </a:ext>
              </a:extLst>
            </p:cNvPr>
            <p:cNvSpPr/>
            <p:nvPr/>
          </p:nvSpPr>
          <p:spPr>
            <a:xfrm>
              <a:off x="7666742" y="2766423"/>
              <a:ext cx="697121" cy="697121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67" name="íŝḻiḋè">
              <a:extLst>
                <a:ext uri="{FF2B5EF4-FFF2-40B4-BE49-F238E27FC236}">
                  <a16:creationId xmlns:a16="http://schemas.microsoft.com/office/drawing/2014/main" id="{306289E6-91B2-4961-8FBA-1E2BA5213DE0}"/>
                </a:ext>
              </a:extLst>
            </p:cNvPr>
            <p:cNvSpPr/>
            <p:nvPr/>
          </p:nvSpPr>
          <p:spPr>
            <a:xfrm>
              <a:off x="7859114" y="2958796"/>
              <a:ext cx="312372" cy="312372"/>
            </a:xfrm>
            <a:prstGeom prst="ellipse">
              <a:avLst/>
            </a:prstGeom>
            <a:solidFill>
              <a:schemeClr val="accent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68" name="ísḷíḋé">
              <a:extLst>
                <a:ext uri="{FF2B5EF4-FFF2-40B4-BE49-F238E27FC236}">
                  <a16:creationId xmlns:a16="http://schemas.microsoft.com/office/drawing/2014/main" id="{5A2A95D4-1CF7-4E40-8448-960016728B2B}"/>
                </a:ext>
              </a:extLst>
            </p:cNvPr>
            <p:cNvSpPr/>
            <p:nvPr/>
          </p:nvSpPr>
          <p:spPr>
            <a:xfrm>
              <a:off x="8520491" y="4551799"/>
              <a:ext cx="697121" cy="697121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69" name="îşḻiḓê">
              <a:extLst>
                <a:ext uri="{FF2B5EF4-FFF2-40B4-BE49-F238E27FC236}">
                  <a16:creationId xmlns:a16="http://schemas.microsoft.com/office/drawing/2014/main" id="{75DC4697-0131-4975-8AAB-54D9C0C6BBE8}"/>
                </a:ext>
              </a:extLst>
            </p:cNvPr>
            <p:cNvSpPr/>
            <p:nvPr/>
          </p:nvSpPr>
          <p:spPr>
            <a:xfrm>
              <a:off x="8712864" y="4744171"/>
              <a:ext cx="312372" cy="312372"/>
            </a:xfrm>
            <a:prstGeom prst="ellipse">
              <a:avLst/>
            </a:prstGeom>
            <a:solidFill>
              <a:schemeClr val="accent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Autofit/>
            </a:bodyPr>
            <a:lstStyle/>
            <a:p>
              <a:pPr algn="ctr"/>
              <a:endParaRPr dirty="0"/>
            </a:p>
          </p:txBody>
        </p:sp>
        <p:cxnSp>
          <p:nvCxnSpPr>
            <p:cNvPr id="70" name="ïSḻiḓé">
              <a:extLst>
                <a:ext uri="{FF2B5EF4-FFF2-40B4-BE49-F238E27FC236}">
                  <a16:creationId xmlns:a16="http://schemas.microsoft.com/office/drawing/2014/main" id="{EE3CF3ED-9DF3-4F1D-A223-CA9D22FD7EEE}"/>
                </a:ext>
              </a:extLst>
            </p:cNvPr>
            <p:cNvCxnSpPr/>
            <p:nvPr/>
          </p:nvCxnSpPr>
          <p:spPr>
            <a:xfrm>
              <a:off x="7889406" y="4885467"/>
              <a:ext cx="485370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îṡľîḋe">
              <a:extLst>
                <a:ext uri="{FF2B5EF4-FFF2-40B4-BE49-F238E27FC236}">
                  <a16:creationId xmlns:a16="http://schemas.microsoft.com/office/drawing/2014/main" id="{399ADDB4-6206-4D73-A386-FF1A72FFF002}"/>
                </a:ext>
              </a:extLst>
            </p:cNvPr>
            <p:cNvCxnSpPr/>
            <p:nvPr/>
          </p:nvCxnSpPr>
          <p:spPr>
            <a:xfrm>
              <a:off x="8034171" y="2356645"/>
              <a:ext cx="1273775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íşḷiḑe">
              <a:extLst>
                <a:ext uri="{FF2B5EF4-FFF2-40B4-BE49-F238E27FC236}">
                  <a16:creationId xmlns:a16="http://schemas.microsoft.com/office/drawing/2014/main" id="{3AA7BC72-5221-4319-81BD-C53C5CC0121F}"/>
                </a:ext>
              </a:extLst>
            </p:cNvPr>
            <p:cNvCxnSpPr/>
            <p:nvPr/>
          </p:nvCxnSpPr>
          <p:spPr>
            <a:xfrm>
              <a:off x="8040166" y="2346930"/>
              <a:ext cx="0" cy="292491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ïṧľíḑè">
              <a:extLst>
                <a:ext uri="{FF2B5EF4-FFF2-40B4-BE49-F238E27FC236}">
                  <a16:creationId xmlns:a16="http://schemas.microsoft.com/office/drawing/2014/main" id="{7E22FF60-1C23-4587-8477-2CF25E002715}"/>
                </a:ext>
              </a:extLst>
            </p:cNvPr>
            <p:cNvSpPr/>
            <p:nvPr/>
          </p:nvSpPr>
          <p:spPr>
            <a:xfrm>
              <a:off x="3995920" y="2128051"/>
              <a:ext cx="697121" cy="697121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74" name="îŝľidê">
              <a:extLst>
                <a:ext uri="{FF2B5EF4-FFF2-40B4-BE49-F238E27FC236}">
                  <a16:creationId xmlns:a16="http://schemas.microsoft.com/office/drawing/2014/main" id="{8E07B6D9-2B7D-4E63-916A-8542C6E86A19}"/>
                </a:ext>
              </a:extLst>
            </p:cNvPr>
            <p:cNvSpPr/>
            <p:nvPr/>
          </p:nvSpPr>
          <p:spPr>
            <a:xfrm>
              <a:off x="4188292" y="2320424"/>
              <a:ext cx="312372" cy="312372"/>
            </a:xfrm>
            <a:prstGeom prst="ellipse">
              <a:avLst/>
            </a:prstGeom>
            <a:solidFill>
              <a:schemeClr val="accent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Autofit/>
            </a:bodyPr>
            <a:lstStyle/>
            <a:p>
              <a:pPr algn="ctr"/>
              <a:endParaRPr/>
            </a:p>
          </p:txBody>
        </p:sp>
        <p:cxnSp>
          <p:nvCxnSpPr>
            <p:cNvPr id="75" name="is1îḑe">
              <a:extLst>
                <a:ext uri="{FF2B5EF4-FFF2-40B4-BE49-F238E27FC236}">
                  <a16:creationId xmlns:a16="http://schemas.microsoft.com/office/drawing/2014/main" id="{B88623B7-A3FF-40F2-8575-4133759B2835}"/>
                </a:ext>
              </a:extLst>
            </p:cNvPr>
            <p:cNvCxnSpPr/>
            <p:nvPr/>
          </p:nvCxnSpPr>
          <p:spPr>
            <a:xfrm>
              <a:off x="2995608" y="1718274"/>
              <a:ext cx="1384458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îṡḻíḍê">
              <a:extLst>
                <a:ext uri="{FF2B5EF4-FFF2-40B4-BE49-F238E27FC236}">
                  <a16:creationId xmlns:a16="http://schemas.microsoft.com/office/drawing/2014/main" id="{5BCEBC22-B59A-4024-BFB2-123A5F583B4A}"/>
                </a:ext>
              </a:extLst>
            </p:cNvPr>
            <p:cNvCxnSpPr/>
            <p:nvPr/>
          </p:nvCxnSpPr>
          <p:spPr>
            <a:xfrm>
              <a:off x="4369344" y="1708559"/>
              <a:ext cx="0" cy="292491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ïṧḻîdè">
              <a:extLst>
                <a:ext uri="{FF2B5EF4-FFF2-40B4-BE49-F238E27FC236}">
                  <a16:creationId xmlns:a16="http://schemas.microsoft.com/office/drawing/2014/main" id="{091CF86E-09FD-43E6-822B-91B2CD8B2E38}"/>
                </a:ext>
              </a:extLst>
            </p:cNvPr>
            <p:cNvSpPr/>
            <p:nvPr/>
          </p:nvSpPr>
          <p:spPr>
            <a:xfrm>
              <a:off x="9539336" y="3166793"/>
              <a:ext cx="1597154" cy="23957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78" name="ïṥľïḋê">
              <a:extLst>
                <a:ext uri="{FF2B5EF4-FFF2-40B4-BE49-F238E27FC236}">
                  <a16:creationId xmlns:a16="http://schemas.microsoft.com/office/drawing/2014/main" id="{30135AD4-A7B6-4E91-A761-5E22DD761F28}"/>
                </a:ext>
              </a:extLst>
            </p:cNvPr>
            <p:cNvSpPr/>
            <p:nvPr/>
          </p:nvSpPr>
          <p:spPr>
            <a:xfrm>
              <a:off x="9539336" y="3164086"/>
              <a:ext cx="1147506" cy="24006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79" name="íṡľîḍe">
              <a:extLst>
                <a:ext uri="{FF2B5EF4-FFF2-40B4-BE49-F238E27FC236}">
                  <a16:creationId xmlns:a16="http://schemas.microsoft.com/office/drawing/2014/main" id="{38DBB062-41D7-4E91-A1AD-CAD3466A4556}"/>
                </a:ext>
              </a:extLst>
            </p:cNvPr>
            <p:cNvSpPr/>
            <p:nvPr/>
          </p:nvSpPr>
          <p:spPr>
            <a:xfrm>
              <a:off x="1121189" y="2533528"/>
              <a:ext cx="1597154" cy="23957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80" name="iṡlîḍe">
              <a:extLst>
                <a:ext uri="{FF2B5EF4-FFF2-40B4-BE49-F238E27FC236}">
                  <a16:creationId xmlns:a16="http://schemas.microsoft.com/office/drawing/2014/main" id="{63AB02AE-D6CF-40D9-84BC-2BC9E1F9D2EB}"/>
                </a:ext>
              </a:extLst>
            </p:cNvPr>
            <p:cNvSpPr/>
            <p:nvPr/>
          </p:nvSpPr>
          <p:spPr>
            <a:xfrm>
              <a:off x="1116893" y="2531759"/>
              <a:ext cx="798577" cy="2384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81" name="ïšľîḍe">
              <a:extLst>
                <a:ext uri="{FF2B5EF4-FFF2-40B4-BE49-F238E27FC236}">
                  <a16:creationId xmlns:a16="http://schemas.microsoft.com/office/drawing/2014/main" id="{0AD019DA-28A1-4957-8DA2-92D83F050147}"/>
                </a:ext>
              </a:extLst>
            </p:cNvPr>
            <p:cNvSpPr/>
            <p:nvPr/>
          </p:nvSpPr>
          <p:spPr>
            <a:xfrm>
              <a:off x="6135918" y="5684853"/>
              <a:ext cx="1597154" cy="23576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82" name="iṡľîḍê">
              <a:extLst>
                <a:ext uri="{FF2B5EF4-FFF2-40B4-BE49-F238E27FC236}">
                  <a16:creationId xmlns:a16="http://schemas.microsoft.com/office/drawing/2014/main" id="{EF728421-3860-48DA-B188-C0482DBD4F94}"/>
                </a:ext>
              </a:extLst>
            </p:cNvPr>
            <p:cNvSpPr/>
            <p:nvPr/>
          </p:nvSpPr>
          <p:spPr>
            <a:xfrm>
              <a:off x="6133609" y="5684853"/>
              <a:ext cx="399288" cy="2384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83" name="íšļiḍé">
              <a:extLst>
                <a:ext uri="{FF2B5EF4-FFF2-40B4-BE49-F238E27FC236}">
                  <a16:creationId xmlns:a16="http://schemas.microsoft.com/office/drawing/2014/main" id="{216E47C3-22DF-42BB-AE25-E9564439E6E9}"/>
                </a:ext>
              </a:extLst>
            </p:cNvPr>
            <p:cNvSpPr txBox="1"/>
            <p:nvPr/>
          </p:nvSpPr>
          <p:spPr>
            <a:xfrm>
              <a:off x="1886108" y="2482666"/>
              <a:ext cx="603080" cy="341366"/>
            </a:xfrm>
            <a:prstGeom prst="rect">
              <a:avLst/>
            </a:prstGeom>
            <a:noFill/>
          </p:spPr>
          <p:txBody>
            <a:bodyPr wrap="none" lIns="91440" tIns="45720" rIns="91440" bIns="45720" anchor="ctr">
              <a:noAutofit/>
            </a:bodyPr>
            <a:lstStyle>
              <a:defPPr>
                <a:defRPr lang="en-US"/>
              </a:defPPr>
              <a:lvl1pPr>
                <a:defRPr sz="1400" b="1">
                  <a:solidFill>
                    <a:schemeClr val="accent3"/>
                  </a:solidFill>
                </a:defRPr>
              </a:lvl1pPr>
            </a:lstStyle>
            <a:p>
              <a:r>
                <a:rPr lang="en-US">
                  <a:solidFill>
                    <a:schemeClr val="bg1"/>
                  </a:solidFill>
                </a:rPr>
                <a:t>5</a:t>
              </a:r>
              <a:r>
                <a:rPr lang="en-US" sz="100">
                  <a:solidFill>
                    <a:schemeClr val="bg1"/>
                  </a:solidFill>
                </a:rPr>
                <a:t> </a:t>
              </a:r>
              <a:r>
                <a:rPr lang="en-US">
                  <a:solidFill>
                    <a:schemeClr val="bg1"/>
                  </a:solidFill>
                </a:rPr>
                <a:t>0</a:t>
              </a:r>
              <a:r>
                <a:rPr lang="en-US" dirty="0">
                  <a:solidFill>
                    <a:schemeClr val="bg1"/>
                  </a:solidFill>
                </a:rPr>
                <a:t>%</a:t>
              </a:r>
            </a:p>
          </p:txBody>
        </p:sp>
        <p:sp>
          <p:nvSpPr>
            <p:cNvPr id="84" name="îśḷíde">
              <a:extLst>
                <a:ext uri="{FF2B5EF4-FFF2-40B4-BE49-F238E27FC236}">
                  <a16:creationId xmlns:a16="http://schemas.microsoft.com/office/drawing/2014/main" id="{064BFAB9-C17E-4751-8C74-91D4A7E7F935}"/>
                </a:ext>
              </a:extLst>
            </p:cNvPr>
            <p:cNvSpPr txBox="1"/>
            <p:nvPr/>
          </p:nvSpPr>
          <p:spPr>
            <a:xfrm>
              <a:off x="6481756" y="5629901"/>
              <a:ext cx="603080" cy="341366"/>
            </a:xfrm>
            <a:prstGeom prst="rect">
              <a:avLst/>
            </a:prstGeom>
            <a:noFill/>
          </p:spPr>
          <p:txBody>
            <a:bodyPr wrap="none" lIns="91440" tIns="45720" rIns="91440" bIns="45720" anchor="ctr">
              <a:noAutofit/>
            </a:bodyPr>
            <a:lstStyle/>
            <a:p>
              <a:r>
                <a:rPr lang="en-US" sz="1400" b="1">
                  <a:solidFill>
                    <a:schemeClr val="bg1"/>
                  </a:solidFill>
                </a:rPr>
                <a:t>2</a:t>
              </a:r>
              <a:r>
                <a:rPr lang="en-US" sz="100" b="1">
                  <a:solidFill>
                    <a:schemeClr val="bg1"/>
                  </a:solidFill>
                </a:rPr>
                <a:t> </a:t>
              </a:r>
              <a:r>
                <a:rPr lang="en-US" sz="1400" b="1">
                  <a:solidFill>
                    <a:schemeClr val="bg1"/>
                  </a:solidFill>
                </a:rPr>
                <a:t>4</a:t>
              </a:r>
              <a:r>
                <a:rPr lang="en-US" sz="1400" b="1" dirty="0">
                  <a:solidFill>
                    <a:schemeClr val="bg1"/>
                  </a:solidFill>
                </a:rPr>
                <a:t>%</a:t>
              </a:r>
            </a:p>
          </p:txBody>
        </p:sp>
        <p:sp>
          <p:nvSpPr>
            <p:cNvPr id="85" name="îSḻïḋe">
              <a:extLst>
                <a:ext uri="{FF2B5EF4-FFF2-40B4-BE49-F238E27FC236}">
                  <a16:creationId xmlns:a16="http://schemas.microsoft.com/office/drawing/2014/main" id="{22126394-20B9-4D90-AFC2-52212DA2A728}"/>
                </a:ext>
              </a:extLst>
            </p:cNvPr>
            <p:cNvSpPr txBox="1"/>
            <p:nvPr/>
          </p:nvSpPr>
          <p:spPr>
            <a:xfrm>
              <a:off x="10090519" y="3105625"/>
              <a:ext cx="603080" cy="341366"/>
            </a:xfrm>
            <a:prstGeom prst="rect">
              <a:avLst/>
            </a:prstGeom>
            <a:noFill/>
          </p:spPr>
          <p:txBody>
            <a:bodyPr wrap="none" lIns="91440" tIns="45720" rIns="91440" bIns="45720" anchor="ctr">
              <a:noAutofit/>
            </a:bodyPr>
            <a:lstStyle/>
            <a:p>
              <a:r>
                <a:rPr lang="en-US" sz="1400" b="1">
                  <a:solidFill>
                    <a:schemeClr val="bg1"/>
                  </a:solidFill>
                </a:rPr>
                <a:t>6</a:t>
              </a:r>
              <a:r>
                <a:rPr lang="en-US" sz="100" b="1">
                  <a:solidFill>
                    <a:schemeClr val="bg1"/>
                  </a:solidFill>
                </a:rPr>
                <a:t> </a:t>
              </a:r>
              <a:r>
                <a:rPr lang="en-US" sz="1400" b="1">
                  <a:solidFill>
                    <a:schemeClr val="bg1"/>
                  </a:solidFill>
                </a:rPr>
                <a:t>8</a:t>
              </a:r>
              <a:r>
                <a:rPr lang="en-US" sz="1400" b="1" dirty="0">
                  <a:solidFill>
                    <a:schemeClr val="bg1"/>
                  </a:solidFill>
                </a:rPr>
                <a:t>%</a:t>
              </a:r>
            </a:p>
          </p:txBody>
        </p:sp>
        <p:sp>
          <p:nvSpPr>
            <p:cNvPr id="86" name="îṩľîḑè">
              <a:extLst>
                <a:ext uri="{FF2B5EF4-FFF2-40B4-BE49-F238E27FC236}">
                  <a16:creationId xmlns:a16="http://schemas.microsoft.com/office/drawing/2014/main" id="{BC6932AA-1FAB-4655-A5D3-20F68A261C21}"/>
                </a:ext>
              </a:extLst>
            </p:cNvPr>
            <p:cNvSpPr/>
            <p:nvPr/>
          </p:nvSpPr>
          <p:spPr>
            <a:xfrm>
              <a:off x="664211" y="1843861"/>
              <a:ext cx="2054916" cy="584304"/>
            </a:xfrm>
            <a:prstGeom prst="rect">
              <a:avLst/>
            </a:prstGeom>
          </p:spPr>
          <p:txBody>
            <a:bodyPr wrap="square" lIns="91440" tIns="45720" rIns="91440" bIns="45720">
              <a:noAutofit/>
            </a:bodyPr>
            <a:lstStyle/>
            <a:p>
              <a:pPr algn="r">
                <a:lnSpc>
                  <a:spcPct val="120000"/>
                </a:lnSpc>
                <a:defRPr/>
              </a:pPr>
              <a:r>
                <a:rPr lang="en-US" altLang="zh-CN" sz="1000">
                  <a:solidFill>
                    <a:schemeClr val="dk1">
                      <a:lumMod val="100000"/>
                    </a:schemeClr>
                  </a:solidFill>
                </a:rPr>
                <a:t>Support</a:t>
              </a:r>
              <a:r>
                <a:rPr lang="en-US" altLang="zh-CN" sz="100">
                  <a:solidFill>
                    <a:schemeClr val="dk1">
                      <a:lumMod val="100000"/>
                    </a:schemeClr>
                  </a:solidFill>
                </a:rPr>
                <a:t> </a:t>
              </a:r>
              <a:r>
                <a:rPr lang="en-US" altLang="zh-CN" sz="1000">
                  <a:solidFill>
                    <a:schemeClr val="dk1">
                      <a:lumMod val="100000"/>
                    </a:schemeClr>
                  </a:solidFill>
                </a:rPr>
                <a:t>ing </a:t>
              </a:r>
              <a:r>
                <a:rPr lang="en-US" altLang="zh-CN" sz="1000" dirty="0">
                  <a:solidFill>
                    <a:schemeClr val="dk1">
                      <a:lumMod val="100000"/>
                    </a:schemeClr>
                  </a:solidFill>
                </a:rPr>
                <a:t>text here</a:t>
              </a:r>
              <a:r>
                <a:rPr lang="zh-CN" altLang="en-US" sz="1000" dirty="0">
                  <a:solidFill>
                    <a:schemeClr val="dk1">
                      <a:lumMod val="100000"/>
                    </a:schemeClr>
                  </a:solidFill>
                </a:rPr>
                <a:t> </a:t>
              </a:r>
              <a:br>
                <a:rPr lang="zh-CN" altLang="en-US" sz="1000" dirty="0">
                  <a:solidFill>
                    <a:schemeClr val="dk1">
                      <a:lumMod val="100000"/>
                    </a:schemeClr>
                  </a:solidFill>
                </a:rPr>
              </a:br>
              <a:endParaRPr lang="zh-CN" altLang="en-US" sz="1000" dirty="0">
                <a:solidFill>
                  <a:schemeClr val="dk1">
                    <a:lumMod val="100000"/>
                  </a:schemeClr>
                </a:solidFill>
              </a:endParaRPr>
            </a:p>
          </p:txBody>
        </p:sp>
        <p:sp>
          <p:nvSpPr>
            <p:cNvPr id="87" name="ï$1iḑê">
              <a:extLst>
                <a:ext uri="{FF2B5EF4-FFF2-40B4-BE49-F238E27FC236}">
                  <a16:creationId xmlns:a16="http://schemas.microsoft.com/office/drawing/2014/main" id="{64CD7418-9602-4E14-BA3B-F3EBDF976931}"/>
                </a:ext>
              </a:extLst>
            </p:cNvPr>
            <p:cNvSpPr txBox="1"/>
            <p:nvPr/>
          </p:nvSpPr>
          <p:spPr bwMode="auto">
            <a:xfrm>
              <a:off x="664211" y="1556792"/>
              <a:ext cx="2054916" cy="287067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square" lIns="91440" tIns="45720" rIns="91440" bIns="45720" anchor="t" anchorCtr="0">
              <a:noAutofit/>
              <a:sp3d/>
            </a:bodyPr>
            <a:lstStyle/>
            <a:p>
              <a:pPr algn="r">
                <a:buClr>
                  <a:prstClr val="white"/>
                </a:buClr>
                <a:defRPr/>
              </a:pPr>
              <a:r>
                <a:rPr lang="en-US" altLang="zh-CN" sz="1400" b="1" dirty="0"/>
                <a:t>Text here</a:t>
              </a:r>
              <a:endParaRPr lang="zh-CN" altLang="en-US" sz="1400" b="1" dirty="0"/>
            </a:p>
          </p:txBody>
        </p:sp>
        <p:sp>
          <p:nvSpPr>
            <p:cNvPr id="88" name="íšḻîdé">
              <a:extLst>
                <a:ext uri="{FF2B5EF4-FFF2-40B4-BE49-F238E27FC236}">
                  <a16:creationId xmlns:a16="http://schemas.microsoft.com/office/drawing/2014/main" id="{1DF3ABE1-63AB-4EC8-A0A5-EE74852C57E7}"/>
                </a:ext>
              </a:extLst>
            </p:cNvPr>
            <p:cNvSpPr/>
            <p:nvPr/>
          </p:nvSpPr>
          <p:spPr>
            <a:xfrm>
              <a:off x="5468424" y="5020823"/>
              <a:ext cx="2257242" cy="512049"/>
            </a:xfrm>
            <a:prstGeom prst="rect">
              <a:avLst/>
            </a:prstGeom>
          </p:spPr>
          <p:txBody>
            <a:bodyPr wrap="square" lIns="91440" tIns="45720" rIns="91440" bIns="45720">
              <a:noAutofit/>
            </a:bodyPr>
            <a:lstStyle/>
            <a:p>
              <a:pPr algn="r">
                <a:lnSpc>
                  <a:spcPct val="120000"/>
                </a:lnSpc>
                <a:defRPr/>
              </a:pPr>
              <a:r>
                <a:rPr lang="en-US" altLang="zh-CN" sz="100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Support</a:t>
              </a:r>
              <a:r>
                <a:rPr lang="en-US" altLang="zh-CN" sz="10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</a:t>
              </a:r>
              <a:r>
                <a:rPr lang="en-US" altLang="zh-CN" sz="100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ing </a:t>
              </a:r>
              <a:r>
                <a:rPr lang="en-US" altLang="zh-CN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text here</a:t>
              </a:r>
              <a:r>
                <a:rPr lang="zh-CN" altLang="en-US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</a:t>
              </a:r>
              <a:br>
                <a:rPr lang="zh-CN" altLang="en-US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</a:br>
              <a:endPara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9" name="íSḻïďe">
              <a:extLst>
                <a:ext uri="{FF2B5EF4-FFF2-40B4-BE49-F238E27FC236}">
                  <a16:creationId xmlns:a16="http://schemas.microsoft.com/office/drawing/2014/main" id="{3C2808FC-2E94-42D4-AD3A-220DD2B244E7}"/>
                </a:ext>
              </a:extLst>
            </p:cNvPr>
            <p:cNvSpPr txBox="1"/>
            <p:nvPr/>
          </p:nvSpPr>
          <p:spPr bwMode="auto">
            <a:xfrm>
              <a:off x="5468424" y="4718547"/>
              <a:ext cx="2257242" cy="302276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square" lIns="91440" tIns="45720" rIns="91440" bIns="45720" anchor="t" anchorCtr="0">
              <a:noAutofit/>
              <a:sp3d/>
            </a:bodyPr>
            <a:lstStyle/>
            <a:p>
              <a:pPr algn="r">
                <a:buClr>
                  <a:prstClr val="white"/>
                </a:buClr>
                <a:defRPr/>
              </a:pPr>
              <a:r>
                <a:rPr lang="en-US" altLang="zh-CN" sz="1400" b="1" dirty="0"/>
                <a:t>Text here</a:t>
              </a:r>
              <a:endParaRPr lang="zh-CN" altLang="en-US" sz="1400" b="1" dirty="0"/>
            </a:p>
          </p:txBody>
        </p:sp>
        <p:sp>
          <p:nvSpPr>
            <p:cNvPr id="90" name="íŝḷiďè">
              <a:extLst>
                <a:ext uri="{FF2B5EF4-FFF2-40B4-BE49-F238E27FC236}">
                  <a16:creationId xmlns:a16="http://schemas.microsoft.com/office/drawing/2014/main" id="{EE7435CE-C66D-4A27-9E42-69353DA3FEF7}"/>
                </a:ext>
              </a:extLst>
            </p:cNvPr>
            <p:cNvSpPr/>
            <p:nvPr/>
          </p:nvSpPr>
          <p:spPr>
            <a:xfrm>
              <a:off x="9472874" y="2491501"/>
              <a:ext cx="2054915" cy="584305"/>
            </a:xfrm>
            <a:prstGeom prst="rect">
              <a:avLst/>
            </a:prstGeom>
          </p:spPr>
          <p:txBody>
            <a:bodyPr wrap="square" lIns="91440" tIns="45720" rIns="91440" bIns="45720">
              <a:noAutofit/>
            </a:bodyPr>
            <a:lstStyle/>
            <a:p>
              <a:pPr>
                <a:lnSpc>
                  <a:spcPct val="120000"/>
                </a:lnSpc>
                <a:defRPr/>
              </a:pPr>
              <a:r>
                <a:rPr lang="en-US" altLang="zh-CN" sz="100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Support</a:t>
              </a:r>
              <a:r>
                <a:rPr lang="en-US" altLang="zh-CN" sz="10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</a:t>
              </a:r>
              <a:r>
                <a:rPr lang="en-US" altLang="zh-CN" sz="100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ing </a:t>
              </a:r>
              <a:r>
                <a:rPr lang="en-US" altLang="zh-CN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text here</a:t>
              </a:r>
              <a:r>
                <a:rPr lang="zh-CN" altLang="en-US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</a:t>
              </a:r>
              <a:br>
                <a:rPr lang="zh-CN" altLang="en-US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</a:br>
              <a:endPara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1" name="í$1íďe">
              <a:extLst>
                <a:ext uri="{FF2B5EF4-FFF2-40B4-BE49-F238E27FC236}">
                  <a16:creationId xmlns:a16="http://schemas.microsoft.com/office/drawing/2014/main" id="{366F50A2-75BA-40FE-BAAC-1E5E6CFF6096}"/>
                </a:ext>
              </a:extLst>
            </p:cNvPr>
            <p:cNvSpPr txBox="1"/>
            <p:nvPr/>
          </p:nvSpPr>
          <p:spPr bwMode="auto">
            <a:xfrm>
              <a:off x="9472874" y="2186649"/>
              <a:ext cx="2054915" cy="304852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square" lIns="91440" tIns="45720" rIns="91440" bIns="45720" anchor="t" anchorCtr="0">
              <a:noAutofit/>
              <a:sp3d/>
            </a:bodyPr>
            <a:lstStyle/>
            <a:p>
              <a:pPr>
                <a:buClr>
                  <a:prstClr val="white"/>
                </a:buClr>
                <a:defRPr/>
              </a:pPr>
              <a:r>
                <a:rPr lang="en-US" altLang="zh-CN" sz="1400" b="1" dirty="0"/>
                <a:t>Text here</a:t>
              </a:r>
              <a:endParaRPr lang="zh-CN" altLang="en-US" sz="1400" b="1" dirty="0"/>
            </a:p>
          </p:txBody>
        </p:sp>
      </p:grpSp>
      <p:sp>
        <p:nvSpPr>
          <p:cNvPr id="96" name="íŝlíde">
            <a:extLst>
              <a:ext uri="{FF2B5EF4-FFF2-40B4-BE49-F238E27FC236}">
                <a16:creationId xmlns:a16="http://schemas.microsoft.com/office/drawing/2014/main" id="{981CE633-C3E8-4A0C-A796-A471330D65EC}"/>
              </a:ext>
            </a:extLst>
          </p:cNvPr>
          <p:cNvSpPr/>
          <p:nvPr/>
        </p:nvSpPr>
        <p:spPr>
          <a:xfrm>
            <a:off x="11576377" y="6284427"/>
            <a:ext cx="486688" cy="486745"/>
          </a:xfrm>
          <a:custGeom>
            <a:avLst/>
            <a:gdLst>
              <a:gd name="connsiteX0" fmla="*/ 204778 w 486688"/>
              <a:gd name="connsiteY0" fmla="*/ 430927 h 486745"/>
              <a:gd name="connsiteX1" fmla="*/ 201566 w 486688"/>
              <a:gd name="connsiteY1" fmla="*/ 433131 h 486745"/>
              <a:gd name="connsiteX2" fmla="*/ 201212 w 486688"/>
              <a:gd name="connsiteY2" fmla="*/ 433108 h 486745"/>
              <a:gd name="connsiteX3" fmla="*/ 217652 w 486688"/>
              <a:gd name="connsiteY3" fmla="*/ 420898 h 486745"/>
              <a:gd name="connsiteX4" fmla="*/ 222463 w 486688"/>
              <a:gd name="connsiteY4" fmla="*/ 427356 h 486745"/>
              <a:gd name="connsiteX5" fmla="*/ 217336 w 486688"/>
              <a:gd name="connsiteY5" fmla="*/ 422172 h 486745"/>
              <a:gd name="connsiteX6" fmla="*/ 212094 w 486688"/>
              <a:gd name="connsiteY6" fmla="*/ 427587 h 486745"/>
              <a:gd name="connsiteX7" fmla="*/ 222117 w 486688"/>
              <a:gd name="connsiteY7" fmla="*/ 432598 h 486745"/>
              <a:gd name="connsiteX8" fmla="*/ 214110 w 486688"/>
              <a:gd name="connsiteY8" fmla="*/ 438762 h 486745"/>
              <a:gd name="connsiteX9" fmla="*/ 208523 w 486688"/>
              <a:gd name="connsiteY9" fmla="*/ 428912 h 486745"/>
              <a:gd name="connsiteX10" fmla="*/ 217652 w 486688"/>
              <a:gd name="connsiteY10" fmla="*/ 420898 h 486745"/>
              <a:gd name="connsiteX11" fmla="*/ 249767 w 486688"/>
              <a:gd name="connsiteY11" fmla="*/ 420156 h 486745"/>
              <a:gd name="connsiteX12" fmla="*/ 249997 w 486688"/>
              <a:gd name="connsiteY12" fmla="*/ 423036 h 486745"/>
              <a:gd name="connsiteX13" fmla="*/ 259847 w 486688"/>
              <a:gd name="connsiteY13" fmla="*/ 429488 h 486745"/>
              <a:gd name="connsiteX14" fmla="*/ 262266 w 486688"/>
              <a:gd name="connsiteY14" fmla="*/ 438416 h 486745"/>
              <a:gd name="connsiteX15" fmla="*/ 254029 w 486688"/>
              <a:gd name="connsiteY15" fmla="*/ 438359 h 486745"/>
              <a:gd name="connsiteX16" fmla="*/ 256506 w 486688"/>
              <a:gd name="connsiteY16" fmla="*/ 436573 h 486745"/>
              <a:gd name="connsiteX17" fmla="*/ 255988 w 486688"/>
              <a:gd name="connsiteY17" fmla="*/ 423324 h 486745"/>
              <a:gd name="connsiteX18" fmla="*/ 249939 w 486688"/>
              <a:gd name="connsiteY18" fmla="*/ 434960 h 486745"/>
              <a:gd name="connsiteX19" fmla="*/ 252359 w 486688"/>
              <a:gd name="connsiteY19" fmla="*/ 438359 h 486745"/>
              <a:gd name="connsiteX20" fmla="*/ 244179 w 486688"/>
              <a:gd name="connsiteY20" fmla="*/ 438416 h 486745"/>
              <a:gd name="connsiteX21" fmla="*/ 246195 w 486688"/>
              <a:gd name="connsiteY21" fmla="*/ 435997 h 486745"/>
              <a:gd name="connsiteX22" fmla="*/ 246541 w 486688"/>
              <a:gd name="connsiteY22" fmla="*/ 425455 h 486745"/>
              <a:gd name="connsiteX23" fmla="*/ 245734 w 486688"/>
              <a:gd name="connsiteY23" fmla="*/ 423612 h 486745"/>
              <a:gd name="connsiteX24" fmla="*/ 244409 w 486688"/>
              <a:gd name="connsiteY24" fmla="*/ 422575 h 486745"/>
              <a:gd name="connsiteX25" fmla="*/ 243891 w 486688"/>
              <a:gd name="connsiteY25" fmla="*/ 422230 h 486745"/>
              <a:gd name="connsiteX26" fmla="*/ 269524 w 486688"/>
              <a:gd name="connsiteY26" fmla="*/ 419349 h 486745"/>
              <a:gd name="connsiteX27" fmla="*/ 271943 w 486688"/>
              <a:gd name="connsiteY27" fmla="*/ 435823 h 486745"/>
              <a:gd name="connsiteX28" fmla="*/ 273614 w 486688"/>
              <a:gd name="connsiteY28" fmla="*/ 437206 h 486745"/>
              <a:gd name="connsiteX29" fmla="*/ 265319 w 486688"/>
              <a:gd name="connsiteY29" fmla="*/ 437782 h 486745"/>
              <a:gd name="connsiteX30" fmla="*/ 267047 w 486688"/>
              <a:gd name="connsiteY30" fmla="*/ 428162 h 486745"/>
              <a:gd name="connsiteX31" fmla="*/ 264973 w 486688"/>
              <a:gd name="connsiteY31" fmla="*/ 422344 h 486745"/>
              <a:gd name="connsiteX32" fmla="*/ 263879 w 486688"/>
              <a:gd name="connsiteY32" fmla="*/ 421596 h 486745"/>
              <a:gd name="connsiteX33" fmla="*/ 199766 w 486688"/>
              <a:gd name="connsiteY33" fmla="*/ 419255 h 486745"/>
              <a:gd name="connsiteX34" fmla="*/ 195389 w 486688"/>
              <a:gd name="connsiteY34" fmla="*/ 423208 h 486745"/>
              <a:gd name="connsiteX35" fmla="*/ 203107 w 486688"/>
              <a:gd name="connsiteY35" fmla="*/ 424936 h 486745"/>
              <a:gd name="connsiteX36" fmla="*/ 199766 w 486688"/>
              <a:gd name="connsiteY36" fmla="*/ 419255 h 486745"/>
              <a:gd name="connsiteX37" fmla="*/ 199291 w 486688"/>
              <a:gd name="connsiteY37" fmla="*/ 418096 h 486745"/>
              <a:gd name="connsiteX38" fmla="*/ 205642 w 486688"/>
              <a:gd name="connsiteY38" fmla="*/ 426665 h 486745"/>
              <a:gd name="connsiteX39" fmla="*/ 194179 w 486688"/>
              <a:gd name="connsiteY39" fmla="*/ 424706 h 486745"/>
              <a:gd name="connsiteX40" fmla="*/ 196886 w 486688"/>
              <a:gd name="connsiteY40" fmla="*/ 432828 h 486745"/>
              <a:gd name="connsiteX41" fmla="*/ 201212 w 486688"/>
              <a:gd name="connsiteY41" fmla="*/ 433108 h 486745"/>
              <a:gd name="connsiteX42" fmla="*/ 195921 w 486688"/>
              <a:gd name="connsiteY42" fmla="*/ 436342 h 486745"/>
              <a:gd name="connsiteX43" fmla="*/ 190953 w 486688"/>
              <a:gd name="connsiteY43" fmla="*/ 426031 h 486745"/>
              <a:gd name="connsiteX44" fmla="*/ 199291 w 486688"/>
              <a:gd name="connsiteY44" fmla="*/ 418096 h 486745"/>
              <a:gd name="connsiteX45" fmla="*/ 283241 w 486688"/>
              <a:gd name="connsiteY45" fmla="*/ 416627 h 486745"/>
              <a:gd name="connsiteX46" fmla="*/ 289455 w 486688"/>
              <a:gd name="connsiteY46" fmla="*/ 421135 h 486745"/>
              <a:gd name="connsiteX47" fmla="*/ 287899 w 486688"/>
              <a:gd name="connsiteY47" fmla="*/ 421653 h 486745"/>
              <a:gd name="connsiteX48" fmla="*/ 283118 w 486688"/>
              <a:gd name="connsiteY48" fmla="*/ 418139 h 486745"/>
              <a:gd name="connsiteX49" fmla="*/ 284558 w 486688"/>
              <a:gd name="connsiteY49" fmla="*/ 431618 h 486745"/>
              <a:gd name="connsiteX50" fmla="*/ 290549 w 486688"/>
              <a:gd name="connsiteY50" fmla="*/ 427010 h 486745"/>
              <a:gd name="connsiteX51" fmla="*/ 276552 w 486688"/>
              <a:gd name="connsiteY51" fmla="*/ 427413 h 486745"/>
              <a:gd name="connsiteX52" fmla="*/ 283241 w 486688"/>
              <a:gd name="connsiteY52" fmla="*/ 416627 h 486745"/>
              <a:gd name="connsiteX53" fmla="*/ 229892 w 486688"/>
              <a:gd name="connsiteY53" fmla="*/ 411515 h 486745"/>
              <a:gd name="connsiteX54" fmla="*/ 230296 w 486688"/>
              <a:gd name="connsiteY54" fmla="*/ 423669 h 486745"/>
              <a:gd name="connsiteX55" fmla="*/ 239743 w 486688"/>
              <a:gd name="connsiteY55" fmla="*/ 424015 h 486745"/>
              <a:gd name="connsiteX56" fmla="*/ 240376 w 486688"/>
              <a:gd name="connsiteY56" fmla="*/ 435766 h 486745"/>
              <a:gd name="connsiteX57" fmla="*/ 241010 w 486688"/>
              <a:gd name="connsiteY57" fmla="*/ 437264 h 486745"/>
              <a:gd name="connsiteX58" fmla="*/ 242623 w 486688"/>
              <a:gd name="connsiteY58" fmla="*/ 438704 h 486745"/>
              <a:gd name="connsiteX59" fmla="*/ 234155 w 486688"/>
              <a:gd name="connsiteY59" fmla="*/ 438704 h 486745"/>
              <a:gd name="connsiteX60" fmla="*/ 236862 w 486688"/>
              <a:gd name="connsiteY60" fmla="*/ 427356 h 486745"/>
              <a:gd name="connsiteX61" fmla="*/ 230238 w 486688"/>
              <a:gd name="connsiteY61" fmla="*/ 425397 h 486745"/>
              <a:gd name="connsiteX62" fmla="*/ 232427 w 486688"/>
              <a:gd name="connsiteY62" fmla="*/ 438416 h 486745"/>
              <a:gd name="connsiteX63" fmla="*/ 232888 w 486688"/>
              <a:gd name="connsiteY63" fmla="*/ 438704 h 486745"/>
              <a:gd name="connsiteX64" fmla="*/ 224305 w 486688"/>
              <a:gd name="connsiteY64" fmla="*/ 438704 h 486745"/>
              <a:gd name="connsiteX65" fmla="*/ 224766 w 486688"/>
              <a:gd name="connsiteY65" fmla="*/ 438358 h 486745"/>
              <a:gd name="connsiteX66" fmla="*/ 226552 w 486688"/>
              <a:gd name="connsiteY66" fmla="*/ 436284 h 486745"/>
              <a:gd name="connsiteX67" fmla="*/ 225630 w 486688"/>
              <a:gd name="connsiteY67" fmla="*/ 414453 h 486745"/>
              <a:gd name="connsiteX68" fmla="*/ 225227 w 486688"/>
              <a:gd name="connsiteY68" fmla="*/ 414107 h 486745"/>
              <a:gd name="connsiteX69" fmla="*/ 224305 w 486688"/>
              <a:gd name="connsiteY69" fmla="*/ 413473 h 486745"/>
              <a:gd name="connsiteX70" fmla="*/ 189167 w 486688"/>
              <a:gd name="connsiteY70" fmla="*/ 411285 h 486745"/>
              <a:gd name="connsiteX71" fmla="*/ 187612 w 486688"/>
              <a:gd name="connsiteY71" fmla="*/ 416239 h 486745"/>
              <a:gd name="connsiteX72" fmla="*/ 190953 w 486688"/>
              <a:gd name="connsiteY72" fmla="*/ 418197 h 486745"/>
              <a:gd name="connsiteX73" fmla="*/ 186863 w 486688"/>
              <a:gd name="connsiteY73" fmla="*/ 418313 h 486745"/>
              <a:gd name="connsiteX74" fmla="*/ 183177 w 486688"/>
              <a:gd name="connsiteY74" fmla="*/ 431158 h 486745"/>
              <a:gd name="connsiteX75" fmla="*/ 186690 w 486688"/>
              <a:gd name="connsiteY75" fmla="*/ 431331 h 486745"/>
              <a:gd name="connsiteX76" fmla="*/ 180700 w 486688"/>
              <a:gd name="connsiteY76" fmla="*/ 433001 h 486745"/>
              <a:gd name="connsiteX77" fmla="*/ 183522 w 486688"/>
              <a:gd name="connsiteY77" fmla="*/ 417679 h 486745"/>
              <a:gd name="connsiteX78" fmla="*/ 181448 w 486688"/>
              <a:gd name="connsiteY78" fmla="*/ 415548 h 486745"/>
              <a:gd name="connsiteX79" fmla="*/ 189167 w 486688"/>
              <a:gd name="connsiteY79" fmla="*/ 411285 h 486745"/>
              <a:gd name="connsiteX80" fmla="*/ 265722 w 486688"/>
              <a:gd name="connsiteY80" fmla="*/ 410939 h 486745"/>
              <a:gd name="connsiteX81" fmla="*/ 268833 w 486688"/>
              <a:gd name="connsiteY81" fmla="*/ 411688 h 486745"/>
              <a:gd name="connsiteX82" fmla="*/ 265895 w 486688"/>
              <a:gd name="connsiteY82" fmla="*/ 413934 h 486745"/>
              <a:gd name="connsiteX83" fmla="*/ 164111 w 486688"/>
              <a:gd name="connsiteY83" fmla="*/ 406043 h 486745"/>
              <a:gd name="connsiteX84" fmla="*/ 171369 w 486688"/>
              <a:gd name="connsiteY84" fmla="*/ 409326 h 486745"/>
              <a:gd name="connsiteX85" fmla="*/ 168661 w 486688"/>
              <a:gd name="connsiteY85" fmla="*/ 410306 h 486745"/>
              <a:gd name="connsiteX86" fmla="*/ 168604 w 486688"/>
              <a:gd name="connsiteY86" fmla="*/ 421365 h 486745"/>
              <a:gd name="connsiteX87" fmla="*/ 173615 w 486688"/>
              <a:gd name="connsiteY87" fmla="*/ 416930 h 486745"/>
              <a:gd name="connsiteX88" fmla="*/ 176322 w 486688"/>
              <a:gd name="connsiteY88" fmla="*/ 411630 h 486745"/>
              <a:gd name="connsiteX89" fmla="*/ 180643 w 486688"/>
              <a:gd name="connsiteY89" fmla="*/ 414165 h 486745"/>
              <a:gd name="connsiteX90" fmla="*/ 169180 w 486688"/>
              <a:gd name="connsiteY90" fmla="*/ 423670 h 486745"/>
              <a:gd name="connsiteX91" fmla="*/ 155355 w 486688"/>
              <a:gd name="connsiteY91" fmla="*/ 430351 h 486745"/>
              <a:gd name="connsiteX92" fmla="*/ 165032 w 486688"/>
              <a:gd name="connsiteY92" fmla="*/ 425052 h 486745"/>
              <a:gd name="connsiteX93" fmla="*/ 164111 w 486688"/>
              <a:gd name="connsiteY93" fmla="*/ 406043 h 486745"/>
              <a:gd name="connsiteX94" fmla="*/ 147334 w 486688"/>
              <a:gd name="connsiteY94" fmla="*/ 394500 h 486745"/>
              <a:gd name="connsiteX95" fmla="*/ 138592 w 486688"/>
              <a:gd name="connsiteY95" fmla="*/ 400801 h 486745"/>
              <a:gd name="connsiteX96" fmla="*/ 149249 w 486688"/>
              <a:gd name="connsiteY96" fmla="*/ 402586 h 486745"/>
              <a:gd name="connsiteX97" fmla="*/ 147334 w 486688"/>
              <a:gd name="connsiteY97" fmla="*/ 394500 h 486745"/>
              <a:gd name="connsiteX98" fmla="*/ 161173 w 486688"/>
              <a:gd name="connsiteY98" fmla="*/ 394177 h 486745"/>
              <a:gd name="connsiteX99" fmla="*/ 165320 w 486688"/>
              <a:gd name="connsiteY99" fmla="*/ 395156 h 486745"/>
              <a:gd name="connsiteX100" fmla="*/ 166876 w 486688"/>
              <a:gd name="connsiteY100" fmla="*/ 396020 h 486745"/>
              <a:gd name="connsiteX101" fmla="*/ 155355 w 486688"/>
              <a:gd name="connsiteY101" fmla="*/ 413359 h 486745"/>
              <a:gd name="connsiteX102" fmla="*/ 154491 w 486688"/>
              <a:gd name="connsiteY102" fmla="*/ 419407 h 486745"/>
              <a:gd name="connsiteX103" fmla="*/ 147809 w 486688"/>
              <a:gd name="connsiteY103" fmla="*/ 414799 h 486745"/>
              <a:gd name="connsiteX104" fmla="*/ 148155 w 486688"/>
              <a:gd name="connsiteY104" fmla="*/ 414741 h 486745"/>
              <a:gd name="connsiteX105" fmla="*/ 152417 w 486688"/>
              <a:gd name="connsiteY105" fmla="*/ 411803 h 486745"/>
              <a:gd name="connsiteX106" fmla="*/ 162037 w 486688"/>
              <a:gd name="connsiteY106" fmla="*/ 397115 h 486745"/>
              <a:gd name="connsiteX107" fmla="*/ 146592 w 486688"/>
              <a:gd name="connsiteY107" fmla="*/ 392988 h 486745"/>
              <a:gd name="connsiteX108" fmla="*/ 151899 w 486688"/>
              <a:gd name="connsiteY108" fmla="*/ 403681 h 486745"/>
              <a:gd name="connsiteX109" fmla="*/ 135367 w 486688"/>
              <a:gd name="connsiteY109" fmla="*/ 399015 h 486745"/>
              <a:gd name="connsiteX110" fmla="*/ 146592 w 486688"/>
              <a:gd name="connsiteY110" fmla="*/ 392988 h 486745"/>
              <a:gd name="connsiteX111" fmla="*/ 330525 w 486688"/>
              <a:gd name="connsiteY111" fmla="*/ 388186 h 486745"/>
              <a:gd name="connsiteX112" fmla="*/ 334903 w 486688"/>
              <a:gd name="connsiteY112" fmla="*/ 403508 h 486745"/>
              <a:gd name="connsiteX113" fmla="*/ 331216 w 486688"/>
              <a:gd name="connsiteY113" fmla="*/ 418312 h 486745"/>
              <a:gd name="connsiteX114" fmla="*/ 313359 w 486688"/>
              <a:gd name="connsiteY114" fmla="*/ 405525 h 486745"/>
              <a:gd name="connsiteX115" fmla="*/ 307311 w 486688"/>
              <a:gd name="connsiteY115" fmla="*/ 401608 h 486745"/>
              <a:gd name="connsiteX116" fmla="*/ 316988 w 486688"/>
              <a:gd name="connsiteY116" fmla="*/ 396884 h 486745"/>
              <a:gd name="connsiteX117" fmla="*/ 320156 w 486688"/>
              <a:gd name="connsiteY117" fmla="*/ 409845 h 486745"/>
              <a:gd name="connsiteX118" fmla="*/ 331907 w 486688"/>
              <a:gd name="connsiteY118" fmla="*/ 415663 h 486745"/>
              <a:gd name="connsiteX119" fmla="*/ 328451 w 486688"/>
              <a:gd name="connsiteY119" fmla="*/ 395962 h 486745"/>
              <a:gd name="connsiteX120" fmla="*/ 326378 w 486688"/>
              <a:gd name="connsiteY120" fmla="*/ 393255 h 486745"/>
              <a:gd name="connsiteX121" fmla="*/ 322806 w 486688"/>
              <a:gd name="connsiteY121" fmla="*/ 392506 h 486745"/>
              <a:gd name="connsiteX122" fmla="*/ 344891 w 486688"/>
              <a:gd name="connsiteY122" fmla="*/ 386328 h 486745"/>
              <a:gd name="connsiteX123" fmla="*/ 350341 w 486688"/>
              <a:gd name="connsiteY123" fmla="*/ 389454 h 486745"/>
              <a:gd name="connsiteX124" fmla="*/ 358348 w 486688"/>
              <a:gd name="connsiteY124" fmla="*/ 398785 h 486745"/>
              <a:gd name="connsiteX125" fmla="*/ 351032 w 486688"/>
              <a:gd name="connsiteY125" fmla="*/ 402760 h 486745"/>
              <a:gd name="connsiteX126" fmla="*/ 349765 w 486688"/>
              <a:gd name="connsiteY126" fmla="*/ 394868 h 486745"/>
              <a:gd name="connsiteX127" fmla="*/ 343544 w 486688"/>
              <a:gd name="connsiteY127" fmla="*/ 390030 h 486745"/>
              <a:gd name="connsiteX128" fmla="*/ 348037 w 486688"/>
              <a:gd name="connsiteY128" fmla="*/ 403566 h 486745"/>
              <a:gd name="connsiteX129" fmla="*/ 348555 w 486688"/>
              <a:gd name="connsiteY129" fmla="*/ 403739 h 486745"/>
              <a:gd name="connsiteX130" fmla="*/ 349996 w 486688"/>
              <a:gd name="connsiteY130" fmla="*/ 404257 h 486745"/>
              <a:gd name="connsiteX131" fmla="*/ 342680 w 486688"/>
              <a:gd name="connsiteY131" fmla="*/ 408232 h 486745"/>
              <a:gd name="connsiteX132" fmla="*/ 341125 w 486688"/>
              <a:gd name="connsiteY132" fmla="*/ 400110 h 486745"/>
              <a:gd name="connsiteX133" fmla="*/ 339166 w 486688"/>
              <a:gd name="connsiteY133" fmla="*/ 396481 h 486745"/>
              <a:gd name="connsiteX134" fmla="*/ 335422 w 486688"/>
              <a:gd name="connsiteY134" fmla="*/ 393947 h 486745"/>
              <a:gd name="connsiteX135" fmla="*/ 338417 w 486688"/>
              <a:gd name="connsiteY135" fmla="*/ 390030 h 486745"/>
              <a:gd name="connsiteX136" fmla="*/ 340952 w 486688"/>
              <a:gd name="connsiteY136" fmla="*/ 392103 h 486745"/>
              <a:gd name="connsiteX137" fmla="*/ 344891 w 486688"/>
              <a:gd name="connsiteY137" fmla="*/ 386328 h 486745"/>
              <a:gd name="connsiteX138" fmla="*/ 357023 w 486688"/>
              <a:gd name="connsiteY138" fmla="*/ 377875 h 486745"/>
              <a:gd name="connsiteX139" fmla="*/ 366873 w 486688"/>
              <a:gd name="connsiteY139" fmla="*/ 390432 h 486745"/>
              <a:gd name="connsiteX140" fmla="*/ 367392 w 486688"/>
              <a:gd name="connsiteY140" fmla="*/ 390663 h 486745"/>
              <a:gd name="connsiteX141" fmla="*/ 367910 w 486688"/>
              <a:gd name="connsiteY141" fmla="*/ 390893 h 486745"/>
              <a:gd name="connsiteX142" fmla="*/ 368544 w 486688"/>
              <a:gd name="connsiteY142" fmla="*/ 391066 h 486745"/>
              <a:gd name="connsiteX143" fmla="*/ 369062 w 486688"/>
              <a:gd name="connsiteY143" fmla="*/ 391297 h 486745"/>
              <a:gd name="connsiteX144" fmla="*/ 362092 w 486688"/>
              <a:gd name="connsiteY144" fmla="*/ 395271 h 486745"/>
              <a:gd name="connsiteX145" fmla="*/ 360998 w 486688"/>
              <a:gd name="connsiteY145" fmla="*/ 389165 h 486745"/>
              <a:gd name="connsiteX146" fmla="*/ 356793 w 486688"/>
              <a:gd name="connsiteY146" fmla="*/ 382886 h 486745"/>
              <a:gd name="connsiteX147" fmla="*/ 353567 w 486688"/>
              <a:gd name="connsiteY147" fmla="*/ 382714 h 486745"/>
              <a:gd name="connsiteX148" fmla="*/ 357023 w 486688"/>
              <a:gd name="connsiteY148" fmla="*/ 377875 h 486745"/>
              <a:gd name="connsiteX149" fmla="*/ 138074 w 486688"/>
              <a:gd name="connsiteY149" fmla="*/ 373036 h 486745"/>
              <a:gd name="connsiteX150" fmla="*/ 129146 w 486688"/>
              <a:gd name="connsiteY150" fmla="*/ 382771 h 486745"/>
              <a:gd name="connsiteX151" fmla="*/ 141991 w 486688"/>
              <a:gd name="connsiteY151" fmla="*/ 385997 h 486745"/>
              <a:gd name="connsiteX152" fmla="*/ 138074 w 486688"/>
              <a:gd name="connsiteY152" fmla="*/ 373036 h 486745"/>
              <a:gd name="connsiteX153" fmla="*/ 350456 w 486688"/>
              <a:gd name="connsiteY153" fmla="*/ 371423 h 486745"/>
              <a:gd name="connsiteX154" fmla="*/ 351090 w 486688"/>
              <a:gd name="connsiteY154" fmla="*/ 374706 h 486745"/>
              <a:gd name="connsiteX155" fmla="*/ 350456 w 486688"/>
              <a:gd name="connsiteY155" fmla="*/ 371423 h 486745"/>
              <a:gd name="connsiteX156" fmla="*/ 133120 w 486688"/>
              <a:gd name="connsiteY156" fmla="*/ 367449 h 486745"/>
              <a:gd name="connsiteX157" fmla="*/ 146888 w 486688"/>
              <a:gd name="connsiteY157" fmla="*/ 384615 h 486745"/>
              <a:gd name="connsiteX158" fmla="*/ 137556 w 486688"/>
              <a:gd name="connsiteY158" fmla="*/ 390375 h 486745"/>
              <a:gd name="connsiteX159" fmla="*/ 127303 w 486688"/>
              <a:gd name="connsiteY159" fmla="*/ 383923 h 486745"/>
              <a:gd name="connsiteX160" fmla="*/ 121715 w 486688"/>
              <a:gd name="connsiteY160" fmla="*/ 395790 h 486745"/>
              <a:gd name="connsiteX161" fmla="*/ 114630 w 486688"/>
              <a:gd name="connsiteY161" fmla="*/ 389396 h 486745"/>
              <a:gd name="connsiteX162" fmla="*/ 118028 w 486688"/>
              <a:gd name="connsiteY162" fmla="*/ 390548 h 486745"/>
              <a:gd name="connsiteX163" fmla="*/ 133120 w 486688"/>
              <a:gd name="connsiteY163" fmla="*/ 367449 h 486745"/>
              <a:gd name="connsiteX164" fmla="*/ 379370 w 486688"/>
              <a:gd name="connsiteY164" fmla="*/ 362259 h 486745"/>
              <a:gd name="connsiteX165" fmla="*/ 379514 w 486688"/>
              <a:gd name="connsiteY165" fmla="*/ 363296 h 486745"/>
              <a:gd name="connsiteX166" fmla="*/ 379257 w 486688"/>
              <a:gd name="connsiteY166" fmla="*/ 363532 h 486745"/>
              <a:gd name="connsiteX167" fmla="*/ 375686 w 486688"/>
              <a:gd name="connsiteY167" fmla="*/ 361343 h 486745"/>
              <a:gd name="connsiteX168" fmla="*/ 380237 w 486688"/>
              <a:gd name="connsiteY168" fmla="*/ 381043 h 486745"/>
              <a:gd name="connsiteX169" fmla="*/ 361516 w 486688"/>
              <a:gd name="connsiteY169" fmla="*/ 373440 h 486745"/>
              <a:gd name="connsiteX170" fmla="*/ 363935 w 486688"/>
              <a:gd name="connsiteY170" fmla="*/ 370905 h 486745"/>
              <a:gd name="connsiteX171" fmla="*/ 367449 w 486688"/>
              <a:gd name="connsiteY171" fmla="*/ 368313 h 486745"/>
              <a:gd name="connsiteX172" fmla="*/ 377126 w 486688"/>
              <a:gd name="connsiteY172" fmla="*/ 375974 h 486745"/>
              <a:gd name="connsiteX173" fmla="*/ 373958 w 486688"/>
              <a:gd name="connsiteY173" fmla="*/ 365318 h 486745"/>
              <a:gd name="connsiteX174" fmla="*/ 371193 w 486688"/>
              <a:gd name="connsiteY174" fmla="*/ 365087 h 486745"/>
              <a:gd name="connsiteX175" fmla="*/ 375686 w 486688"/>
              <a:gd name="connsiteY175" fmla="*/ 361343 h 486745"/>
              <a:gd name="connsiteX176" fmla="*/ 388762 w 486688"/>
              <a:gd name="connsiteY176" fmla="*/ 356332 h 486745"/>
              <a:gd name="connsiteX177" fmla="*/ 380755 w 486688"/>
              <a:gd name="connsiteY177" fmla="*/ 365030 h 486745"/>
              <a:gd name="connsiteX178" fmla="*/ 391238 w 486688"/>
              <a:gd name="connsiteY178" fmla="*/ 359788 h 486745"/>
              <a:gd name="connsiteX179" fmla="*/ 380236 w 486688"/>
              <a:gd name="connsiteY179" fmla="*/ 368486 h 486745"/>
              <a:gd name="connsiteX180" fmla="*/ 379514 w 486688"/>
              <a:gd name="connsiteY180" fmla="*/ 363296 h 486745"/>
              <a:gd name="connsiteX181" fmla="*/ 385536 w 486688"/>
              <a:gd name="connsiteY181" fmla="*/ 357772 h 486745"/>
              <a:gd name="connsiteX182" fmla="*/ 379805 w 486688"/>
              <a:gd name="connsiteY182" fmla="*/ 357325 h 486745"/>
              <a:gd name="connsiteX183" fmla="*/ 379370 w 486688"/>
              <a:gd name="connsiteY183" fmla="*/ 362259 h 486745"/>
              <a:gd name="connsiteX184" fmla="*/ 378624 w 486688"/>
              <a:gd name="connsiteY184" fmla="*/ 356900 h 486745"/>
              <a:gd name="connsiteX185" fmla="*/ 388762 w 486688"/>
              <a:gd name="connsiteY185" fmla="*/ 356332 h 486745"/>
              <a:gd name="connsiteX186" fmla="*/ 97521 w 486688"/>
              <a:gd name="connsiteY186" fmla="*/ 350917 h 486745"/>
              <a:gd name="connsiteX187" fmla="*/ 101611 w 486688"/>
              <a:gd name="connsiteY187" fmla="*/ 353740 h 486745"/>
              <a:gd name="connsiteX188" fmla="*/ 100920 w 486688"/>
              <a:gd name="connsiteY188" fmla="*/ 356274 h 486745"/>
              <a:gd name="connsiteX189" fmla="*/ 100804 w 486688"/>
              <a:gd name="connsiteY189" fmla="*/ 356562 h 486745"/>
              <a:gd name="connsiteX190" fmla="*/ 105989 w 486688"/>
              <a:gd name="connsiteY190" fmla="*/ 360018 h 486745"/>
              <a:gd name="connsiteX191" fmla="*/ 103569 w 486688"/>
              <a:gd name="connsiteY191" fmla="*/ 366355 h 486745"/>
              <a:gd name="connsiteX192" fmla="*/ 96311 w 486688"/>
              <a:gd name="connsiteY192" fmla="*/ 371712 h 486745"/>
              <a:gd name="connsiteX193" fmla="*/ 95505 w 486688"/>
              <a:gd name="connsiteY193" fmla="*/ 373152 h 486745"/>
              <a:gd name="connsiteX194" fmla="*/ 94871 w 486688"/>
              <a:gd name="connsiteY194" fmla="*/ 374822 h 486745"/>
              <a:gd name="connsiteX195" fmla="*/ 94641 w 486688"/>
              <a:gd name="connsiteY195" fmla="*/ 375398 h 486745"/>
              <a:gd name="connsiteX196" fmla="*/ 90378 w 486688"/>
              <a:gd name="connsiteY196" fmla="*/ 368486 h 486745"/>
              <a:gd name="connsiteX197" fmla="*/ 92279 w 486688"/>
              <a:gd name="connsiteY197" fmla="*/ 368947 h 486745"/>
              <a:gd name="connsiteX198" fmla="*/ 98673 w 486688"/>
              <a:gd name="connsiteY198" fmla="*/ 365721 h 486745"/>
              <a:gd name="connsiteX199" fmla="*/ 101957 w 486688"/>
              <a:gd name="connsiteY199" fmla="*/ 358981 h 486745"/>
              <a:gd name="connsiteX200" fmla="*/ 90148 w 486688"/>
              <a:gd name="connsiteY200" fmla="*/ 363532 h 486745"/>
              <a:gd name="connsiteX201" fmla="*/ 89514 w 486688"/>
              <a:gd name="connsiteY201" fmla="*/ 367161 h 486745"/>
              <a:gd name="connsiteX202" fmla="*/ 84618 w 486688"/>
              <a:gd name="connsiteY202" fmla="*/ 360076 h 486745"/>
              <a:gd name="connsiteX203" fmla="*/ 92970 w 486688"/>
              <a:gd name="connsiteY203" fmla="*/ 357253 h 486745"/>
              <a:gd name="connsiteX204" fmla="*/ 96542 w 486688"/>
              <a:gd name="connsiteY204" fmla="*/ 354488 h 486745"/>
              <a:gd name="connsiteX205" fmla="*/ 97521 w 486688"/>
              <a:gd name="connsiteY205" fmla="*/ 350917 h 486745"/>
              <a:gd name="connsiteX206" fmla="*/ 82610 w 486688"/>
              <a:gd name="connsiteY206" fmla="*/ 344473 h 486745"/>
              <a:gd name="connsiteX207" fmla="*/ 78628 w 486688"/>
              <a:gd name="connsiteY207" fmla="*/ 347922 h 486745"/>
              <a:gd name="connsiteX208" fmla="*/ 82891 w 486688"/>
              <a:gd name="connsiteY208" fmla="*/ 351147 h 486745"/>
              <a:gd name="connsiteX209" fmla="*/ 87845 w 486688"/>
              <a:gd name="connsiteY209" fmla="*/ 347461 h 486745"/>
              <a:gd name="connsiteX210" fmla="*/ 82610 w 486688"/>
              <a:gd name="connsiteY210" fmla="*/ 344473 h 486745"/>
              <a:gd name="connsiteX211" fmla="*/ 391527 w 486688"/>
              <a:gd name="connsiteY211" fmla="*/ 340663 h 486745"/>
              <a:gd name="connsiteX212" fmla="*/ 395214 w 486688"/>
              <a:gd name="connsiteY212" fmla="*/ 340893 h 486745"/>
              <a:gd name="connsiteX213" fmla="*/ 392161 w 486688"/>
              <a:gd name="connsiteY213" fmla="*/ 344465 h 486745"/>
              <a:gd name="connsiteX214" fmla="*/ 396539 w 486688"/>
              <a:gd name="connsiteY214" fmla="*/ 350916 h 486745"/>
              <a:gd name="connsiteX215" fmla="*/ 403739 w 486688"/>
              <a:gd name="connsiteY215" fmla="*/ 352817 h 486745"/>
              <a:gd name="connsiteX216" fmla="*/ 399015 w 486688"/>
              <a:gd name="connsiteY216" fmla="*/ 359960 h 486745"/>
              <a:gd name="connsiteX217" fmla="*/ 398439 w 486688"/>
              <a:gd name="connsiteY217" fmla="*/ 358117 h 486745"/>
              <a:gd name="connsiteX218" fmla="*/ 390951 w 486688"/>
              <a:gd name="connsiteY218" fmla="*/ 350168 h 486745"/>
              <a:gd name="connsiteX219" fmla="*/ 386458 w 486688"/>
              <a:gd name="connsiteY219" fmla="*/ 350168 h 486745"/>
              <a:gd name="connsiteX220" fmla="*/ 388013 w 486688"/>
              <a:gd name="connsiteY220" fmla="*/ 344695 h 486745"/>
              <a:gd name="connsiteX221" fmla="*/ 390951 w 486688"/>
              <a:gd name="connsiteY221" fmla="*/ 345617 h 486745"/>
              <a:gd name="connsiteX222" fmla="*/ 391527 w 486688"/>
              <a:gd name="connsiteY222" fmla="*/ 340663 h 486745"/>
              <a:gd name="connsiteX223" fmla="*/ 90580 w 486688"/>
              <a:gd name="connsiteY223" fmla="*/ 338726 h 486745"/>
              <a:gd name="connsiteX224" fmla="*/ 95391 w 486688"/>
              <a:gd name="connsiteY224" fmla="*/ 345214 h 486745"/>
              <a:gd name="connsiteX225" fmla="*/ 91416 w 486688"/>
              <a:gd name="connsiteY225" fmla="*/ 350744 h 486745"/>
              <a:gd name="connsiteX226" fmla="*/ 85310 w 486688"/>
              <a:gd name="connsiteY226" fmla="*/ 355122 h 486745"/>
              <a:gd name="connsiteX227" fmla="*/ 87096 w 486688"/>
              <a:gd name="connsiteY227" fmla="*/ 357599 h 486745"/>
              <a:gd name="connsiteX228" fmla="*/ 81739 w 486688"/>
              <a:gd name="connsiteY228" fmla="*/ 352933 h 486745"/>
              <a:gd name="connsiteX229" fmla="*/ 76842 w 486688"/>
              <a:gd name="connsiteY229" fmla="*/ 347173 h 486745"/>
              <a:gd name="connsiteX230" fmla="*/ 83294 w 486688"/>
              <a:gd name="connsiteY230" fmla="*/ 343256 h 486745"/>
              <a:gd name="connsiteX231" fmla="*/ 90667 w 486688"/>
              <a:gd name="connsiteY231" fmla="*/ 347000 h 486745"/>
              <a:gd name="connsiteX232" fmla="*/ 92050 w 486688"/>
              <a:gd name="connsiteY232" fmla="*/ 341643 h 486745"/>
              <a:gd name="connsiteX233" fmla="*/ 86116 w 486688"/>
              <a:gd name="connsiteY233" fmla="*/ 341355 h 486745"/>
              <a:gd name="connsiteX234" fmla="*/ 90580 w 486688"/>
              <a:gd name="connsiteY234" fmla="*/ 338726 h 486745"/>
              <a:gd name="connsiteX235" fmla="*/ 412782 w 486688"/>
              <a:gd name="connsiteY235" fmla="*/ 333405 h 486745"/>
              <a:gd name="connsiteX236" fmla="*/ 410017 w 486688"/>
              <a:gd name="connsiteY236" fmla="*/ 346020 h 486745"/>
              <a:gd name="connsiteX237" fmla="*/ 405928 w 486688"/>
              <a:gd name="connsiteY237" fmla="*/ 341815 h 486745"/>
              <a:gd name="connsiteX238" fmla="*/ 412667 w 486688"/>
              <a:gd name="connsiteY238" fmla="*/ 337438 h 486745"/>
              <a:gd name="connsiteX239" fmla="*/ 400743 w 486688"/>
              <a:gd name="connsiteY239" fmla="*/ 338762 h 486745"/>
              <a:gd name="connsiteX240" fmla="*/ 401254 w 486688"/>
              <a:gd name="connsiteY240" fmla="*/ 335040 h 486745"/>
              <a:gd name="connsiteX241" fmla="*/ 406230 w 486688"/>
              <a:gd name="connsiteY241" fmla="*/ 334463 h 486745"/>
              <a:gd name="connsiteX242" fmla="*/ 412782 w 486688"/>
              <a:gd name="connsiteY242" fmla="*/ 333405 h 486745"/>
              <a:gd name="connsiteX243" fmla="*/ 401770 w 486688"/>
              <a:gd name="connsiteY243" fmla="*/ 331290 h 486745"/>
              <a:gd name="connsiteX244" fmla="*/ 401254 w 486688"/>
              <a:gd name="connsiteY244" fmla="*/ 335040 h 486745"/>
              <a:gd name="connsiteX245" fmla="*/ 400455 w 486688"/>
              <a:gd name="connsiteY245" fmla="*/ 335133 h 486745"/>
              <a:gd name="connsiteX246" fmla="*/ 89284 w 486688"/>
              <a:gd name="connsiteY246" fmla="*/ 327753 h 486745"/>
              <a:gd name="connsiteX247" fmla="*/ 91012 w 486688"/>
              <a:gd name="connsiteY247" fmla="*/ 329373 h 486745"/>
              <a:gd name="connsiteX248" fmla="*/ 90955 w 486688"/>
              <a:gd name="connsiteY248" fmla="*/ 331562 h 486745"/>
              <a:gd name="connsiteX249" fmla="*/ 83812 w 486688"/>
              <a:gd name="connsiteY249" fmla="*/ 331274 h 486745"/>
              <a:gd name="connsiteX250" fmla="*/ 87556 w 486688"/>
              <a:gd name="connsiteY250" fmla="*/ 330928 h 486745"/>
              <a:gd name="connsiteX251" fmla="*/ 89284 w 486688"/>
              <a:gd name="connsiteY251" fmla="*/ 327753 h 486745"/>
              <a:gd name="connsiteX252" fmla="*/ 403969 w 486688"/>
              <a:gd name="connsiteY252" fmla="*/ 326781 h 486745"/>
              <a:gd name="connsiteX253" fmla="*/ 407252 w 486688"/>
              <a:gd name="connsiteY253" fmla="*/ 331044 h 486745"/>
              <a:gd name="connsiteX254" fmla="*/ 401975 w 486688"/>
              <a:gd name="connsiteY254" fmla="*/ 330691 h 486745"/>
              <a:gd name="connsiteX255" fmla="*/ 401770 w 486688"/>
              <a:gd name="connsiteY255" fmla="*/ 331290 h 486745"/>
              <a:gd name="connsiteX256" fmla="*/ 402183 w 486688"/>
              <a:gd name="connsiteY256" fmla="*/ 328279 h 486745"/>
              <a:gd name="connsiteX257" fmla="*/ 402990 w 486688"/>
              <a:gd name="connsiteY257" fmla="*/ 327530 h 486745"/>
              <a:gd name="connsiteX258" fmla="*/ 409845 w 486688"/>
              <a:gd name="connsiteY258" fmla="*/ 314512 h 486745"/>
              <a:gd name="connsiteX259" fmla="*/ 425801 w 486688"/>
              <a:gd name="connsiteY259" fmla="*/ 322404 h 486745"/>
              <a:gd name="connsiteX260" fmla="*/ 421827 w 486688"/>
              <a:gd name="connsiteY260" fmla="*/ 329258 h 486745"/>
              <a:gd name="connsiteX261" fmla="*/ 420905 w 486688"/>
              <a:gd name="connsiteY261" fmla="*/ 327242 h 486745"/>
              <a:gd name="connsiteX262" fmla="*/ 410709 w 486688"/>
              <a:gd name="connsiteY262" fmla="*/ 319639 h 486745"/>
              <a:gd name="connsiteX263" fmla="*/ 409787 w 486688"/>
              <a:gd name="connsiteY263" fmla="*/ 319927 h 486745"/>
              <a:gd name="connsiteX264" fmla="*/ 409327 w 486688"/>
              <a:gd name="connsiteY264" fmla="*/ 320215 h 486745"/>
              <a:gd name="connsiteX265" fmla="*/ 408405 w 486688"/>
              <a:gd name="connsiteY265" fmla="*/ 320964 h 486745"/>
              <a:gd name="connsiteX266" fmla="*/ 73213 w 486688"/>
              <a:gd name="connsiteY266" fmla="*/ 311747 h 486745"/>
              <a:gd name="connsiteX267" fmla="*/ 77246 w 486688"/>
              <a:gd name="connsiteY267" fmla="*/ 315722 h 486745"/>
              <a:gd name="connsiteX268" fmla="*/ 69124 w 486688"/>
              <a:gd name="connsiteY268" fmla="*/ 320157 h 486745"/>
              <a:gd name="connsiteX269" fmla="*/ 64861 w 486688"/>
              <a:gd name="connsiteY269" fmla="*/ 322173 h 486745"/>
              <a:gd name="connsiteX270" fmla="*/ 62730 w 486688"/>
              <a:gd name="connsiteY270" fmla="*/ 325687 h 486745"/>
              <a:gd name="connsiteX271" fmla="*/ 59331 w 486688"/>
              <a:gd name="connsiteY271" fmla="*/ 318141 h 486745"/>
              <a:gd name="connsiteX272" fmla="*/ 67511 w 486688"/>
              <a:gd name="connsiteY272" fmla="*/ 317104 h 486745"/>
              <a:gd name="connsiteX273" fmla="*/ 71773 w 486688"/>
              <a:gd name="connsiteY273" fmla="*/ 315030 h 486745"/>
              <a:gd name="connsiteX274" fmla="*/ 73213 w 486688"/>
              <a:gd name="connsiteY274" fmla="*/ 311747 h 486745"/>
              <a:gd name="connsiteX275" fmla="*/ 84330 w 486688"/>
              <a:gd name="connsiteY275" fmla="*/ 310306 h 486745"/>
              <a:gd name="connsiteX276" fmla="*/ 84791 w 486688"/>
              <a:gd name="connsiteY276" fmla="*/ 313359 h 486745"/>
              <a:gd name="connsiteX277" fmla="*/ 81277 w 486688"/>
              <a:gd name="connsiteY277" fmla="*/ 313475 h 486745"/>
              <a:gd name="connsiteX278" fmla="*/ 84330 w 486688"/>
              <a:gd name="connsiteY278" fmla="*/ 310306 h 486745"/>
              <a:gd name="connsiteX279" fmla="*/ 413186 w 486688"/>
              <a:gd name="connsiteY279" fmla="*/ 300111 h 486745"/>
              <a:gd name="connsiteX280" fmla="*/ 417737 w 486688"/>
              <a:gd name="connsiteY280" fmla="*/ 302761 h 486745"/>
              <a:gd name="connsiteX281" fmla="*/ 418485 w 486688"/>
              <a:gd name="connsiteY281" fmla="*/ 302012 h 486745"/>
              <a:gd name="connsiteX282" fmla="*/ 419177 w 486688"/>
              <a:gd name="connsiteY282" fmla="*/ 301263 h 486745"/>
              <a:gd name="connsiteX283" fmla="*/ 420790 w 486688"/>
              <a:gd name="connsiteY283" fmla="*/ 300226 h 486745"/>
              <a:gd name="connsiteX284" fmla="*/ 419580 w 486688"/>
              <a:gd name="connsiteY284" fmla="*/ 304028 h 486745"/>
              <a:gd name="connsiteX285" fmla="*/ 430236 w 486688"/>
              <a:gd name="connsiteY285" fmla="*/ 311056 h 486745"/>
              <a:gd name="connsiteX286" fmla="*/ 430812 w 486688"/>
              <a:gd name="connsiteY286" fmla="*/ 310019 h 486745"/>
              <a:gd name="connsiteX287" fmla="*/ 431043 w 486688"/>
              <a:gd name="connsiteY287" fmla="*/ 309500 h 486745"/>
              <a:gd name="connsiteX288" fmla="*/ 431677 w 486688"/>
              <a:gd name="connsiteY288" fmla="*/ 307772 h 486745"/>
              <a:gd name="connsiteX289" fmla="*/ 424073 w 486688"/>
              <a:gd name="connsiteY289" fmla="*/ 311574 h 486745"/>
              <a:gd name="connsiteX290" fmla="*/ 417794 w 486688"/>
              <a:gd name="connsiteY290" fmla="*/ 306908 h 486745"/>
              <a:gd name="connsiteX291" fmla="*/ 415490 w 486688"/>
              <a:gd name="connsiteY291" fmla="*/ 308694 h 486745"/>
              <a:gd name="connsiteX292" fmla="*/ 413186 w 486688"/>
              <a:gd name="connsiteY292" fmla="*/ 300111 h 486745"/>
              <a:gd name="connsiteX293" fmla="*/ 70448 w 486688"/>
              <a:gd name="connsiteY293" fmla="*/ 278279 h 486745"/>
              <a:gd name="connsiteX294" fmla="*/ 74710 w 486688"/>
              <a:gd name="connsiteY294" fmla="*/ 289339 h 486745"/>
              <a:gd name="connsiteX295" fmla="*/ 70966 w 486688"/>
              <a:gd name="connsiteY295" fmla="*/ 287841 h 486745"/>
              <a:gd name="connsiteX296" fmla="*/ 66531 w 486688"/>
              <a:gd name="connsiteY296" fmla="*/ 294696 h 486745"/>
              <a:gd name="connsiteX297" fmla="*/ 75344 w 486688"/>
              <a:gd name="connsiteY297" fmla="*/ 297115 h 486745"/>
              <a:gd name="connsiteX298" fmla="*/ 75805 w 486688"/>
              <a:gd name="connsiteY298" fmla="*/ 294293 h 486745"/>
              <a:gd name="connsiteX299" fmla="*/ 79318 w 486688"/>
              <a:gd name="connsiteY299" fmla="*/ 302645 h 486745"/>
              <a:gd name="connsiteX300" fmla="*/ 76611 w 486688"/>
              <a:gd name="connsiteY300" fmla="*/ 300629 h 486745"/>
              <a:gd name="connsiteX301" fmla="*/ 64918 w 486688"/>
              <a:gd name="connsiteY301" fmla="*/ 296366 h 486745"/>
              <a:gd name="connsiteX302" fmla="*/ 57602 w 486688"/>
              <a:gd name="connsiteY302" fmla="*/ 307138 h 486745"/>
              <a:gd name="connsiteX303" fmla="*/ 56796 w 486688"/>
              <a:gd name="connsiteY303" fmla="*/ 309097 h 486745"/>
              <a:gd name="connsiteX304" fmla="*/ 55932 w 486688"/>
              <a:gd name="connsiteY304" fmla="*/ 311343 h 486745"/>
              <a:gd name="connsiteX305" fmla="*/ 55644 w 486688"/>
              <a:gd name="connsiteY305" fmla="*/ 311919 h 486745"/>
              <a:gd name="connsiteX306" fmla="*/ 52245 w 486688"/>
              <a:gd name="connsiteY306" fmla="*/ 301493 h 486745"/>
              <a:gd name="connsiteX307" fmla="*/ 54895 w 486688"/>
              <a:gd name="connsiteY307" fmla="*/ 303336 h 486745"/>
              <a:gd name="connsiteX308" fmla="*/ 61174 w 486688"/>
              <a:gd name="connsiteY308" fmla="*/ 295041 h 486745"/>
              <a:gd name="connsiteX309" fmla="*/ 51669 w 486688"/>
              <a:gd name="connsiteY309" fmla="*/ 291873 h 486745"/>
              <a:gd name="connsiteX310" fmla="*/ 50229 w 486688"/>
              <a:gd name="connsiteY310" fmla="*/ 294753 h 486745"/>
              <a:gd name="connsiteX311" fmla="*/ 46888 w 486688"/>
              <a:gd name="connsiteY311" fmla="*/ 286401 h 486745"/>
              <a:gd name="connsiteX312" fmla="*/ 62786 w 486688"/>
              <a:gd name="connsiteY312" fmla="*/ 293429 h 486745"/>
              <a:gd name="connsiteX313" fmla="*/ 67279 w 486688"/>
              <a:gd name="connsiteY313" fmla="*/ 286862 h 486745"/>
              <a:gd name="connsiteX314" fmla="*/ 70448 w 486688"/>
              <a:gd name="connsiteY314" fmla="*/ 278279 h 486745"/>
              <a:gd name="connsiteX315" fmla="*/ 426549 w 486688"/>
              <a:gd name="connsiteY315" fmla="*/ 278222 h 486745"/>
              <a:gd name="connsiteX316" fmla="*/ 433289 w 486688"/>
              <a:gd name="connsiteY316" fmla="*/ 286978 h 486745"/>
              <a:gd name="connsiteX317" fmla="*/ 440720 w 486688"/>
              <a:gd name="connsiteY317" fmla="*/ 294927 h 486745"/>
              <a:gd name="connsiteX318" fmla="*/ 440720 w 486688"/>
              <a:gd name="connsiteY318" fmla="*/ 304547 h 486745"/>
              <a:gd name="connsiteX319" fmla="*/ 440605 w 486688"/>
              <a:gd name="connsiteY319" fmla="*/ 299650 h 486745"/>
              <a:gd name="connsiteX320" fmla="*/ 438012 w 486688"/>
              <a:gd name="connsiteY320" fmla="*/ 294178 h 486745"/>
              <a:gd name="connsiteX321" fmla="*/ 419061 w 486688"/>
              <a:gd name="connsiteY321" fmla="*/ 295618 h 486745"/>
              <a:gd name="connsiteX322" fmla="*/ 421941 w 486688"/>
              <a:gd name="connsiteY322" fmla="*/ 288303 h 486745"/>
              <a:gd name="connsiteX323" fmla="*/ 426665 w 486688"/>
              <a:gd name="connsiteY323" fmla="*/ 290895 h 486745"/>
              <a:gd name="connsiteX324" fmla="*/ 434095 w 486688"/>
              <a:gd name="connsiteY324" fmla="*/ 290491 h 486745"/>
              <a:gd name="connsiteX325" fmla="*/ 429890 w 486688"/>
              <a:gd name="connsiteY325" fmla="*/ 285480 h 486745"/>
              <a:gd name="connsiteX326" fmla="*/ 424648 w 486688"/>
              <a:gd name="connsiteY326" fmla="*/ 283061 h 486745"/>
              <a:gd name="connsiteX327" fmla="*/ 404372 w 486688"/>
              <a:gd name="connsiteY327" fmla="*/ 174940 h 486745"/>
              <a:gd name="connsiteX328" fmla="*/ 416757 w 486688"/>
              <a:gd name="connsiteY328" fmla="*/ 182889 h 486745"/>
              <a:gd name="connsiteX329" fmla="*/ 425973 w 486688"/>
              <a:gd name="connsiteY329" fmla="*/ 194122 h 486745"/>
              <a:gd name="connsiteX330" fmla="*/ 413473 w 486688"/>
              <a:gd name="connsiteY330" fmla="*/ 188189 h 486745"/>
              <a:gd name="connsiteX331" fmla="*/ 413589 w 486688"/>
              <a:gd name="connsiteY331" fmla="*/ 186576 h 486745"/>
              <a:gd name="connsiteX332" fmla="*/ 410881 w 486688"/>
              <a:gd name="connsiteY332" fmla="*/ 185539 h 486745"/>
              <a:gd name="connsiteX333" fmla="*/ 394061 w 486688"/>
              <a:gd name="connsiteY333" fmla="*/ 193834 h 486745"/>
              <a:gd name="connsiteX334" fmla="*/ 394061 w 486688"/>
              <a:gd name="connsiteY334" fmla="*/ 177878 h 486745"/>
              <a:gd name="connsiteX335" fmla="*/ 397345 w 486688"/>
              <a:gd name="connsiteY335" fmla="*/ 186921 h 486745"/>
              <a:gd name="connsiteX336" fmla="*/ 407195 w 486688"/>
              <a:gd name="connsiteY336" fmla="*/ 184041 h 486745"/>
              <a:gd name="connsiteX337" fmla="*/ 404372 w 486688"/>
              <a:gd name="connsiteY337" fmla="*/ 174940 h 486745"/>
              <a:gd name="connsiteX338" fmla="*/ 396020 w 486688"/>
              <a:gd name="connsiteY338" fmla="*/ 159617 h 486745"/>
              <a:gd name="connsiteX339" fmla="*/ 404776 w 486688"/>
              <a:gd name="connsiteY339" fmla="*/ 165550 h 486745"/>
              <a:gd name="connsiteX340" fmla="*/ 429200 w 486688"/>
              <a:gd name="connsiteY340" fmla="*/ 184444 h 486745"/>
              <a:gd name="connsiteX341" fmla="*/ 423497 w 486688"/>
              <a:gd name="connsiteY341" fmla="*/ 183810 h 486745"/>
              <a:gd name="connsiteX342" fmla="*/ 421193 w 486688"/>
              <a:gd name="connsiteY342" fmla="*/ 182658 h 486745"/>
              <a:gd name="connsiteX343" fmla="*/ 419983 w 486688"/>
              <a:gd name="connsiteY343" fmla="*/ 181679 h 486745"/>
              <a:gd name="connsiteX344" fmla="*/ 418889 w 486688"/>
              <a:gd name="connsiteY344" fmla="*/ 180239 h 486745"/>
              <a:gd name="connsiteX345" fmla="*/ 424591 w 486688"/>
              <a:gd name="connsiteY345" fmla="*/ 180584 h 486745"/>
              <a:gd name="connsiteX346" fmla="*/ 408866 w 486688"/>
              <a:gd name="connsiteY346" fmla="*/ 171944 h 486745"/>
              <a:gd name="connsiteX347" fmla="*/ 396020 w 486688"/>
              <a:gd name="connsiteY347" fmla="*/ 159617 h 486745"/>
              <a:gd name="connsiteX348" fmla="*/ 420904 w 486688"/>
              <a:gd name="connsiteY348" fmla="*/ 159214 h 486745"/>
              <a:gd name="connsiteX349" fmla="*/ 423266 w 486688"/>
              <a:gd name="connsiteY349" fmla="*/ 165032 h 486745"/>
              <a:gd name="connsiteX350" fmla="*/ 428681 w 486688"/>
              <a:gd name="connsiteY350" fmla="*/ 159848 h 486745"/>
              <a:gd name="connsiteX351" fmla="*/ 428277 w 486688"/>
              <a:gd name="connsiteY351" fmla="*/ 167855 h 486745"/>
              <a:gd name="connsiteX352" fmla="*/ 434498 w 486688"/>
              <a:gd name="connsiteY352" fmla="*/ 169467 h 486745"/>
              <a:gd name="connsiteX353" fmla="*/ 433692 w 486688"/>
              <a:gd name="connsiteY353" fmla="*/ 168776 h 486745"/>
              <a:gd name="connsiteX354" fmla="*/ 431445 w 486688"/>
              <a:gd name="connsiteY354" fmla="*/ 166587 h 486745"/>
              <a:gd name="connsiteX355" fmla="*/ 433692 w 486688"/>
              <a:gd name="connsiteY355" fmla="*/ 163650 h 486745"/>
              <a:gd name="connsiteX356" fmla="*/ 444982 w 486688"/>
              <a:gd name="connsiteY356" fmla="*/ 168373 h 486745"/>
              <a:gd name="connsiteX357" fmla="*/ 449994 w 486688"/>
              <a:gd name="connsiteY357" fmla="*/ 169525 h 486745"/>
              <a:gd name="connsiteX358" fmla="*/ 439913 w 486688"/>
              <a:gd name="connsiteY358" fmla="*/ 170908 h 486745"/>
              <a:gd name="connsiteX359" fmla="*/ 446768 w 486688"/>
              <a:gd name="connsiteY359" fmla="*/ 181967 h 486745"/>
              <a:gd name="connsiteX360" fmla="*/ 433519 w 486688"/>
              <a:gd name="connsiteY360" fmla="*/ 181564 h 486745"/>
              <a:gd name="connsiteX361" fmla="*/ 430754 w 486688"/>
              <a:gd name="connsiteY361" fmla="*/ 178511 h 486745"/>
              <a:gd name="connsiteX362" fmla="*/ 444118 w 486688"/>
              <a:gd name="connsiteY362" fmla="*/ 179836 h 486745"/>
              <a:gd name="connsiteX363" fmla="*/ 430409 w 486688"/>
              <a:gd name="connsiteY363" fmla="*/ 173154 h 486745"/>
              <a:gd name="connsiteX364" fmla="*/ 427471 w 486688"/>
              <a:gd name="connsiteY364" fmla="*/ 176495 h 486745"/>
              <a:gd name="connsiteX365" fmla="*/ 426261 w 486688"/>
              <a:gd name="connsiteY365" fmla="*/ 173615 h 486745"/>
              <a:gd name="connsiteX366" fmla="*/ 425455 w 486688"/>
              <a:gd name="connsiteY366" fmla="*/ 172232 h 486745"/>
              <a:gd name="connsiteX367" fmla="*/ 421135 w 486688"/>
              <a:gd name="connsiteY367" fmla="*/ 170159 h 486745"/>
              <a:gd name="connsiteX368" fmla="*/ 421653 w 486688"/>
              <a:gd name="connsiteY368" fmla="*/ 170043 h 486745"/>
              <a:gd name="connsiteX369" fmla="*/ 422171 w 486688"/>
              <a:gd name="connsiteY369" fmla="*/ 169928 h 486745"/>
              <a:gd name="connsiteX370" fmla="*/ 425340 w 486688"/>
              <a:gd name="connsiteY370" fmla="*/ 168719 h 486745"/>
              <a:gd name="connsiteX371" fmla="*/ 415259 w 486688"/>
              <a:gd name="connsiteY371" fmla="*/ 164917 h 486745"/>
              <a:gd name="connsiteX372" fmla="*/ 420904 w 486688"/>
              <a:gd name="connsiteY372" fmla="*/ 159214 h 486745"/>
              <a:gd name="connsiteX373" fmla="*/ 76957 w 486688"/>
              <a:gd name="connsiteY373" fmla="*/ 158522 h 486745"/>
              <a:gd name="connsiteX374" fmla="*/ 79146 w 486688"/>
              <a:gd name="connsiteY374" fmla="*/ 168430 h 486745"/>
              <a:gd name="connsiteX375" fmla="*/ 84849 w 486688"/>
              <a:gd name="connsiteY375" fmla="*/ 172693 h 486745"/>
              <a:gd name="connsiteX376" fmla="*/ 76957 w 486688"/>
              <a:gd name="connsiteY376" fmla="*/ 158522 h 486745"/>
              <a:gd name="connsiteX377" fmla="*/ 64169 w 486688"/>
              <a:gd name="connsiteY377" fmla="*/ 154260 h 486745"/>
              <a:gd name="connsiteX378" fmla="*/ 63305 w 486688"/>
              <a:gd name="connsiteY378" fmla="*/ 159617 h 486745"/>
              <a:gd name="connsiteX379" fmla="*/ 66128 w 486688"/>
              <a:gd name="connsiteY379" fmla="*/ 157831 h 486745"/>
              <a:gd name="connsiteX380" fmla="*/ 64169 w 486688"/>
              <a:gd name="connsiteY380" fmla="*/ 154260 h 486745"/>
              <a:gd name="connsiteX381" fmla="*/ 64968 w 486688"/>
              <a:gd name="connsiteY381" fmla="*/ 134775 h 486745"/>
              <a:gd name="connsiteX382" fmla="*/ 67453 w 486688"/>
              <a:gd name="connsiteY382" fmla="*/ 141242 h 486745"/>
              <a:gd name="connsiteX383" fmla="*/ 66992 w 486688"/>
              <a:gd name="connsiteY383" fmla="*/ 158350 h 486745"/>
              <a:gd name="connsiteX384" fmla="*/ 71139 w 486688"/>
              <a:gd name="connsiteY384" fmla="*/ 158983 h 486745"/>
              <a:gd name="connsiteX385" fmla="*/ 72579 w 486688"/>
              <a:gd name="connsiteY385" fmla="*/ 160193 h 486745"/>
              <a:gd name="connsiteX386" fmla="*/ 74135 w 486688"/>
              <a:gd name="connsiteY386" fmla="*/ 160423 h 486745"/>
              <a:gd name="connsiteX387" fmla="*/ 81220 w 486688"/>
              <a:gd name="connsiteY387" fmla="*/ 151783 h 486745"/>
              <a:gd name="connsiteX388" fmla="*/ 86807 w 486688"/>
              <a:gd name="connsiteY388" fmla="*/ 162094 h 486745"/>
              <a:gd name="connsiteX389" fmla="*/ 90552 w 486688"/>
              <a:gd name="connsiteY389" fmla="*/ 172578 h 486745"/>
              <a:gd name="connsiteX390" fmla="*/ 85828 w 486688"/>
              <a:gd name="connsiteY390" fmla="*/ 179087 h 486745"/>
              <a:gd name="connsiteX391" fmla="*/ 92683 w 486688"/>
              <a:gd name="connsiteY391" fmla="*/ 174363 h 486745"/>
              <a:gd name="connsiteX392" fmla="*/ 93317 w 486688"/>
              <a:gd name="connsiteY392" fmla="*/ 182543 h 486745"/>
              <a:gd name="connsiteX393" fmla="*/ 90667 w 486688"/>
              <a:gd name="connsiteY393" fmla="*/ 180700 h 486745"/>
              <a:gd name="connsiteX394" fmla="*/ 88881 w 486688"/>
              <a:gd name="connsiteY394" fmla="*/ 184847 h 486745"/>
              <a:gd name="connsiteX395" fmla="*/ 82314 w 486688"/>
              <a:gd name="connsiteY395" fmla="*/ 180296 h 486745"/>
              <a:gd name="connsiteX396" fmla="*/ 77418 w 486688"/>
              <a:gd name="connsiteY396" fmla="*/ 181909 h 486745"/>
              <a:gd name="connsiteX397" fmla="*/ 77418 w 486688"/>
              <a:gd name="connsiteY397" fmla="*/ 188706 h 486745"/>
              <a:gd name="connsiteX398" fmla="*/ 86404 w 486688"/>
              <a:gd name="connsiteY398" fmla="*/ 195734 h 486745"/>
              <a:gd name="connsiteX399" fmla="*/ 72003 w 486688"/>
              <a:gd name="connsiteY399" fmla="*/ 188937 h 486745"/>
              <a:gd name="connsiteX400" fmla="*/ 75287 w 486688"/>
              <a:gd name="connsiteY400" fmla="*/ 187670 h 486745"/>
              <a:gd name="connsiteX401" fmla="*/ 73040 w 486688"/>
              <a:gd name="connsiteY401" fmla="*/ 178683 h 486745"/>
              <a:gd name="connsiteX402" fmla="*/ 67395 w 486688"/>
              <a:gd name="connsiteY402" fmla="*/ 174018 h 486745"/>
              <a:gd name="connsiteX403" fmla="*/ 73155 w 486688"/>
              <a:gd name="connsiteY403" fmla="*/ 167451 h 486745"/>
              <a:gd name="connsiteX404" fmla="*/ 62326 w 486688"/>
              <a:gd name="connsiteY404" fmla="*/ 164801 h 486745"/>
              <a:gd name="connsiteX405" fmla="*/ 61404 w 486688"/>
              <a:gd name="connsiteY405" fmla="*/ 169928 h 486745"/>
              <a:gd name="connsiteX406" fmla="*/ 56105 w 486688"/>
              <a:gd name="connsiteY406" fmla="*/ 170043 h 486745"/>
              <a:gd name="connsiteX407" fmla="*/ 60713 w 486688"/>
              <a:gd name="connsiteY407" fmla="*/ 147751 h 486745"/>
              <a:gd name="connsiteX408" fmla="*/ 61059 w 486688"/>
              <a:gd name="connsiteY408" fmla="*/ 138937 h 486745"/>
              <a:gd name="connsiteX409" fmla="*/ 64968 w 486688"/>
              <a:gd name="connsiteY409" fmla="*/ 134775 h 486745"/>
              <a:gd name="connsiteX410" fmla="*/ 369580 w 486688"/>
              <a:gd name="connsiteY410" fmla="*/ 124076 h 486745"/>
              <a:gd name="connsiteX411" fmla="*/ 364741 w 486688"/>
              <a:gd name="connsiteY411" fmla="*/ 129030 h 486745"/>
              <a:gd name="connsiteX412" fmla="*/ 367276 w 486688"/>
              <a:gd name="connsiteY412" fmla="*/ 128281 h 486745"/>
              <a:gd name="connsiteX413" fmla="*/ 369580 w 486688"/>
              <a:gd name="connsiteY413" fmla="*/ 124076 h 486745"/>
              <a:gd name="connsiteX414" fmla="*/ 242624 w 486688"/>
              <a:gd name="connsiteY414" fmla="*/ 108409 h 486745"/>
              <a:gd name="connsiteX415" fmla="*/ 350456 w 486688"/>
              <a:gd name="connsiteY415" fmla="*/ 160712 h 486745"/>
              <a:gd name="connsiteX416" fmla="*/ 362726 w 486688"/>
              <a:gd name="connsiteY416" fmla="*/ 180470 h 486745"/>
              <a:gd name="connsiteX417" fmla="*/ 376320 w 486688"/>
              <a:gd name="connsiteY417" fmla="*/ 231333 h 486745"/>
              <a:gd name="connsiteX418" fmla="*/ 282254 w 486688"/>
              <a:gd name="connsiteY418" fmla="*/ 230412 h 486745"/>
              <a:gd name="connsiteX419" fmla="*/ 282254 w 486688"/>
              <a:gd name="connsiteY419" fmla="*/ 256621 h 486745"/>
              <a:gd name="connsiteX420" fmla="*/ 376378 w 486688"/>
              <a:gd name="connsiteY420" fmla="*/ 255469 h 486745"/>
              <a:gd name="connsiteX421" fmla="*/ 352530 w 486688"/>
              <a:gd name="connsiteY421" fmla="*/ 323268 h 486745"/>
              <a:gd name="connsiteX422" fmla="*/ 303049 w 486688"/>
              <a:gd name="connsiteY422" fmla="*/ 365087 h 486745"/>
              <a:gd name="connsiteX423" fmla="*/ 255354 w 486688"/>
              <a:gd name="connsiteY423" fmla="*/ 378221 h 486745"/>
              <a:gd name="connsiteX424" fmla="*/ 254893 w 486688"/>
              <a:gd name="connsiteY424" fmla="*/ 350629 h 486745"/>
              <a:gd name="connsiteX425" fmla="*/ 340549 w 486688"/>
              <a:gd name="connsiteY425" fmla="*/ 282715 h 486745"/>
              <a:gd name="connsiteX426" fmla="*/ 290665 w 486688"/>
              <a:gd name="connsiteY426" fmla="*/ 283867 h 486745"/>
              <a:gd name="connsiteX427" fmla="*/ 281909 w 486688"/>
              <a:gd name="connsiteY427" fmla="*/ 287208 h 486745"/>
              <a:gd name="connsiteX428" fmla="*/ 282139 w 486688"/>
              <a:gd name="connsiteY428" fmla="*/ 291586 h 486745"/>
              <a:gd name="connsiteX429" fmla="*/ 293487 w 486688"/>
              <a:gd name="connsiteY429" fmla="*/ 291816 h 486745"/>
              <a:gd name="connsiteX430" fmla="*/ 293429 w 486688"/>
              <a:gd name="connsiteY430" fmla="*/ 306505 h 486745"/>
              <a:gd name="connsiteX431" fmla="*/ 282082 w 486688"/>
              <a:gd name="connsiteY431" fmla="*/ 306620 h 486745"/>
              <a:gd name="connsiteX432" fmla="*/ 282024 w 486688"/>
              <a:gd name="connsiteY432" fmla="*/ 312381 h 486745"/>
              <a:gd name="connsiteX433" fmla="*/ 293026 w 486688"/>
              <a:gd name="connsiteY433" fmla="*/ 312496 h 486745"/>
              <a:gd name="connsiteX434" fmla="*/ 293084 w 486688"/>
              <a:gd name="connsiteY434" fmla="*/ 327127 h 486745"/>
              <a:gd name="connsiteX435" fmla="*/ 252819 w 486688"/>
              <a:gd name="connsiteY435" fmla="*/ 327357 h 486745"/>
              <a:gd name="connsiteX436" fmla="*/ 252416 w 486688"/>
              <a:gd name="connsiteY436" fmla="*/ 171484 h 486745"/>
              <a:gd name="connsiteX437" fmla="*/ 252359 w 486688"/>
              <a:gd name="connsiteY437" fmla="*/ 166588 h 486745"/>
              <a:gd name="connsiteX438" fmla="*/ 252877 w 486688"/>
              <a:gd name="connsiteY438" fmla="*/ 162152 h 486745"/>
              <a:gd name="connsiteX439" fmla="*/ 253107 w 486688"/>
              <a:gd name="connsiteY439" fmla="*/ 161634 h 486745"/>
              <a:gd name="connsiteX440" fmla="*/ 293141 w 486688"/>
              <a:gd name="connsiteY440" fmla="*/ 161288 h 486745"/>
              <a:gd name="connsiteX441" fmla="*/ 293314 w 486688"/>
              <a:gd name="connsiteY441" fmla="*/ 176034 h 486745"/>
              <a:gd name="connsiteX442" fmla="*/ 282254 w 486688"/>
              <a:gd name="connsiteY442" fmla="*/ 176207 h 486745"/>
              <a:gd name="connsiteX443" fmla="*/ 282312 w 486688"/>
              <a:gd name="connsiteY443" fmla="*/ 181968 h 486745"/>
              <a:gd name="connsiteX444" fmla="*/ 293602 w 486688"/>
              <a:gd name="connsiteY444" fmla="*/ 182025 h 486745"/>
              <a:gd name="connsiteX445" fmla="*/ 293718 w 486688"/>
              <a:gd name="connsiteY445" fmla="*/ 196887 h 486745"/>
              <a:gd name="connsiteX446" fmla="*/ 282543 w 486688"/>
              <a:gd name="connsiteY446" fmla="*/ 196887 h 486745"/>
              <a:gd name="connsiteX447" fmla="*/ 282254 w 486688"/>
              <a:gd name="connsiteY447" fmla="*/ 203741 h 486745"/>
              <a:gd name="connsiteX448" fmla="*/ 340664 w 486688"/>
              <a:gd name="connsiteY448" fmla="*/ 203972 h 486745"/>
              <a:gd name="connsiteX449" fmla="*/ 306160 w 486688"/>
              <a:gd name="connsiteY449" fmla="*/ 155931 h 486745"/>
              <a:gd name="connsiteX450" fmla="*/ 243315 w 486688"/>
              <a:gd name="connsiteY450" fmla="*/ 135712 h 486745"/>
              <a:gd name="connsiteX451" fmla="*/ 180931 w 486688"/>
              <a:gd name="connsiteY451" fmla="*/ 156392 h 486745"/>
              <a:gd name="connsiteX452" fmla="*/ 145966 w 486688"/>
              <a:gd name="connsiteY452" fmla="*/ 204606 h 486745"/>
              <a:gd name="connsiteX453" fmla="*/ 204606 w 486688"/>
              <a:gd name="connsiteY453" fmla="*/ 203914 h 486745"/>
              <a:gd name="connsiteX454" fmla="*/ 204548 w 486688"/>
              <a:gd name="connsiteY454" fmla="*/ 197002 h 486745"/>
              <a:gd name="connsiteX455" fmla="*/ 193200 w 486688"/>
              <a:gd name="connsiteY455" fmla="*/ 196656 h 486745"/>
              <a:gd name="connsiteX456" fmla="*/ 193200 w 486688"/>
              <a:gd name="connsiteY456" fmla="*/ 181910 h 486745"/>
              <a:gd name="connsiteX457" fmla="*/ 204490 w 486688"/>
              <a:gd name="connsiteY457" fmla="*/ 181852 h 486745"/>
              <a:gd name="connsiteX458" fmla="*/ 204606 w 486688"/>
              <a:gd name="connsiteY458" fmla="*/ 176034 h 486745"/>
              <a:gd name="connsiteX459" fmla="*/ 193661 w 486688"/>
              <a:gd name="connsiteY459" fmla="*/ 175977 h 486745"/>
              <a:gd name="connsiteX460" fmla="*/ 193546 w 486688"/>
              <a:gd name="connsiteY460" fmla="*/ 161461 h 486745"/>
              <a:gd name="connsiteX461" fmla="*/ 233926 w 486688"/>
              <a:gd name="connsiteY461" fmla="*/ 161230 h 486745"/>
              <a:gd name="connsiteX462" fmla="*/ 233926 w 486688"/>
              <a:gd name="connsiteY462" fmla="*/ 327934 h 486745"/>
              <a:gd name="connsiteX463" fmla="*/ 193661 w 486688"/>
              <a:gd name="connsiteY463" fmla="*/ 328049 h 486745"/>
              <a:gd name="connsiteX464" fmla="*/ 193546 w 486688"/>
              <a:gd name="connsiteY464" fmla="*/ 313475 h 486745"/>
              <a:gd name="connsiteX465" fmla="*/ 204606 w 486688"/>
              <a:gd name="connsiteY465" fmla="*/ 313187 h 486745"/>
              <a:gd name="connsiteX466" fmla="*/ 204548 w 486688"/>
              <a:gd name="connsiteY466" fmla="*/ 307427 h 486745"/>
              <a:gd name="connsiteX467" fmla="*/ 193258 w 486688"/>
              <a:gd name="connsiteY467" fmla="*/ 307427 h 486745"/>
              <a:gd name="connsiteX468" fmla="*/ 193143 w 486688"/>
              <a:gd name="connsiteY468" fmla="*/ 292681 h 486745"/>
              <a:gd name="connsiteX469" fmla="*/ 204490 w 486688"/>
              <a:gd name="connsiteY469" fmla="*/ 292508 h 486745"/>
              <a:gd name="connsiteX470" fmla="*/ 204606 w 486688"/>
              <a:gd name="connsiteY470" fmla="*/ 284155 h 486745"/>
              <a:gd name="connsiteX471" fmla="*/ 147464 w 486688"/>
              <a:gd name="connsiteY471" fmla="*/ 282254 h 486745"/>
              <a:gd name="connsiteX472" fmla="*/ 217394 w 486688"/>
              <a:gd name="connsiteY472" fmla="*/ 346712 h 486745"/>
              <a:gd name="connsiteX473" fmla="*/ 233062 w 486688"/>
              <a:gd name="connsiteY473" fmla="*/ 350687 h 486745"/>
              <a:gd name="connsiteX474" fmla="*/ 233004 w 486688"/>
              <a:gd name="connsiteY474" fmla="*/ 377818 h 486745"/>
              <a:gd name="connsiteX475" fmla="*/ 149307 w 486688"/>
              <a:gd name="connsiteY475" fmla="*/ 339454 h 486745"/>
              <a:gd name="connsiteX476" fmla="*/ 111807 w 486688"/>
              <a:gd name="connsiteY476" fmla="*/ 255296 h 486745"/>
              <a:gd name="connsiteX477" fmla="*/ 204548 w 486688"/>
              <a:gd name="connsiteY477" fmla="*/ 256045 h 486745"/>
              <a:gd name="connsiteX478" fmla="*/ 204548 w 486688"/>
              <a:gd name="connsiteY478" fmla="*/ 231103 h 486745"/>
              <a:gd name="connsiteX479" fmla="*/ 110252 w 486688"/>
              <a:gd name="connsiteY479" fmla="*/ 232255 h 486745"/>
              <a:gd name="connsiteX480" fmla="*/ 143028 w 486688"/>
              <a:gd name="connsiteY480" fmla="*/ 152878 h 486745"/>
              <a:gd name="connsiteX481" fmla="*/ 242624 w 486688"/>
              <a:gd name="connsiteY481" fmla="*/ 108409 h 486745"/>
              <a:gd name="connsiteX482" fmla="*/ 396077 w 486688"/>
              <a:gd name="connsiteY482" fmla="*/ 96945 h 486745"/>
              <a:gd name="connsiteX483" fmla="*/ 391527 w 486688"/>
              <a:gd name="connsiteY483" fmla="*/ 109790 h 486745"/>
              <a:gd name="connsiteX484" fmla="*/ 378796 w 486688"/>
              <a:gd name="connsiteY484" fmla="*/ 115666 h 486745"/>
              <a:gd name="connsiteX485" fmla="*/ 385766 w 486688"/>
              <a:gd name="connsiteY485" fmla="*/ 115608 h 486745"/>
              <a:gd name="connsiteX486" fmla="*/ 377759 w 486688"/>
              <a:gd name="connsiteY486" fmla="*/ 118719 h 486745"/>
              <a:gd name="connsiteX487" fmla="*/ 342852 w 486688"/>
              <a:gd name="connsiteY487" fmla="*/ 112901 h 486745"/>
              <a:gd name="connsiteX488" fmla="*/ 354142 w 486688"/>
              <a:gd name="connsiteY488" fmla="*/ 114111 h 486745"/>
              <a:gd name="connsiteX489" fmla="*/ 365605 w 486688"/>
              <a:gd name="connsiteY489" fmla="*/ 112210 h 486745"/>
              <a:gd name="connsiteX490" fmla="*/ 357541 w 486688"/>
              <a:gd name="connsiteY490" fmla="*/ 103569 h 486745"/>
              <a:gd name="connsiteX491" fmla="*/ 379660 w 486688"/>
              <a:gd name="connsiteY491" fmla="*/ 109733 h 486745"/>
              <a:gd name="connsiteX492" fmla="*/ 396077 w 486688"/>
              <a:gd name="connsiteY492" fmla="*/ 96945 h 486745"/>
              <a:gd name="connsiteX493" fmla="*/ 244064 w 486688"/>
              <a:gd name="connsiteY493" fmla="*/ 95044 h 486745"/>
              <a:gd name="connsiteX494" fmla="*/ 253854 w 486688"/>
              <a:gd name="connsiteY494" fmla="*/ 96983 h 486745"/>
              <a:gd name="connsiteX495" fmla="*/ 241561 w 486688"/>
              <a:gd name="connsiteY495" fmla="*/ 95556 h 486745"/>
              <a:gd name="connsiteX496" fmla="*/ 228524 w 486688"/>
              <a:gd name="connsiteY496" fmla="*/ 94041 h 486745"/>
              <a:gd name="connsiteX497" fmla="*/ 241561 w 486688"/>
              <a:gd name="connsiteY497" fmla="*/ 95556 h 486745"/>
              <a:gd name="connsiteX498" fmla="*/ 186057 w 486688"/>
              <a:gd name="connsiteY498" fmla="*/ 106910 h 486745"/>
              <a:gd name="connsiteX499" fmla="*/ 94987 w 486688"/>
              <a:gd name="connsiteY499" fmla="*/ 242738 h 486745"/>
              <a:gd name="connsiteX500" fmla="*/ 244697 w 486688"/>
              <a:gd name="connsiteY500" fmla="*/ 391872 h 486745"/>
              <a:gd name="connsiteX501" fmla="*/ 367622 w 486688"/>
              <a:gd name="connsiteY501" fmla="*/ 324189 h 486745"/>
              <a:gd name="connsiteX502" fmla="*/ 378048 w 486688"/>
              <a:gd name="connsiteY502" fmla="*/ 181449 h 486745"/>
              <a:gd name="connsiteX503" fmla="*/ 351896 w 486688"/>
              <a:gd name="connsiteY503" fmla="*/ 142567 h 486745"/>
              <a:gd name="connsiteX504" fmla="*/ 349189 w 486688"/>
              <a:gd name="connsiteY504" fmla="*/ 139859 h 486745"/>
              <a:gd name="connsiteX505" fmla="*/ 347346 w 486688"/>
              <a:gd name="connsiteY505" fmla="*/ 137958 h 486745"/>
              <a:gd name="connsiteX506" fmla="*/ 299053 w 486688"/>
              <a:gd name="connsiteY506" fmla="*/ 105938 h 486745"/>
              <a:gd name="connsiteX507" fmla="*/ 253854 w 486688"/>
              <a:gd name="connsiteY507" fmla="*/ 96983 h 486745"/>
              <a:gd name="connsiteX508" fmla="*/ 292460 w 486688"/>
              <a:gd name="connsiteY508" fmla="*/ 101468 h 486745"/>
              <a:gd name="connsiteX509" fmla="*/ 348613 w 486688"/>
              <a:gd name="connsiteY509" fmla="*/ 136634 h 486745"/>
              <a:gd name="connsiteX510" fmla="*/ 350514 w 486688"/>
              <a:gd name="connsiteY510" fmla="*/ 138650 h 486745"/>
              <a:gd name="connsiteX511" fmla="*/ 353048 w 486688"/>
              <a:gd name="connsiteY511" fmla="*/ 141242 h 486745"/>
              <a:gd name="connsiteX512" fmla="*/ 379661 w 486688"/>
              <a:gd name="connsiteY512" fmla="*/ 180700 h 486745"/>
              <a:gd name="connsiteX513" fmla="*/ 369120 w 486688"/>
              <a:gd name="connsiteY513" fmla="*/ 325111 h 486745"/>
              <a:gd name="connsiteX514" fmla="*/ 244697 w 486688"/>
              <a:gd name="connsiteY514" fmla="*/ 393601 h 486745"/>
              <a:gd name="connsiteX515" fmla="*/ 137210 w 486688"/>
              <a:gd name="connsiteY515" fmla="*/ 349649 h 486745"/>
              <a:gd name="connsiteX516" fmla="*/ 93259 w 486688"/>
              <a:gd name="connsiteY516" fmla="*/ 242681 h 486745"/>
              <a:gd name="connsiteX517" fmla="*/ 185366 w 486688"/>
              <a:gd name="connsiteY517" fmla="*/ 105240 h 486745"/>
              <a:gd name="connsiteX518" fmla="*/ 228524 w 486688"/>
              <a:gd name="connsiteY518" fmla="*/ 94041 h 486745"/>
              <a:gd name="connsiteX519" fmla="*/ 132486 w 486688"/>
              <a:gd name="connsiteY519" fmla="*/ 93604 h 486745"/>
              <a:gd name="connsiteX520" fmla="*/ 132890 w 486688"/>
              <a:gd name="connsiteY520" fmla="*/ 98731 h 486745"/>
              <a:gd name="connsiteX521" fmla="*/ 136000 w 486688"/>
              <a:gd name="connsiteY521" fmla="*/ 102475 h 486745"/>
              <a:gd name="connsiteX522" fmla="*/ 132486 w 486688"/>
              <a:gd name="connsiteY522" fmla="*/ 93604 h 486745"/>
              <a:gd name="connsiteX523" fmla="*/ 132083 w 486688"/>
              <a:gd name="connsiteY523" fmla="*/ 70908 h 486745"/>
              <a:gd name="connsiteX524" fmla="*/ 129203 w 486688"/>
              <a:gd name="connsiteY524" fmla="*/ 74825 h 486745"/>
              <a:gd name="connsiteX525" fmla="*/ 131104 w 486688"/>
              <a:gd name="connsiteY525" fmla="*/ 79376 h 486745"/>
              <a:gd name="connsiteX526" fmla="*/ 132083 w 486688"/>
              <a:gd name="connsiteY526" fmla="*/ 70908 h 486745"/>
              <a:gd name="connsiteX527" fmla="*/ 320330 w 486688"/>
              <a:gd name="connsiteY527" fmla="*/ 67510 h 486745"/>
              <a:gd name="connsiteX528" fmla="*/ 317738 w 486688"/>
              <a:gd name="connsiteY528" fmla="*/ 74537 h 486745"/>
              <a:gd name="connsiteX529" fmla="*/ 317968 w 486688"/>
              <a:gd name="connsiteY529" fmla="*/ 80413 h 486745"/>
              <a:gd name="connsiteX530" fmla="*/ 306966 w 486688"/>
              <a:gd name="connsiteY530" fmla="*/ 87037 h 486745"/>
              <a:gd name="connsiteX531" fmla="*/ 319293 w 486688"/>
              <a:gd name="connsiteY531" fmla="*/ 92106 h 486745"/>
              <a:gd name="connsiteX532" fmla="*/ 302876 w 486688"/>
              <a:gd name="connsiteY532" fmla="*/ 89802 h 486745"/>
              <a:gd name="connsiteX533" fmla="*/ 309385 w 486688"/>
              <a:gd name="connsiteY533" fmla="*/ 81335 h 486745"/>
              <a:gd name="connsiteX534" fmla="*/ 311517 w 486688"/>
              <a:gd name="connsiteY534" fmla="*/ 78627 h 486745"/>
              <a:gd name="connsiteX535" fmla="*/ 309385 w 486688"/>
              <a:gd name="connsiteY535" fmla="*/ 77590 h 486745"/>
              <a:gd name="connsiteX536" fmla="*/ 315664 w 486688"/>
              <a:gd name="connsiteY536" fmla="*/ 70044 h 486745"/>
              <a:gd name="connsiteX537" fmla="*/ 306160 w 486688"/>
              <a:gd name="connsiteY537" fmla="*/ 71196 h 486745"/>
              <a:gd name="connsiteX538" fmla="*/ 312323 w 486688"/>
              <a:gd name="connsiteY538" fmla="*/ 68201 h 486745"/>
              <a:gd name="connsiteX539" fmla="*/ 320330 w 486688"/>
              <a:gd name="connsiteY539" fmla="*/ 67510 h 486745"/>
              <a:gd name="connsiteX540" fmla="*/ 127388 w 486688"/>
              <a:gd name="connsiteY540" fmla="*/ 64723 h 486745"/>
              <a:gd name="connsiteX541" fmla="*/ 128397 w 486688"/>
              <a:gd name="connsiteY541" fmla="*/ 69756 h 486745"/>
              <a:gd name="connsiteX542" fmla="*/ 136807 w 486688"/>
              <a:gd name="connsiteY542" fmla="*/ 66876 h 486745"/>
              <a:gd name="connsiteX543" fmla="*/ 136173 w 486688"/>
              <a:gd name="connsiteY543" fmla="*/ 76150 h 486745"/>
              <a:gd name="connsiteX544" fmla="*/ 130586 w 486688"/>
              <a:gd name="connsiteY544" fmla="*/ 80355 h 486745"/>
              <a:gd name="connsiteX545" fmla="*/ 131853 w 486688"/>
              <a:gd name="connsiteY545" fmla="*/ 87728 h 486745"/>
              <a:gd name="connsiteX546" fmla="*/ 147751 w 486688"/>
              <a:gd name="connsiteY546" fmla="*/ 74768 h 486745"/>
              <a:gd name="connsiteX547" fmla="*/ 134906 w 486688"/>
              <a:gd name="connsiteY547" fmla="*/ 91357 h 486745"/>
              <a:gd name="connsiteX548" fmla="*/ 139456 w 486688"/>
              <a:gd name="connsiteY548" fmla="*/ 93489 h 486745"/>
              <a:gd name="connsiteX549" fmla="*/ 140666 w 486688"/>
              <a:gd name="connsiteY549" fmla="*/ 99134 h 486745"/>
              <a:gd name="connsiteX550" fmla="*/ 145159 w 486688"/>
              <a:gd name="connsiteY550" fmla="*/ 100920 h 486745"/>
              <a:gd name="connsiteX551" fmla="*/ 140896 w 486688"/>
              <a:gd name="connsiteY551" fmla="*/ 108811 h 486745"/>
              <a:gd name="connsiteX552" fmla="*/ 138996 w 486688"/>
              <a:gd name="connsiteY552" fmla="*/ 119468 h 486745"/>
              <a:gd name="connsiteX553" fmla="*/ 126035 w 486688"/>
              <a:gd name="connsiteY553" fmla="*/ 129836 h 486745"/>
              <a:gd name="connsiteX554" fmla="*/ 134042 w 486688"/>
              <a:gd name="connsiteY554" fmla="*/ 122175 h 486745"/>
              <a:gd name="connsiteX555" fmla="*/ 136634 w 486688"/>
              <a:gd name="connsiteY555" fmla="*/ 107256 h 486745"/>
              <a:gd name="connsiteX556" fmla="*/ 129433 w 486688"/>
              <a:gd name="connsiteY556" fmla="*/ 97809 h 486745"/>
              <a:gd name="connsiteX557" fmla="*/ 118835 w 486688"/>
              <a:gd name="connsiteY557" fmla="*/ 114975 h 486745"/>
              <a:gd name="connsiteX558" fmla="*/ 112383 w 486688"/>
              <a:gd name="connsiteY558" fmla="*/ 112843 h 486745"/>
              <a:gd name="connsiteX559" fmla="*/ 117682 w 486688"/>
              <a:gd name="connsiteY559" fmla="*/ 105643 h 486745"/>
              <a:gd name="connsiteX560" fmla="*/ 127475 w 486688"/>
              <a:gd name="connsiteY560" fmla="*/ 85828 h 486745"/>
              <a:gd name="connsiteX561" fmla="*/ 125459 w 486688"/>
              <a:gd name="connsiteY561" fmla="*/ 81680 h 486745"/>
              <a:gd name="connsiteX562" fmla="*/ 122867 w 486688"/>
              <a:gd name="connsiteY562" fmla="*/ 92682 h 486745"/>
              <a:gd name="connsiteX563" fmla="*/ 118086 w 486688"/>
              <a:gd name="connsiteY563" fmla="*/ 86922 h 486745"/>
              <a:gd name="connsiteX564" fmla="*/ 115033 w 486688"/>
              <a:gd name="connsiteY564" fmla="*/ 79434 h 486745"/>
              <a:gd name="connsiteX565" fmla="*/ 121715 w 486688"/>
              <a:gd name="connsiteY565" fmla="*/ 83120 h 486745"/>
              <a:gd name="connsiteX566" fmla="*/ 122233 w 486688"/>
              <a:gd name="connsiteY566" fmla="*/ 68892 h 486745"/>
              <a:gd name="connsiteX567" fmla="*/ 119295 w 486688"/>
              <a:gd name="connsiteY567" fmla="*/ 64745 h 486745"/>
              <a:gd name="connsiteX568" fmla="*/ 127388 w 486688"/>
              <a:gd name="connsiteY568" fmla="*/ 64723 h 486745"/>
              <a:gd name="connsiteX569" fmla="*/ 233695 w 486688"/>
              <a:gd name="connsiteY569" fmla="*/ 60598 h 486745"/>
              <a:gd name="connsiteX570" fmla="*/ 228511 w 486688"/>
              <a:gd name="connsiteY570" fmla="*/ 68087 h 486745"/>
              <a:gd name="connsiteX571" fmla="*/ 222577 w 486688"/>
              <a:gd name="connsiteY571" fmla="*/ 73616 h 486745"/>
              <a:gd name="connsiteX572" fmla="*/ 226782 w 486688"/>
              <a:gd name="connsiteY572" fmla="*/ 66128 h 486745"/>
              <a:gd name="connsiteX573" fmla="*/ 210078 w 486688"/>
              <a:gd name="connsiteY573" fmla="*/ 77764 h 486745"/>
              <a:gd name="connsiteX574" fmla="*/ 206045 w 486688"/>
              <a:gd name="connsiteY574" fmla="*/ 80529 h 486745"/>
              <a:gd name="connsiteX575" fmla="*/ 202589 w 486688"/>
              <a:gd name="connsiteY575" fmla="*/ 83582 h 486745"/>
              <a:gd name="connsiteX576" fmla="*/ 190723 w 486688"/>
              <a:gd name="connsiteY576" fmla="*/ 84561 h 486745"/>
              <a:gd name="connsiteX577" fmla="*/ 195619 w 486688"/>
              <a:gd name="connsiteY577" fmla="*/ 80529 h 486745"/>
              <a:gd name="connsiteX578" fmla="*/ 211575 w 486688"/>
              <a:gd name="connsiteY578" fmla="*/ 71370 h 486745"/>
              <a:gd name="connsiteX579" fmla="*/ 233695 w 486688"/>
              <a:gd name="connsiteY579" fmla="*/ 60598 h 486745"/>
              <a:gd name="connsiteX580" fmla="*/ 326723 w 486688"/>
              <a:gd name="connsiteY580" fmla="*/ 50633 h 486745"/>
              <a:gd name="connsiteX581" fmla="*/ 335940 w 486688"/>
              <a:gd name="connsiteY581" fmla="*/ 52995 h 486745"/>
              <a:gd name="connsiteX582" fmla="*/ 323497 w 486688"/>
              <a:gd name="connsiteY582" fmla="*/ 59273 h 486745"/>
              <a:gd name="connsiteX583" fmla="*/ 326493 w 486688"/>
              <a:gd name="connsiteY583" fmla="*/ 61866 h 486745"/>
              <a:gd name="connsiteX584" fmla="*/ 317219 w 486688"/>
              <a:gd name="connsiteY584" fmla="*/ 62730 h 486745"/>
              <a:gd name="connsiteX585" fmla="*/ 315433 w 486688"/>
              <a:gd name="connsiteY585" fmla="*/ 56739 h 486745"/>
              <a:gd name="connsiteX586" fmla="*/ 318256 w 486688"/>
              <a:gd name="connsiteY586" fmla="*/ 55184 h 486745"/>
              <a:gd name="connsiteX587" fmla="*/ 319638 w 486688"/>
              <a:gd name="connsiteY587" fmla="*/ 58237 h 486745"/>
              <a:gd name="connsiteX588" fmla="*/ 330295 w 486688"/>
              <a:gd name="connsiteY588" fmla="*/ 53571 h 486745"/>
              <a:gd name="connsiteX589" fmla="*/ 327126 w 486688"/>
              <a:gd name="connsiteY589" fmla="*/ 51151 h 486745"/>
              <a:gd name="connsiteX590" fmla="*/ 326723 w 486688"/>
              <a:gd name="connsiteY590" fmla="*/ 50633 h 486745"/>
              <a:gd name="connsiteX591" fmla="*/ 309069 w 486688"/>
              <a:gd name="connsiteY591" fmla="*/ 45383 h 486745"/>
              <a:gd name="connsiteX592" fmla="*/ 313072 w 486688"/>
              <a:gd name="connsiteY592" fmla="*/ 48674 h 486745"/>
              <a:gd name="connsiteX593" fmla="*/ 300975 w 486688"/>
              <a:gd name="connsiteY593" fmla="*/ 53628 h 486745"/>
              <a:gd name="connsiteX594" fmla="*/ 290952 w 486688"/>
              <a:gd name="connsiteY594" fmla="*/ 59734 h 486745"/>
              <a:gd name="connsiteX595" fmla="*/ 303913 w 486688"/>
              <a:gd name="connsiteY595" fmla="*/ 55298 h 486745"/>
              <a:gd name="connsiteX596" fmla="*/ 299708 w 486688"/>
              <a:gd name="connsiteY596" fmla="*/ 62038 h 486745"/>
              <a:gd name="connsiteX597" fmla="*/ 294696 w 486688"/>
              <a:gd name="connsiteY597" fmla="*/ 72291 h 486745"/>
              <a:gd name="connsiteX598" fmla="*/ 312035 w 486688"/>
              <a:gd name="connsiteY598" fmla="*/ 61519 h 486745"/>
              <a:gd name="connsiteX599" fmla="*/ 302934 w 486688"/>
              <a:gd name="connsiteY599" fmla="*/ 69411 h 486745"/>
              <a:gd name="connsiteX600" fmla="*/ 293199 w 486688"/>
              <a:gd name="connsiteY600" fmla="*/ 77648 h 486745"/>
              <a:gd name="connsiteX601" fmla="*/ 288130 w 486688"/>
              <a:gd name="connsiteY601" fmla="*/ 84100 h 486745"/>
              <a:gd name="connsiteX602" fmla="*/ 286862 w 486688"/>
              <a:gd name="connsiteY602" fmla="*/ 80643 h 486745"/>
              <a:gd name="connsiteX603" fmla="*/ 277300 w 486688"/>
              <a:gd name="connsiteY603" fmla="*/ 83869 h 486745"/>
              <a:gd name="connsiteX604" fmla="*/ 279489 w 486688"/>
              <a:gd name="connsiteY604" fmla="*/ 77475 h 486745"/>
              <a:gd name="connsiteX605" fmla="*/ 291183 w 486688"/>
              <a:gd name="connsiteY605" fmla="*/ 69641 h 486745"/>
              <a:gd name="connsiteX606" fmla="*/ 294236 w 486688"/>
              <a:gd name="connsiteY606" fmla="*/ 63363 h 486745"/>
              <a:gd name="connsiteX607" fmla="*/ 288533 w 486688"/>
              <a:gd name="connsiteY607" fmla="*/ 58639 h 486745"/>
              <a:gd name="connsiteX608" fmla="*/ 296943 w 486688"/>
              <a:gd name="connsiteY608" fmla="*/ 53109 h 486745"/>
              <a:gd name="connsiteX609" fmla="*/ 309069 w 486688"/>
              <a:gd name="connsiteY609" fmla="*/ 45383 h 486745"/>
              <a:gd name="connsiteX610" fmla="*/ 219006 w 486688"/>
              <a:gd name="connsiteY610" fmla="*/ 39688 h 486745"/>
              <a:gd name="connsiteX611" fmla="*/ 225285 w 486688"/>
              <a:gd name="connsiteY611" fmla="*/ 42511 h 486745"/>
              <a:gd name="connsiteX612" fmla="*/ 218718 w 486688"/>
              <a:gd name="connsiteY612" fmla="*/ 56911 h 486745"/>
              <a:gd name="connsiteX613" fmla="*/ 209674 w 486688"/>
              <a:gd name="connsiteY613" fmla="*/ 67568 h 486745"/>
              <a:gd name="connsiteX614" fmla="*/ 219409 w 486688"/>
              <a:gd name="connsiteY614" fmla="*/ 43432 h 486745"/>
              <a:gd name="connsiteX615" fmla="*/ 203453 w 486688"/>
              <a:gd name="connsiteY615" fmla="*/ 44584 h 486745"/>
              <a:gd name="connsiteX616" fmla="*/ 205757 w 486688"/>
              <a:gd name="connsiteY616" fmla="*/ 43951 h 486745"/>
              <a:gd name="connsiteX617" fmla="*/ 208119 w 486688"/>
              <a:gd name="connsiteY617" fmla="*/ 43490 h 486745"/>
              <a:gd name="connsiteX618" fmla="*/ 211229 w 486688"/>
              <a:gd name="connsiteY618" fmla="*/ 41474 h 486745"/>
              <a:gd name="connsiteX619" fmla="*/ 219006 w 486688"/>
              <a:gd name="connsiteY619" fmla="*/ 39688 h 486745"/>
              <a:gd name="connsiteX620" fmla="*/ 235135 w 486688"/>
              <a:gd name="connsiteY620" fmla="*/ 21600 h 486745"/>
              <a:gd name="connsiteX621" fmla="*/ 111807 w 486688"/>
              <a:gd name="connsiteY621" fmla="*/ 64687 h 486745"/>
              <a:gd name="connsiteX622" fmla="*/ 96369 w 486688"/>
              <a:gd name="connsiteY622" fmla="*/ 77072 h 486745"/>
              <a:gd name="connsiteX623" fmla="*/ 38478 w 486688"/>
              <a:gd name="connsiteY623" fmla="*/ 158004 h 486745"/>
              <a:gd name="connsiteX624" fmla="*/ 61865 w 486688"/>
              <a:gd name="connsiteY624" fmla="*/ 370790 h 486745"/>
              <a:gd name="connsiteX625" fmla="*/ 252473 w 486688"/>
              <a:gd name="connsiteY625" fmla="*/ 465143 h 486745"/>
              <a:gd name="connsiteX626" fmla="*/ 375167 w 486688"/>
              <a:gd name="connsiteY626" fmla="*/ 421768 h 486745"/>
              <a:gd name="connsiteX627" fmla="*/ 379545 w 486688"/>
              <a:gd name="connsiteY627" fmla="*/ 418312 h 486745"/>
              <a:gd name="connsiteX628" fmla="*/ 404545 w 486688"/>
              <a:gd name="connsiteY628" fmla="*/ 395674 h 486745"/>
              <a:gd name="connsiteX629" fmla="*/ 409211 w 486688"/>
              <a:gd name="connsiteY629" fmla="*/ 390432 h 486745"/>
              <a:gd name="connsiteX630" fmla="*/ 417506 w 486688"/>
              <a:gd name="connsiteY630" fmla="*/ 380813 h 486745"/>
              <a:gd name="connsiteX631" fmla="*/ 465143 w 486688"/>
              <a:gd name="connsiteY631" fmla="*/ 234501 h 486745"/>
              <a:gd name="connsiteX632" fmla="*/ 364568 w 486688"/>
              <a:gd name="connsiteY632" fmla="*/ 57602 h 486745"/>
              <a:gd name="connsiteX633" fmla="*/ 235135 w 486688"/>
              <a:gd name="connsiteY633" fmla="*/ 21600 h 486745"/>
              <a:gd name="connsiteX634" fmla="*/ 235019 w 486688"/>
              <a:gd name="connsiteY634" fmla="*/ 19815 h 486745"/>
              <a:gd name="connsiteX635" fmla="*/ 365490 w 486688"/>
              <a:gd name="connsiteY635" fmla="*/ 56105 h 486745"/>
              <a:gd name="connsiteX636" fmla="*/ 466871 w 486688"/>
              <a:gd name="connsiteY636" fmla="*/ 234386 h 486745"/>
              <a:gd name="connsiteX637" fmla="*/ 418888 w 486688"/>
              <a:gd name="connsiteY637" fmla="*/ 381907 h 486745"/>
              <a:gd name="connsiteX638" fmla="*/ 410478 w 486688"/>
              <a:gd name="connsiteY638" fmla="*/ 391642 h 486745"/>
              <a:gd name="connsiteX639" fmla="*/ 405870 w 486688"/>
              <a:gd name="connsiteY639" fmla="*/ 396826 h 486745"/>
              <a:gd name="connsiteX640" fmla="*/ 380582 w 486688"/>
              <a:gd name="connsiteY640" fmla="*/ 419752 h 486745"/>
              <a:gd name="connsiteX641" fmla="*/ 376204 w 486688"/>
              <a:gd name="connsiteY641" fmla="*/ 423208 h 486745"/>
              <a:gd name="connsiteX642" fmla="*/ 252531 w 486688"/>
              <a:gd name="connsiteY642" fmla="*/ 466929 h 486745"/>
              <a:gd name="connsiteX643" fmla="*/ 242508 w 486688"/>
              <a:gd name="connsiteY643" fmla="*/ 467159 h 486745"/>
              <a:gd name="connsiteX644" fmla="*/ 60482 w 486688"/>
              <a:gd name="connsiteY644" fmla="*/ 371711 h 486745"/>
              <a:gd name="connsiteX645" fmla="*/ 36865 w 486688"/>
              <a:gd name="connsiteY645" fmla="*/ 157255 h 486745"/>
              <a:gd name="connsiteX646" fmla="*/ 95217 w 486688"/>
              <a:gd name="connsiteY646" fmla="*/ 75690 h 486745"/>
              <a:gd name="connsiteX647" fmla="*/ 110712 w 486688"/>
              <a:gd name="connsiteY647" fmla="*/ 63247 h 486745"/>
              <a:gd name="connsiteX648" fmla="*/ 235019 w 486688"/>
              <a:gd name="connsiteY648" fmla="*/ 19815 h 486745"/>
              <a:gd name="connsiteX649" fmla="*/ 230066 w 486688"/>
              <a:gd name="connsiteY649" fmla="*/ 9965 h 486745"/>
              <a:gd name="connsiteX650" fmla="*/ 101900 w 486688"/>
              <a:gd name="connsiteY650" fmla="*/ 57373 h 486745"/>
              <a:gd name="connsiteX651" fmla="*/ 71601 w 486688"/>
              <a:gd name="connsiteY651" fmla="*/ 84964 h 486745"/>
              <a:gd name="connsiteX652" fmla="*/ 46140 w 486688"/>
              <a:gd name="connsiteY652" fmla="*/ 118029 h 486745"/>
              <a:gd name="connsiteX653" fmla="*/ 9850 w 486688"/>
              <a:gd name="connsiteY653" fmla="*/ 256621 h 486745"/>
              <a:gd name="connsiteX654" fmla="*/ 63766 w 486688"/>
              <a:gd name="connsiteY654" fmla="*/ 392910 h 486745"/>
              <a:gd name="connsiteX655" fmla="*/ 100748 w 486688"/>
              <a:gd name="connsiteY655" fmla="*/ 428451 h 486745"/>
              <a:gd name="connsiteX656" fmla="*/ 256621 w 486688"/>
              <a:gd name="connsiteY656" fmla="*/ 476722 h 486745"/>
              <a:gd name="connsiteX657" fmla="*/ 476722 w 486688"/>
              <a:gd name="connsiteY657" fmla="*/ 230239 h 486745"/>
              <a:gd name="connsiteX658" fmla="*/ 230066 w 486688"/>
              <a:gd name="connsiteY658" fmla="*/ 9965 h 486745"/>
              <a:gd name="connsiteX659" fmla="*/ 232082 w 486688"/>
              <a:gd name="connsiteY659" fmla="*/ 0 h 486745"/>
              <a:gd name="connsiteX660" fmla="*/ 254490 w 486688"/>
              <a:gd name="connsiteY660" fmla="*/ 0 h 486745"/>
              <a:gd name="connsiteX661" fmla="*/ 346943 w 486688"/>
              <a:gd name="connsiteY661" fmla="*/ 23272 h 486745"/>
              <a:gd name="connsiteX662" fmla="*/ 421827 w 486688"/>
              <a:gd name="connsiteY662" fmla="*/ 78110 h 486745"/>
              <a:gd name="connsiteX663" fmla="*/ 441181 w 486688"/>
              <a:gd name="connsiteY663" fmla="*/ 102015 h 486745"/>
              <a:gd name="connsiteX664" fmla="*/ 478278 w 486688"/>
              <a:gd name="connsiteY664" fmla="*/ 179952 h 486745"/>
              <a:gd name="connsiteX665" fmla="*/ 483347 w 486688"/>
              <a:gd name="connsiteY665" fmla="*/ 203396 h 486745"/>
              <a:gd name="connsiteX666" fmla="*/ 486688 w 486688"/>
              <a:gd name="connsiteY666" fmla="*/ 229029 h 486745"/>
              <a:gd name="connsiteX667" fmla="*/ 486688 w 486688"/>
              <a:gd name="connsiteY667" fmla="*/ 256564 h 486745"/>
              <a:gd name="connsiteX668" fmla="*/ 483462 w 486688"/>
              <a:gd name="connsiteY668" fmla="*/ 282715 h 486745"/>
              <a:gd name="connsiteX669" fmla="*/ 306736 w 486688"/>
              <a:gd name="connsiteY669" fmla="*/ 478335 h 486745"/>
              <a:gd name="connsiteX670" fmla="*/ 283291 w 486688"/>
              <a:gd name="connsiteY670" fmla="*/ 483462 h 486745"/>
              <a:gd name="connsiteX671" fmla="*/ 257773 w 486688"/>
              <a:gd name="connsiteY671" fmla="*/ 486745 h 486745"/>
              <a:gd name="connsiteX672" fmla="*/ 232140 w 486688"/>
              <a:gd name="connsiteY672" fmla="*/ 486745 h 486745"/>
              <a:gd name="connsiteX673" fmla="*/ 205931 w 486688"/>
              <a:gd name="connsiteY673" fmla="*/ 483807 h 486745"/>
              <a:gd name="connsiteX674" fmla="*/ 181680 w 486688"/>
              <a:gd name="connsiteY674" fmla="*/ 478738 h 486745"/>
              <a:gd name="connsiteX675" fmla="*/ 138881 w 486688"/>
              <a:gd name="connsiteY675" fmla="*/ 462955 h 486745"/>
              <a:gd name="connsiteX676" fmla="*/ 60022 w 486688"/>
              <a:gd name="connsiteY676" fmla="*/ 403048 h 486745"/>
              <a:gd name="connsiteX677" fmla="*/ 56854 w 486688"/>
              <a:gd name="connsiteY677" fmla="*/ 399246 h 486745"/>
              <a:gd name="connsiteX678" fmla="*/ 50287 w 486688"/>
              <a:gd name="connsiteY678" fmla="*/ 391124 h 486745"/>
              <a:gd name="connsiteX679" fmla="*/ 22868 w 486688"/>
              <a:gd name="connsiteY679" fmla="*/ 346021 h 486745"/>
              <a:gd name="connsiteX680" fmla="*/ 2592 w 486688"/>
              <a:gd name="connsiteY680" fmla="*/ 278453 h 486745"/>
              <a:gd name="connsiteX681" fmla="*/ 0 w 486688"/>
              <a:gd name="connsiteY681" fmla="*/ 252704 h 486745"/>
              <a:gd name="connsiteX682" fmla="*/ 0 w 486688"/>
              <a:gd name="connsiteY682" fmla="*/ 230815 h 486745"/>
              <a:gd name="connsiteX683" fmla="*/ 3226 w 486688"/>
              <a:gd name="connsiteY683" fmla="*/ 204606 h 486745"/>
              <a:gd name="connsiteX684" fmla="*/ 8237 w 486688"/>
              <a:gd name="connsiteY684" fmla="*/ 180989 h 486745"/>
              <a:gd name="connsiteX685" fmla="*/ 58121 w 486688"/>
              <a:gd name="connsiteY685" fmla="*/ 85886 h 486745"/>
              <a:gd name="connsiteX686" fmla="*/ 83352 w 486688"/>
              <a:gd name="connsiteY686" fmla="*/ 60253 h 486745"/>
              <a:gd name="connsiteX687" fmla="*/ 206507 w 486688"/>
              <a:gd name="connsiteY687" fmla="*/ 2823 h 486745"/>
              <a:gd name="connsiteX688" fmla="*/ 232082 w 486688"/>
              <a:gd name="connsiteY688" fmla="*/ 0 h 486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</a:cxnLst>
            <a:rect l="l" t="t" r="r" b="b"/>
            <a:pathLst>
              <a:path w="486688" h="486745">
                <a:moveTo>
                  <a:pt x="204778" y="430927"/>
                </a:moveTo>
                <a:cubicBezTo>
                  <a:pt x="203597" y="431302"/>
                  <a:pt x="202704" y="432425"/>
                  <a:pt x="201566" y="433131"/>
                </a:cubicBezTo>
                <a:lnTo>
                  <a:pt x="201212" y="433108"/>
                </a:lnTo>
                <a:close/>
                <a:moveTo>
                  <a:pt x="217652" y="420898"/>
                </a:moveTo>
                <a:cubicBezTo>
                  <a:pt x="221483" y="421150"/>
                  <a:pt x="224594" y="423814"/>
                  <a:pt x="222463" y="427356"/>
                </a:cubicBezTo>
                <a:cubicBezTo>
                  <a:pt x="216357" y="426838"/>
                  <a:pt x="221944" y="423209"/>
                  <a:pt x="217336" y="422172"/>
                </a:cubicBezTo>
                <a:cubicBezTo>
                  <a:pt x="213995" y="421423"/>
                  <a:pt x="212440" y="425052"/>
                  <a:pt x="212094" y="427587"/>
                </a:cubicBezTo>
                <a:cubicBezTo>
                  <a:pt x="210942" y="436112"/>
                  <a:pt x="217221" y="438704"/>
                  <a:pt x="222117" y="432598"/>
                </a:cubicBezTo>
                <a:cubicBezTo>
                  <a:pt x="222175" y="435939"/>
                  <a:pt x="218373" y="439453"/>
                  <a:pt x="214110" y="438762"/>
                </a:cubicBezTo>
                <a:cubicBezTo>
                  <a:pt x="210020" y="438128"/>
                  <a:pt x="207947" y="433635"/>
                  <a:pt x="208523" y="428912"/>
                </a:cubicBezTo>
                <a:cubicBezTo>
                  <a:pt x="209271" y="422806"/>
                  <a:pt x="213822" y="420646"/>
                  <a:pt x="217652" y="420898"/>
                </a:cubicBezTo>
                <a:close/>
                <a:moveTo>
                  <a:pt x="249767" y="420156"/>
                </a:moveTo>
                <a:lnTo>
                  <a:pt x="249997" y="423036"/>
                </a:lnTo>
                <a:cubicBezTo>
                  <a:pt x="255815" y="418025"/>
                  <a:pt x="259962" y="419522"/>
                  <a:pt x="259847" y="429488"/>
                </a:cubicBezTo>
                <a:cubicBezTo>
                  <a:pt x="259732" y="439799"/>
                  <a:pt x="260538" y="435421"/>
                  <a:pt x="262266" y="438416"/>
                </a:cubicBezTo>
                <a:lnTo>
                  <a:pt x="254029" y="438359"/>
                </a:lnTo>
                <a:cubicBezTo>
                  <a:pt x="255066" y="436458"/>
                  <a:pt x="254260" y="437898"/>
                  <a:pt x="256506" y="436573"/>
                </a:cubicBezTo>
                <a:lnTo>
                  <a:pt x="255988" y="423324"/>
                </a:lnTo>
                <a:cubicBezTo>
                  <a:pt x="248326" y="421596"/>
                  <a:pt x="249248" y="431389"/>
                  <a:pt x="249939" y="434960"/>
                </a:cubicBezTo>
                <a:cubicBezTo>
                  <a:pt x="250803" y="439338"/>
                  <a:pt x="250803" y="435536"/>
                  <a:pt x="252359" y="438359"/>
                </a:cubicBezTo>
                <a:lnTo>
                  <a:pt x="244179" y="438416"/>
                </a:lnTo>
                <a:cubicBezTo>
                  <a:pt x="245619" y="435651"/>
                  <a:pt x="244985" y="438819"/>
                  <a:pt x="246195" y="435997"/>
                </a:cubicBezTo>
                <a:lnTo>
                  <a:pt x="246541" y="425455"/>
                </a:lnTo>
                <a:cubicBezTo>
                  <a:pt x="246253" y="423785"/>
                  <a:pt x="246771" y="424822"/>
                  <a:pt x="245734" y="423612"/>
                </a:cubicBezTo>
                <a:lnTo>
                  <a:pt x="244409" y="422575"/>
                </a:lnTo>
                <a:cubicBezTo>
                  <a:pt x="244294" y="422460"/>
                  <a:pt x="244064" y="422345"/>
                  <a:pt x="243891" y="422230"/>
                </a:cubicBezTo>
                <a:close/>
                <a:moveTo>
                  <a:pt x="269524" y="419349"/>
                </a:moveTo>
                <a:cubicBezTo>
                  <a:pt x="269812" y="422460"/>
                  <a:pt x="270043" y="433807"/>
                  <a:pt x="271943" y="435823"/>
                </a:cubicBezTo>
                <a:lnTo>
                  <a:pt x="273614" y="437206"/>
                </a:lnTo>
                <a:lnTo>
                  <a:pt x="265319" y="437782"/>
                </a:lnTo>
                <a:cubicBezTo>
                  <a:pt x="268142" y="434671"/>
                  <a:pt x="267738" y="437897"/>
                  <a:pt x="267047" y="428162"/>
                </a:cubicBezTo>
                <a:cubicBezTo>
                  <a:pt x="266644" y="422460"/>
                  <a:pt x="266126" y="423324"/>
                  <a:pt x="264973" y="422344"/>
                </a:cubicBezTo>
                <a:lnTo>
                  <a:pt x="263879" y="421596"/>
                </a:lnTo>
                <a:close/>
                <a:moveTo>
                  <a:pt x="199766" y="419255"/>
                </a:moveTo>
                <a:cubicBezTo>
                  <a:pt x="198053" y="419104"/>
                  <a:pt x="196166" y="420559"/>
                  <a:pt x="195389" y="423208"/>
                </a:cubicBezTo>
                <a:lnTo>
                  <a:pt x="203107" y="424936"/>
                </a:lnTo>
                <a:cubicBezTo>
                  <a:pt x="203021" y="421163"/>
                  <a:pt x="201480" y="419406"/>
                  <a:pt x="199766" y="419255"/>
                </a:cubicBezTo>
                <a:close/>
                <a:moveTo>
                  <a:pt x="199291" y="418096"/>
                </a:moveTo>
                <a:cubicBezTo>
                  <a:pt x="202848" y="418082"/>
                  <a:pt x="206074" y="420818"/>
                  <a:pt x="205642" y="426665"/>
                </a:cubicBezTo>
                <a:lnTo>
                  <a:pt x="194179" y="424706"/>
                </a:lnTo>
                <a:cubicBezTo>
                  <a:pt x="193776" y="428565"/>
                  <a:pt x="194525" y="431388"/>
                  <a:pt x="196886" y="432828"/>
                </a:cubicBezTo>
                <a:lnTo>
                  <a:pt x="201212" y="433108"/>
                </a:lnTo>
                <a:lnTo>
                  <a:pt x="195921" y="436342"/>
                </a:lnTo>
                <a:cubicBezTo>
                  <a:pt x="192624" y="435262"/>
                  <a:pt x="189974" y="431561"/>
                  <a:pt x="190953" y="426031"/>
                </a:cubicBezTo>
                <a:cubicBezTo>
                  <a:pt x="191846" y="420876"/>
                  <a:pt x="195734" y="418111"/>
                  <a:pt x="199291" y="418096"/>
                </a:cubicBezTo>
                <a:close/>
                <a:moveTo>
                  <a:pt x="283241" y="416627"/>
                </a:moveTo>
                <a:cubicBezTo>
                  <a:pt x="287050" y="415979"/>
                  <a:pt x="290780" y="417880"/>
                  <a:pt x="289455" y="421135"/>
                </a:cubicBezTo>
                <a:cubicBezTo>
                  <a:pt x="288187" y="421941"/>
                  <a:pt x="290952" y="421941"/>
                  <a:pt x="287899" y="421653"/>
                </a:cubicBezTo>
                <a:cubicBezTo>
                  <a:pt x="284443" y="421365"/>
                  <a:pt x="287554" y="418024"/>
                  <a:pt x="283118" y="418139"/>
                </a:cubicBezTo>
                <a:cubicBezTo>
                  <a:pt x="277588" y="418254"/>
                  <a:pt x="278625" y="431042"/>
                  <a:pt x="284558" y="431618"/>
                </a:cubicBezTo>
                <a:cubicBezTo>
                  <a:pt x="288879" y="432079"/>
                  <a:pt x="288706" y="429545"/>
                  <a:pt x="290549" y="427010"/>
                </a:cubicBezTo>
                <a:cubicBezTo>
                  <a:pt x="291989" y="436227"/>
                  <a:pt x="278222" y="438876"/>
                  <a:pt x="276552" y="427413"/>
                </a:cubicBezTo>
                <a:cubicBezTo>
                  <a:pt x="275544" y="420472"/>
                  <a:pt x="279432" y="417275"/>
                  <a:pt x="283241" y="416627"/>
                </a:cubicBezTo>
                <a:close/>
                <a:moveTo>
                  <a:pt x="229892" y="411515"/>
                </a:moveTo>
                <a:lnTo>
                  <a:pt x="230296" y="423669"/>
                </a:lnTo>
                <a:cubicBezTo>
                  <a:pt x="232600" y="421596"/>
                  <a:pt x="237899" y="418543"/>
                  <a:pt x="239743" y="424015"/>
                </a:cubicBezTo>
                <a:cubicBezTo>
                  <a:pt x="240722" y="426837"/>
                  <a:pt x="239915" y="433865"/>
                  <a:pt x="240376" y="435766"/>
                </a:cubicBezTo>
                <a:cubicBezTo>
                  <a:pt x="240837" y="437724"/>
                  <a:pt x="240779" y="436860"/>
                  <a:pt x="241010" y="437264"/>
                </a:cubicBezTo>
                <a:lnTo>
                  <a:pt x="242623" y="438704"/>
                </a:lnTo>
                <a:lnTo>
                  <a:pt x="234155" y="438704"/>
                </a:lnTo>
                <a:cubicBezTo>
                  <a:pt x="235134" y="437436"/>
                  <a:pt x="237784" y="439049"/>
                  <a:pt x="236862" y="427356"/>
                </a:cubicBezTo>
                <a:cubicBezTo>
                  <a:pt x="236344" y="421135"/>
                  <a:pt x="232657" y="423496"/>
                  <a:pt x="230238" y="425397"/>
                </a:cubicBezTo>
                <a:cubicBezTo>
                  <a:pt x="230008" y="433001"/>
                  <a:pt x="229144" y="435939"/>
                  <a:pt x="232427" y="438416"/>
                </a:cubicBezTo>
                <a:cubicBezTo>
                  <a:pt x="232542" y="438473"/>
                  <a:pt x="232773" y="438588"/>
                  <a:pt x="232888" y="438704"/>
                </a:cubicBezTo>
                <a:lnTo>
                  <a:pt x="224305" y="438704"/>
                </a:lnTo>
                <a:cubicBezTo>
                  <a:pt x="224420" y="438588"/>
                  <a:pt x="224708" y="438243"/>
                  <a:pt x="224766" y="438358"/>
                </a:cubicBezTo>
                <a:cubicBezTo>
                  <a:pt x="224823" y="438416"/>
                  <a:pt x="225918" y="437897"/>
                  <a:pt x="226552" y="436284"/>
                </a:cubicBezTo>
                <a:cubicBezTo>
                  <a:pt x="226609" y="436054"/>
                  <a:pt x="228107" y="417045"/>
                  <a:pt x="225630" y="414453"/>
                </a:cubicBezTo>
                <a:cubicBezTo>
                  <a:pt x="225515" y="414338"/>
                  <a:pt x="225342" y="414222"/>
                  <a:pt x="225227" y="414107"/>
                </a:cubicBezTo>
                <a:lnTo>
                  <a:pt x="224305" y="413473"/>
                </a:lnTo>
                <a:close/>
                <a:moveTo>
                  <a:pt x="189167" y="411285"/>
                </a:moveTo>
                <a:lnTo>
                  <a:pt x="187612" y="416239"/>
                </a:lnTo>
                <a:lnTo>
                  <a:pt x="190953" y="418197"/>
                </a:lnTo>
                <a:cubicBezTo>
                  <a:pt x="189801" y="419292"/>
                  <a:pt x="190838" y="419234"/>
                  <a:pt x="186863" y="418313"/>
                </a:cubicBezTo>
                <a:cubicBezTo>
                  <a:pt x="185941" y="421366"/>
                  <a:pt x="182831" y="428163"/>
                  <a:pt x="183177" y="431158"/>
                </a:cubicBezTo>
                <a:lnTo>
                  <a:pt x="186690" y="431331"/>
                </a:lnTo>
                <a:cubicBezTo>
                  <a:pt x="185538" y="433808"/>
                  <a:pt x="183465" y="434211"/>
                  <a:pt x="180700" y="433001"/>
                </a:cubicBezTo>
                <a:cubicBezTo>
                  <a:pt x="177647" y="429488"/>
                  <a:pt x="182024" y="421942"/>
                  <a:pt x="183522" y="417679"/>
                </a:cubicBezTo>
                <a:lnTo>
                  <a:pt x="181448" y="415548"/>
                </a:lnTo>
                <a:cubicBezTo>
                  <a:pt x="186518" y="413877"/>
                  <a:pt x="185884" y="412783"/>
                  <a:pt x="189167" y="411285"/>
                </a:cubicBezTo>
                <a:close/>
                <a:moveTo>
                  <a:pt x="265722" y="410939"/>
                </a:moveTo>
                <a:cubicBezTo>
                  <a:pt x="266701" y="410766"/>
                  <a:pt x="268833" y="410536"/>
                  <a:pt x="268833" y="411688"/>
                </a:cubicBezTo>
                <a:cubicBezTo>
                  <a:pt x="268833" y="411688"/>
                  <a:pt x="270042" y="415202"/>
                  <a:pt x="265895" y="413934"/>
                </a:cubicBezTo>
                <a:close/>
                <a:moveTo>
                  <a:pt x="164111" y="406043"/>
                </a:moveTo>
                <a:lnTo>
                  <a:pt x="171369" y="409326"/>
                </a:lnTo>
                <a:lnTo>
                  <a:pt x="168661" y="410306"/>
                </a:lnTo>
                <a:lnTo>
                  <a:pt x="168604" y="421365"/>
                </a:lnTo>
                <a:lnTo>
                  <a:pt x="173615" y="416930"/>
                </a:lnTo>
                <a:cubicBezTo>
                  <a:pt x="178223" y="412783"/>
                  <a:pt x="175286" y="413647"/>
                  <a:pt x="176322" y="411630"/>
                </a:cubicBezTo>
                <a:cubicBezTo>
                  <a:pt x="178396" y="412725"/>
                  <a:pt x="179087" y="412610"/>
                  <a:pt x="180643" y="414165"/>
                </a:cubicBezTo>
                <a:cubicBezTo>
                  <a:pt x="176207" y="416469"/>
                  <a:pt x="172290" y="420847"/>
                  <a:pt x="169180" y="423670"/>
                </a:cubicBezTo>
                <a:cubicBezTo>
                  <a:pt x="163247" y="429027"/>
                  <a:pt x="161864" y="432828"/>
                  <a:pt x="155355" y="430351"/>
                </a:cubicBezTo>
                <a:cubicBezTo>
                  <a:pt x="153742" y="421826"/>
                  <a:pt x="162037" y="433059"/>
                  <a:pt x="165032" y="425052"/>
                </a:cubicBezTo>
                <a:cubicBezTo>
                  <a:pt x="166300" y="421711"/>
                  <a:pt x="165032" y="408520"/>
                  <a:pt x="164111" y="406043"/>
                </a:cubicBezTo>
                <a:close/>
                <a:moveTo>
                  <a:pt x="147334" y="394500"/>
                </a:moveTo>
                <a:cubicBezTo>
                  <a:pt x="144669" y="393960"/>
                  <a:pt x="140867" y="395818"/>
                  <a:pt x="138592" y="400801"/>
                </a:cubicBezTo>
                <a:cubicBezTo>
                  <a:pt x="134099" y="410535"/>
                  <a:pt x="145389" y="410535"/>
                  <a:pt x="149249" y="402586"/>
                </a:cubicBezTo>
                <a:cubicBezTo>
                  <a:pt x="151524" y="397978"/>
                  <a:pt x="149998" y="395040"/>
                  <a:pt x="147334" y="394500"/>
                </a:cubicBezTo>
                <a:close/>
                <a:moveTo>
                  <a:pt x="161173" y="394177"/>
                </a:moveTo>
                <a:lnTo>
                  <a:pt x="165320" y="395156"/>
                </a:lnTo>
                <a:cubicBezTo>
                  <a:pt x="166876" y="395847"/>
                  <a:pt x="166069" y="395502"/>
                  <a:pt x="166876" y="396020"/>
                </a:cubicBezTo>
                <a:lnTo>
                  <a:pt x="155355" y="413359"/>
                </a:lnTo>
                <a:cubicBezTo>
                  <a:pt x="152993" y="416700"/>
                  <a:pt x="153396" y="415893"/>
                  <a:pt x="154491" y="419407"/>
                </a:cubicBezTo>
                <a:cubicBezTo>
                  <a:pt x="152705" y="418601"/>
                  <a:pt x="149364" y="416354"/>
                  <a:pt x="147809" y="414799"/>
                </a:cubicBezTo>
                <a:cubicBezTo>
                  <a:pt x="147924" y="414741"/>
                  <a:pt x="148097" y="414626"/>
                  <a:pt x="148155" y="414741"/>
                </a:cubicBezTo>
                <a:cubicBezTo>
                  <a:pt x="148155" y="414741"/>
                  <a:pt x="150056" y="415375"/>
                  <a:pt x="152417" y="411803"/>
                </a:cubicBezTo>
                <a:lnTo>
                  <a:pt x="162037" y="397115"/>
                </a:lnTo>
                <a:close/>
                <a:moveTo>
                  <a:pt x="146592" y="392988"/>
                </a:moveTo>
                <a:cubicBezTo>
                  <a:pt x="150761" y="393945"/>
                  <a:pt x="153943" y="397690"/>
                  <a:pt x="151899" y="403681"/>
                </a:cubicBezTo>
                <a:cubicBezTo>
                  <a:pt x="148327" y="414222"/>
                  <a:pt x="131046" y="410881"/>
                  <a:pt x="135367" y="399015"/>
                </a:cubicBezTo>
                <a:cubicBezTo>
                  <a:pt x="137267" y="393859"/>
                  <a:pt x="142423" y="392030"/>
                  <a:pt x="146592" y="392988"/>
                </a:cubicBezTo>
                <a:close/>
                <a:moveTo>
                  <a:pt x="330525" y="388186"/>
                </a:moveTo>
                <a:cubicBezTo>
                  <a:pt x="327702" y="393889"/>
                  <a:pt x="328336" y="391585"/>
                  <a:pt x="334903" y="403508"/>
                </a:cubicBezTo>
                <a:cubicBezTo>
                  <a:pt x="338705" y="410363"/>
                  <a:pt x="336919" y="415202"/>
                  <a:pt x="331216" y="418312"/>
                </a:cubicBezTo>
                <a:cubicBezTo>
                  <a:pt x="321366" y="423669"/>
                  <a:pt x="318716" y="414856"/>
                  <a:pt x="313359" y="405525"/>
                </a:cubicBezTo>
                <a:cubicBezTo>
                  <a:pt x="310249" y="400167"/>
                  <a:pt x="309327" y="402817"/>
                  <a:pt x="307311" y="401608"/>
                </a:cubicBezTo>
                <a:cubicBezTo>
                  <a:pt x="310422" y="400398"/>
                  <a:pt x="313993" y="397114"/>
                  <a:pt x="316988" y="396884"/>
                </a:cubicBezTo>
                <a:cubicBezTo>
                  <a:pt x="313475" y="400859"/>
                  <a:pt x="314396" y="399476"/>
                  <a:pt x="320156" y="409845"/>
                </a:cubicBezTo>
                <a:cubicBezTo>
                  <a:pt x="322288" y="413762"/>
                  <a:pt x="325226" y="420444"/>
                  <a:pt x="331907" y="415663"/>
                </a:cubicBezTo>
                <a:cubicBezTo>
                  <a:pt x="338762" y="410824"/>
                  <a:pt x="332253" y="403048"/>
                  <a:pt x="328451" y="395962"/>
                </a:cubicBezTo>
                <a:cubicBezTo>
                  <a:pt x="327818" y="394695"/>
                  <a:pt x="327299" y="393716"/>
                  <a:pt x="326378" y="393255"/>
                </a:cubicBezTo>
                <a:cubicBezTo>
                  <a:pt x="324650" y="392333"/>
                  <a:pt x="324189" y="393428"/>
                  <a:pt x="322806" y="392506"/>
                </a:cubicBezTo>
                <a:close/>
                <a:moveTo>
                  <a:pt x="344891" y="386328"/>
                </a:moveTo>
                <a:cubicBezTo>
                  <a:pt x="346611" y="385824"/>
                  <a:pt x="348584" y="386804"/>
                  <a:pt x="350341" y="389454"/>
                </a:cubicBezTo>
                <a:cubicBezTo>
                  <a:pt x="355929" y="397806"/>
                  <a:pt x="351954" y="396135"/>
                  <a:pt x="358348" y="398785"/>
                </a:cubicBezTo>
                <a:cubicBezTo>
                  <a:pt x="356793" y="400340"/>
                  <a:pt x="353279" y="402587"/>
                  <a:pt x="351032" y="402760"/>
                </a:cubicBezTo>
                <a:cubicBezTo>
                  <a:pt x="354028" y="400283"/>
                  <a:pt x="351436" y="397979"/>
                  <a:pt x="349765" y="394868"/>
                </a:cubicBezTo>
                <a:cubicBezTo>
                  <a:pt x="348498" y="392564"/>
                  <a:pt x="347115" y="388013"/>
                  <a:pt x="343544" y="390030"/>
                </a:cubicBezTo>
                <a:cubicBezTo>
                  <a:pt x="339339" y="392334"/>
                  <a:pt x="344984" y="402241"/>
                  <a:pt x="348037" y="403566"/>
                </a:cubicBezTo>
                <a:cubicBezTo>
                  <a:pt x="348210" y="403624"/>
                  <a:pt x="348440" y="403681"/>
                  <a:pt x="348555" y="403739"/>
                </a:cubicBezTo>
                <a:cubicBezTo>
                  <a:pt x="349304" y="404027"/>
                  <a:pt x="349708" y="404200"/>
                  <a:pt x="349996" y="404257"/>
                </a:cubicBezTo>
                <a:lnTo>
                  <a:pt x="342680" y="408232"/>
                </a:lnTo>
                <a:cubicBezTo>
                  <a:pt x="344984" y="404833"/>
                  <a:pt x="343198" y="403912"/>
                  <a:pt x="341125" y="400110"/>
                </a:cubicBezTo>
                <a:cubicBezTo>
                  <a:pt x="340491" y="398958"/>
                  <a:pt x="340030" y="397748"/>
                  <a:pt x="339166" y="396481"/>
                </a:cubicBezTo>
                <a:cubicBezTo>
                  <a:pt x="337611" y="394235"/>
                  <a:pt x="336747" y="394811"/>
                  <a:pt x="335422" y="393947"/>
                </a:cubicBezTo>
                <a:cubicBezTo>
                  <a:pt x="336459" y="392622"/>
                  <a:pt x="337381" y="391412"/>
                  <a:pt x="338417" y="390030"/>
                </a:cubicBezTo>
                <a:lnTo>
                  <a:pt x="340952" y="392103"/>
                </a:lnTo>
                <a:cubicBezTo>
                  <a:pt x="341701" y="388820"/>
                  <a:pt x="343170" y="386832"/>
                  <a:pt x="344891" y="386328"/>
                </a:cubicBezTo>
                <a:close/>
                <a:moveTo>
                  <a:pt x="357023" y="377875"/>
                </a:moveTo>
                <a:cubicBezTo>
                  <a:pt x="360364" y="380986"/>
                  <a:pt x="362899" y="388474"/>
                  <a:pt x="366873" y="390432"/>
                </a:cubicBezTo>
                <a:cubicBezTo>
                  <a:pt x="367046" y="390548"/>
                  <a:pt x="367219" y="390605"/>
                  <a:pt x="367392" y="390663"/>
                </a:cubicBezTo>
                <a:cubicBezTo>
                  <a:pt x="367565" y="390778"/>
                  <a:pt x="367737" y="390836"/>
                  <a:pt x="367910" y="390893"/>
                </a:cubicBezTo>
                <a:cubicBezTo>
                  <a:pt x="368083" y="391008"/>
                  <a:pt x="368371" y="391066"/>
                  <a:pt x="368544" y="391066"/>
                </a:cubicBezTo>
                <a:cubicBezTo>
                  <a:pt x="368659" y="391124"/>
                  <a:pt x="368889" y="391181"/>
                  <a:pt x="369062" y="391297"/>
                </a:cubicBezTo>
                <a:cubicBezTo>
                  <a:pt x="366931" y="392333"/>
                  <a:pt x="364800" y="394810"/>
                  <a:pt x="362092" y="395271"/>
                </a:cubicBezTo>
                <a:cubicBezTo>
                  <a:pt x="363936" y="392449"/>
                  <a:pt x="363014" y="391988"/>
                  <a:pt x="360998" y="389165"/>
                </a:cubicBezTo>
                <a:cubicBezTo>
                  <a:pt x="359212" y="386688"/>
                  <a:pt x="358406" y="385191"/>
                  <a:pt x="356793" y="382886"/>
                </a:cubicBezTo>
                <a:cubicBezTo>
                  <a:pt x="353221" y="382080"/>
                  <a:pt x="354546" y="383923"/>
                  <a:pt x="353567" y="382714"/>
                </a:cubicBezTo>
                <a:cubicBezTo>
                  <a:pt x="354719" y="380237"/>
                  <a:pt x="355237" y="379200"/>
                  <a:pt x="357023" y="377875"/>
                </a:cubicBezTo>
                <a:close/>
                <a:moveTo>
                  <a:pt x="138074" y="373036"/>
                </a:moveTo>
                <a:cubicBezTo>
                  <a:pt x="135713" y="374189"/>
                  <a:pt x="130067" y="380871"/>
                  <a:pt x="129146" y="382771"/>
                </a:cubicBezTo>
                <a:cubicBezTo>
                  <a:pt x="131623" y="386285"/>
                  <a:pt x="137383" y="390490"/>
                  <a:pt x="141991" y="385997"/>
                </a:cubicBezTo>
                <a:cubicBezTo>
                  <a:pt x="147636" y="380525"/>
                  <a:pt x="141588" y="374649"/>
                  <a:pt x="138074" y="373036"/>
                </a:cubicBezTo>
                <a:close/>
                <a:moveTo>
                  <a:pt x="350456" y="371423"/>
                </a:moveTo>
                <a:cubicBezTo>
                  <a:pt x="354085" y="369810"/>
                  <a:pt x="355237" y="374591"/>
                  <a:pt x="351090" y="374706"/>
                </a:cubicBezTo>
                <a:cubicBezTo>
                  <a:pt x="349650" y="373209"/>
                  <a:pt x="349189" y="373670"/>
                  <a:pt x="350456" y="371423"/>
                </a:cubicBezTo>
                <a:close/>
                <a:moveTo>
                  <a:pt x="133120" y="367449"/>
                </a:moveTo>
                <a:cubicBezTo>
                  <a:pt x="134388" y="367852"/>
                  <a:pt x="148443" y="376550"/>
                  <a:pt x="146888" y="384615"/>
                </a:cubicBezTo>
                <a:cubicBezTo>
                  <a:pt x="146139" y="388359"/>
                  <a:pt x="142164" y="391239"/>
                  <a:pt x="137556" y="390375"/>
                </a:cubicBezTo>
                <a:cubicBezTo>
                  <a:pt x="132948" y="389511"/>
                  <a:pt x="131508" y="385940"/>
                  <a:pt x="127303" y="383923"/>
                </a:cubicBezTo>
                <a:cubicBezTo>
                  <a:pt x="123040" y="391527"/>
                  <a:pt x="118144" y="390721"/>
                  <a:pt x="121715" y="395790"/>
                </a:cubicBezTo>
                <a:cubicBezTo>
                  <a:pt x="119699" y="395847"/>
                  <a:pt x="114515" y="392045"/>
                  <a:pt x="114630" y="389396"/>
                </a:cubicBezTo>
                <a:cubicBezTo>
                  <a:pt x="116012" y="390375"/>
                  <a:pt x="115782" y="390317"/>
                  <a:pt x="118028" y="390548"/>
                </a:cubicBezTo>
                <a:cubicBezTo>
                  <a:pt x="123558" y="380986"/>
                  <a:pt x="137556" y="372633"/>
                  <a:pt x="133120" y="367449"/>
                </a:cubicBezTo>
                <a:close/>
                <a:moveTo>
                  <a:pt x="379370" y="362259"/>
                </a:moveTo>
                <a:lnTo>
                  <a:pt x="379514" y="363296"/>
                </a:lnTo>
                <a:lnTo>
                  <a:pt x="379257" y="363532"/>
                </a:lnTo>
                <a:close/>
                <a:moveTo>
                  <a:pt x="375686" y="361343"/>
                </a:moveTo>
                <a:cubicBezTo>
                  <a:pt x="375110" y="368083"/>
                  <a:pt x="379085" y="373958"/>
                  <a:pt x="380237" y="381043"/>
                </a:cubicBezTo>
                <a:cubicBezTo>
                  <a:pt x="373267" y="379258"/>
                  <a:pt x="369523" y="373958"/>
                  <a:pt x="361516" y="373440"/>
                </a:cubicBezTo>
                <a:cubicBezTo>
                  <a:pt x="362438" y="372518"/>
                  <a:pt x="362783" y="371884"/>
                  <a:pt x="363935" y="370905"/>
                </a:cubicBezTo>
                <a:cubicBezTo>
                  <a:pt x="365145" y="369868"/>
                  <a:pt x="366182" y="369292"/>
                  <a:pt x="367449" y="368313"/>
                </a:cubicBezTo>
                <a:cubicBezTo>
                  <a:pt x="367795" y="368947"/>
                  <a:pt x="365318" y="372000"/>
                  <a:pt x="377126" y="375974"/>
                </a:cubicBezTo>
                <a:lnTo>
                  <a:pt x="373958" y="365318"/>
                </a:lnTo>
                <a:lnTo>
                  <a:pt x="371193" y="365087"/>
                </a:lnTo>
                <a:cubicBezTo>
                  <a:pt x="373325" y="363359"/>
                  <a:pt x="373094" y="362553"/>
                  <a:pt x="375686" y="361343"/>
                </a:cubicBezTo>
                <a:close/>
                <a:moveTo>
                  <a:pt x="388762" y="356332"/>
                </a:moveTo>
                <a:lnTo>
                  <a:pt x="380755" y="365030"/>
                </a:lnTo>
                <a:cubicBezTo>
                  <a:pt x="386227" y="369120"/>
                  <a:pt x="393427" y="368947"/>
                  <a:pt x="391238" y="359788"/>
                </a:cubicBezTo>
                <a:cubicBezTo>
                  <a:pt x="398266" y="362783"/>
                  <a:pt x="390259" y="378509"/>
                  <a:pt x="380236" y="368486"/>
                </a:cubicBezTo>
                <a:lnTo>
                  <a:pt x="379514" y="363296"/>
                </a:lnTo>
                <a:lnTo>
                  <a:pt x="385536" y="357772"/>
                </a:lnTo>
                <a:cubicBezTo>
                  <a:pt x="382858" y="356389"/>
                  <a:pt x="380899" y="356303"/>
                  <a:pt x="379805" y="357325"/>
                </a:cubicBezTo>
                <a:lnTo>
                  <a:pt x="379370" y="362259"/>
                </a:lnTo>
                <a:lnTo>
                  <a:pt x="378624" y="356900"/>
                </a:lnTo>
                <a:cubicBezTo>
                  <a:pt x="380640" y="353869"/>
                  <a:pt x="384615" y="352674"/>
                  <a:pt x="388762" y="356332"/>
                </a:cubicBezTo>
                <a:close/>
                <a:moveTo>
                  <a:pt x="97521" y="350917"/>
                </a:moveTo>
                <a:lnTo>
                  <a:pt x="101611" y="353740"/>
                </a:lnTo>
                <a:lnTo>
                  <a:pt x="100920" y="356274"/>
                </a:lnTo>
                <a:cubicBezTo>
                  <a:pt x="100920" y="356332"/>
                  <a:pt x="100804" y="356447"/>
                  <a:pt x="100804" y="356562"/>
                </a:cubicBezTo>
                <a:cubicBezTo>
                  <a:pt x="103109" y="357599"/>
                  <a:pt x="105125" y="357714"/>
                  <a:pt x="105989" y="360018"/>
                </a:cubicBezTo>
                <a:cubicBezTo>
                  <a:pt x="107083" y="363302"/>
                  <a:pt x="105125" y="365203"/>
                  <a:pt x="103569" y="366355"/>
                </a:cubicBezTo>
                <a:lnTo>
                  <a:pt x="96311" y="371712"/>
                </a:lnTo>
                <a:cubicBezTo>
                  <a:pt x="95217" y="373094"/>
                  <a:pt x="96139" y="371827"/>
                  <a:pt x="95505" y="373152"/>
                </a:cubicBezTo>
                <a:lnTo>
                  <a:pt x="94871" y="374822"/>
                </a:lnTo>
                <a:cubicBezTo>
                  <a:pt x="94814" y="374995"/>
                  <a:pt x="94756" y="375225"/>
                  <a:pt x="94641" y="375398"/>
                </a:cubicBezTo>
                <a:lnTo>
                  <a:pt x="90378" y="368486"/>
                </a:lnTo>
                <a:cubicBezTo>
                  <a:pt x="93489" y="368832"/>
                  <a:pt x="89687" y="368832"/>
                  <a:pt x="92279" y="368947"/>
                </a:cubicBezTo>
                <a:cubicBezTo>
                  <a:pt x="95159" y="369062"/>
                  <a:pt x="93489" y="369292"/>
                  <a:pt x="98673" y="365721"/>
                </a:cubicBezTo>
                <a:cubicBezTo>
                  <a:pt x="100574" y="364454"/>
                  <a:pt x="104952" y="361977"/>
                  <a:pt x="101957" y="358981"/>
                </a:cubicBezTo>
                <a:cubicBezTo>
                  <a:pt x="98270" y="355295"/>
                  <a:pt x="90148" y="363532"/>
                  <a:pt x="90148" y="363532"/>
                </a:cubicBezTo>
                <a:cubicBezTo>
                  <a:pt x="88017" y="366412"/>
                  <a:pt x="90148" y="364742"/>
                  <a:pt x="89514" y="367161"/>
                </a:cubicBezTo>
                <a:cubicBezTo>
                  <a:pt x="87613" y="364972"/>
                  <a:pt x="86173" y="362553"/>
                  <a:pt x="84618" y="360076"/>
                </a:cubicBezTo>
                <a:cubicBezTo>
                  <a:pt x="89111" y="361113"/>
                  <a:pt x="89284" y="359845"/>
                  <a:pt x="92970" y="357253"/>
                </a:cubicBezTo>
                <a:cubicBezTo>
                  <a:pt x="93834" y="356620"/>
                  <a:pt x="95966" y="355180"/>
                  <a:pt x="96542" y="354488"/>
                </a:cubicBezTo>
                <a:cubicBezTo>
                  <a:pt x="99537" y="350687"/>
                  <a:pt x="94814" y="353164"/>
                  <a:pt x="97521" y="350917"/>
                </a:cubicBezTo>
                <a:close/>
                <a:moveTo>
                  <a:pt x="82610" y="344473"/>
                </a:moveTo>
                <a:cubicBezTo>
                  <a:pt x="80860" y="344307"/>
                  <a:pt x="79319" y="345214"/>
                  <a:pt x="78628" y="347922"/>
                </a:cubicBezTo>
                <a:cubicBezTo>
                  <a:pt x="80011" y="350514"/>
                  <a:pt x="80183" y="350283"/>
                  <a:pt x="82891" y="351147"/>
                </a:cubicBezTo>
                <a:lnTo>
                  <a:pt x="87845" y="347461"/>
                </a:lnTo>
                <a:cubicBezTo>
                  <a:pt x="86318" y="345877"/>
                  <a:pt x="84360" y="344638"/>
                  <a:pt x="82610" y="344473"/>
                </a:cubicBezTo>
                <a:close/>
                <a:moveTo>
                  <a:pt x="391527" y="340663"/>
                </a:moveTo>
                <a:cubicBezTo>
                  <a:pt x="392219" y="339597"/>
                  <a:pt x="393428" y="339395"/>
                  <a:pt x="395214" y="340893"/>
                </a:cubicBezTo>
                <a:cubicBezTo>
                  <a:pt x="394638" y="345041"/>
                  <a:pt x="395098" y="341988"/>
                  <a:pt x="392161" y="344465"/>
                </a:cubicBezTo>
                <a:cubicBezTo>
                  <a:pt x="392391" y="348094"/>
                  <a:pt x="394465" y="349304"/>
                  <a:pt x="396539" y="350916"/>
                </a:cubicBezTo>
                <a:cubicBezTo>
                  <a:pt x="399476" y="353221"/>
                  <a:pt x="399880" y="354776"/>
                  <a:pt x="403739" y="352817"/>
                </a:cubicBezTo>
                <a:cubicBezTo>
                  <a:pt x="402529" y="356389"/>
                  <a:pt x="400571" y="356734"/>
                  <a:pt x="399015" y="359960"/>
                </a:cubicBezTo>
                <a:lnTo>
                  <a:pt x="398439" y="358117"/>
                </a:lnTo>
                <a:cubicBezTo>
                  <a:pt x="397633" y="355352"/>
                  <a:pt x="393486" y="352011"/>
                  <a:pt x="390951" y="350168"/>
                </a:cubicBezTo>
                <a:cubicBezTo>
                  <a:pt x="388705" y="348555"/>
                  <a:pt x="388762" y="349188"/>
                  <a:pt x="386458" y="350168"/>
                </a:cubicBezTo>
                <a:lnTo>
                  <a:pt x="388013" y="344695"/>
                </a:lnTo>
                <a:lnTo>
                  <a:pt x="390951" y="345617"/>
                </a:lnTo>
                <a:cubicBezTo>
                  <a:pt x="390663" y="343658"/>
                  <a:pt x="390836" y="341728"/>
                  <a:pt x="391527" y="340663"/>
                </a:cubicBezTo>
                <a:close/>
                <a:moveTo>
                  <a:pt x="90580" y="338726"/>
                </a:moveTo>
                <a:cubicBezTo>
                  <a:pt x="92827" y="339684"/>
                  <a:pt x="95131" y="342161"/>
                  <a:pt x="95391" y="345214"/>
                </a:cubicBezTo>
                <a:cubicBezTo>
                  <a:pt x="95679" y="348728"/>
                  <a:pt x="93605" y="349304"/>
                  <a:pt x="91416" y="350744"/>
                </a:cubicBezTo>
                <a:cubicBezTo>
                  <a:pt x="89400" y="352127"/>
                  <a:pt x="87441" y="353740"/>
                  <a:pt x="85310" y="355122"/>
                </a:cubicBezTo>
                <a:cubicBezTo>
                  <a:pt x="85656" y="357541"/>
                  <a:pt x="84849" y="355410"/>
                  <a:pt x="87096" y="357599"/>
                </a:cubicBezTo>
                <a:cubicBezTo>
                  <a:pt x="79838" y="358233"/>
                  <a:pt x="82603" y="355007"/>
                  <a:pt x="81739" y="352933"/>
                </a:cubicBezTo>
                <a:cubicBezTo>
                  <a:pt x="80702" y="350571"/>
                  <a:pt x="76612" y="352242"/>
                  <a:pt x="76842" y="347173"/>
                </a:cubicBezTo>
                <a:cubicBezTo>
                  <a:pt x="77015" y="344062"/>
                  <a:pt x="79780" y="342334"/>
                  <a:pt x="83294" y="343256"/>
                </a:cubicBezTo>
                <a:cubicBezTo>
                  <a:pt x="86232" y="344062"/>
                  <a:pt x="87729" y="346251"/>
                  <a:pt x="90667" y="347000"/>
                </a:cubicBezTo>
                <a:cubicBezTo>
                  <a:pt x="91762" y="345963"/>
                  <a:pt x="94584" y="344005"/>
                  <a:pt x="92050" y="341643"/>
                </a:cubicBezTo>
                <a:cubicBezTo>
                  <a:pt x="89169" y="338936"/>
                  <a:pt x="89803" y="343602"/>
                  <a:pt x="86116" y="341355"/>
                </a:cubicBezTo>
                <a:cubicBezTo>
                  <a:pt x="86145" y="338331"/>
                  <a:pt x="88334" y="337769"/>
                  <a:pt x="90580" y="338726"/>
                </a:cubicBezTo>
                <a:close/>
                <a:moveTo>
                  <a:pt x="412782" y="333405"/>
                </a:moveTo>
                <a:cubicBezTo>
                  <a:pt x="419579" y="338532"/>
                  <a:pt x="413243" y="342622"/>
                  <a:pt x="410017" y="346020"/>
                </a:cubicBezTo>
                <a:cubicBezTo>
                  <a:pt x="407137" y="344408"/>
                  <a:pt x="406331" y="343601"/>
                  <a:pt x="405928" y="341815"/>
                </a:cubicBezTo>
                <a:cubicBezTo>
                  <a:pt x="412725" y="344292"/>
                  <a:pt x="415605" y="339857"/>
                  <a:pt x="412667" y="337438"/>
                </a:cubicBezTo>
                <a:cubicBezTo>
                  <a:pt x="409211" y="335191"/>
                  <a:pt x="406907" y="339742"/>
                  <a:pt x="400743" y="338762"/>
                </a:cubicBezTo>
                <a:lnTo>
                  <a:pt x="401254" y="335040"/>
                </a:lnTo>
                <a:lnTo>
                  <a:pt x="406230" y="334463"/>
                </a:lnTo>
                <a:cubicBezTo>
                  <a:pt x="407814" y="333650"/>
                  <a:pt x="409528" y="332771"/>
                  <a:pt x="412782" y="333405"/>
                </a:cubicBezTo>
                <a:close/>
                <a:moveTo>
                  <a:pt x="401770" y="331290"/>
                </a:moveTo>
                <a:lnTo>
                  <a:pt x="401254" y="335040"/>
                </a:lnTo>
                <a:lnTo>
                  <a:pt x="400455" y="335133"/>
                </a:lnTo>
                <a:close/>
                <a:moveTo>
                  <a:pt x="89284" y="327753"/>
                </a:moveTo>
                <a:cubicBezTo>
                  <a:pt x="90076" y="327890"/>
                  <a:pt x="90868" y="328826"/>
                  <a:pt x="91012" y="329373"/>
                </a:cubicBezTo>
                <a:cubicBezTo>
                  <a:pt x="91243" y="330352"/>
                  <a:pt x="91070" y="330640"/>
                  <a:pt x="90955" y="331562"/>
                </a:cubicBezTo>
                <a:cubicBezTo>
                  <a:pt x="87902" y="332368"/>
                  <a:pt x="86519" y="332887"/>
                  <a:pt x="83812" y="331274"/>
                </a:cubicBezTo>
                <a:lnTo>
                  <a:pt x="87556" y="330928"/>
                </a:lnTo>
                <a:cubicBezTo>
                  <a:pt x="87700" y="328278"/>
                  <a:pt x="88492" y="327616"/>
                  <a:pt x="89284" y="327753"/>
                </a:cubicBezTo>
                <a:close/>
                <a:moveTo>
                  <a:pt x="403969" y="326781"/>
                </a:moveTo>
                <a:cubicBezTo>
                  <a:pt x="405697" y="330064"/>
                  <a:pt x="406216" y="327933"/>
                  <a:pt x="407252" y="331044"/>
                </a:cubicBezTo>
                <a:cubicBezTo>
                  <a:pt x="405323" y="330439"/>
                  <a:pt x="403335" y="330165"/>
                  <a:pt x="401975" y="330691"/>
                </a:cubicBezTo>
                <a:lnTo>
                  <a:pt x="401770" y="331290"/>
                </a:lnTo>
                <a:lnTo>
                  <a:pt x="402183" y="328279"/>
                </a:lnTo>
                <a:cubicBezTo>
                  <a:pt x="402356" y="328163"/>
                  <a:pt x="402817" y="327645"/>
                  <a:pt x="402990" y="327530"/>
                </a:cubicBezTo>
                <a:close/>
                <a:moveTo>
                  <a:pt x="409845" y="314512"/>
                </a:moveTo>
                <a:cubicBezTo>
                  <a:pt x="418197" y="318256"/>
                  <a:pt x="419292" y="324593"/>
                  <a:pt x="425801" y="322404"/>
                </a:cubicBezTo>
                <a:cubicBezTo>
                  <a:pt x="424649" y="325226"/>
                  <a:pt x="423094" y="326493"/>
                  <a:pt x="421827" y="329258"/>
                </a:cubicBezTo>
                <a:lnTo>
                  <a:pt x="420905" y="327242"/>
                </a:lnTo>
                <a:cubicBezTo>
                  <a:pt x="419695" y="324938"/>
                  <a:pt x="412092" y="319523"/>
                  <a:pt x="410709" y="319639"/>
                </a:cubicBezTo>
                <a:lnTo>
                  <a:pt x="409787" y="319927"/>
                </a:lnTo>
                <a:cubicBezTo>
                  <a:pt x="409672" y="319984"/>
                  <a:pt x="409442" y="320157"/>
                  <a:pt x="409327" y="320215"/>
                </a:cubicBezTo>
                <a:lnTo>
                  <a:pt x="408405" y="320964"/>
                </a:lnTo>
                <a:close/>
                <a:moveTo>
                  <a:pt x="73213" y="311747"/>
                </a:moveTo>
                <a:lnTo>
                  <a:pt x="77246" y="315722"/>
                </a:lnTo>
                <a:cubicBezTo>
                  <a:pt x="75345" y="317738"/>
                  <a:pt x="71773" y="318775"/>
                  <a:pt x="69124" y="320157"/>
                </a:cubicBezTo>
                <a:cubicBezTo>
                  <a:pt x="67856" y="320791"/>
                  <a:pt x="65955" y="321540"/>
                  <a:pt x="64861" y="322173"/>
                </a:cubicBezTo>
                <a:cubicBezTo>
                  <a:pt x="61808" y="323959"/>
                  <a:pt x="63709" y="323383"/>
                  <a:pt x="62730" y="325687"/>
                </a:cubicBezTo>
                <a:cubicBezTo>
                  <a:pt x="61232" y="323959"/>
                  <a:pt x="59792" y="320848"/>
                  <a:pt x="59331" y="318141"/>
                </a:cubicBezTo>
                <a:cubicBezTo>
                  <a:pt x="62269" y="320503"/>
                  <a:pt x="61981" y="319754"/>
                  <a:pt x="67511" y="317104"/>
                </a:cubicBezTo>
                <a:cubicBezTo>
                  <a:pt x="68547" y="316586"/>
                  <a:pt x="70967" y="315664"/>
                  <a:pt x="71773" y="315030"/>
                </a:cubicBezTo>
                <a:cubicBezTo>
                  <a:pt x="75287" y="312208"/>
                  <a:pt x="70679" y="312093"/>
                  <a:pt x="73213" y="311747"/>
                </a:cubicBezTo>
                <a:close/>
                <a:moveTo>
                  <a:pt x="84330" y="310306"/>
                </a:moveTo>
                <a:lnTo>
                  <a:pt x="84791" y="313359"/>
                </a:lnTo>
                <a:lnTo>
                  <a:pt x="81277" y="313475"/>
                </a:lnTo>
                <a:cubicBezTo>
                  <a:pt x="80932" y="310882"/>
                  <a:pt x="80989" y="308693"/>
                  <a:pt x="84330" y="310306"/>
                </a:cubicBezTo>
                <a:close/>
                <a:moveTo>
                  <a:pt x="413186" y="300111"/>
                </a:moveTo>
                <a:cubicBezTo>
                  <a:pt x="415087" y="300802"/>
                  <a:pt x="415836" y="301724"/>
                  <a:pt x="417737" y="302761"/>
                </a:cubicBezTo>
                <a:lnTo>
                  <a:pt x="418485" y="302012"/>
                </a:lnTo>
                <a:cubicBezTo>
                  <a:pt x="418543" y="301897"/>
                  <a:pt x="419061" y="301378"/>
                  <a:pt x="419177" y="301263"/>
                </a:cubicBezTo>
                <a:cubicBezTo>
                  <a:pt x="420674" y="299938"/>
                  <a:pt x="419292" y="300572"/>
                  <a:pt x="420790" y="300226"/>
                </a:cubicBezTo>
                <a:cubicBezTo>
                  <a:pt x="421020" y="302588"/>
                  <a:pt x="420559" y="301263"/>
                  <a:pt x="419580" y="304028"/>
                </a:cubicBezTo>
                <a:cubicBezTo>
                  <a:pt x="421596" y="305929"/>
                  <a:pt x="427356" y="310480"/>
                  <a:pt x="430236" y="311056"/>
                </a:cubicBezTo>
                <a:lnTo>
                  <a:pt x="430812" y="310019"/>
                </a:lnTo>
                <a:cubicBezTo>
                  <a:pt x="430870" y="309904"/>
                  <a:pt x="430985" y="309616"/>
                  <a:pt x="431043" y="309500"/>
                </a:cubicBezTo>
                <a:cubicBezTo>
                  <a:pt x="431504" y="308406"/>
                  <a:pt x="431100" y="308867"/>
                  <a:pt x="431677" y="307772"/>
                </a:cubicBezTo>
                <a:cubicBezTo>
                  <a:pt x="433981" y="310537"/>
                  <a:pt x="433635" y="318486"/>
                  <a:pt x="424073" y="311574"/>
                </a:cubicBezTo>
                <a:cubicBezTo>
                  <a:pt x="421769" y="309846"/>
                  <a:pt x="419580" y="308521"/>
                  <a:pt x="417794" y="306908"/>
                </a:cubicBezTo>
                <a:lnTo>
                  <a:pt x="415490" y="308694"/>
                </a:lnTo>
                <a:cubicBezTo>
                  <a:pt x="415087" y="305065"/>
                  <a:pt x="414223" y="302358"/>
                  <a:pt x="413186" y="300111"/>
                </a:cubicBezTo>
                <a:close/>
                <a:moveTo>
                  <a:pt x="70448" y="278279"/>
                </a:moveTo>
                <a:lnTo>
                  <a:pt x="74710" y="289339"/>
                </a:lnTo>
                <a:cubicBezTo>
                  <a:pt x="71542" y="287668"/>
                  <a:pt x="74998" y="288244"/>
                  <a:pt x="70966" y="287841"/>
                </a:cubicBezTo>
                <a:cubicBezTo>
                  <a:pt x="69756" y="289972"/>
                  <a:pt x="67567" y="292449"/>
                  <a:pt x="66531" y="294696"/>
                </a:cubicBezTo>
                <a:cubicBezTo>
                  <a:pt x="69468" y="295790"/>
                  <a:pt x="72061" y="297115"/>
                  <a:pt x="75344" y="297115"/>
                </a:cubicBezTo>
                <a:lnTo>
                  <a:pt x="75805" y="294293"/>
                </a:lnTo>
                <a:cubicBezTo>
                  <a:pt x="77475" y="296078"/>
                  <a:pt x="78685" y="299995"/>
                  <a:pt x="79318" y="302645"/>
                </a:cubicBezTo>
                <a:cubicBezTo>
                  <a:pt x="77130" y="301781"/>
                  <a:pt x="78685" y="302127"/>
                  <a:pt x="76611" y="300629"/>
                </a:cubicBezTo>
                <a:cubicBezTo>
                  <a:pt x="74422" y="299131"/>
                  <a:pt x="67395" y="296942"/>
                  <a:pt x="64918" y="296366"/>
                </a:cubicBezTo>
                <a:lnTo>
                  <a:pt x="57602" y="307138"/>
                </a:lnTo>
                <a:cubicBezTo>
                  <a:pt x="56969" y="308348"/>
                  <a:pt x="57199" y="308060"/>
                  <a:pt x="56796" y="309097"/>
                </a:cubicBezTo>
                <a:lnTo>
                  <a:pt x="55932" y="311343"/>
                </a:lnTo>
                <a:cubicBezTo>
                  <a:pt x="55874" y="311516"/>
                  <a:pt x="55759" y="311746"/>
                  <a:pt x="55644" y="311919"/>
                </a:cubicBezTo>
                <a:lnTo>
                  <a:pt x="52245" y="301493"/>
                </a:lnTo>
                <a:lnTo>
                  <a:pt x="54895" y="303336"/>
                </a:lnTo>
                <a:cubicBezTo>
                  <a:pt x="56911" y="301378"/>
                  <a:pt x="60194" y="297288"/>
                  <a:pt x="61174" y="295041"/>
                </a:cubicBezTo>
                <a:lnTo>
                  <a:pt x="51669" y="291873"/>
                </a:lnTo>
                <a:lnTo>
                  <a:pt x="50229" y="294753"/>
                </a:lnTo>
                <a:cubicBezTo>
                  <a:pt x="48731" y="292968"/>
                  <a:pt x="47579" y="288936"/>
                  <a:pt x="46888" y="286401"/>
                </a:cubicBezTo>
                <a:cubicBezTo>
                  <a:pt x="48098" y="286977"/>
                  <a:pt x="52130" y="291528"/>
                  <a:pt x="62786" y="293429"/>
                </a:cubicBezTo>
                <a:cubicBezTo>
                  <a:pt x="63823" y="291297"/>
                  <a:pt x="65667" y="289051"/>
                  <a:pt x="67279" y="286862"/>
                </a:cubicBezTo>
                <a:cubicBezTo>
                  <a:pt x="70044" y="283002"/>
                  <a:pt x="69008" y="281505"/>
                  <a:pt x="70448" y="278279"/>
                </a:cubicBezTo>
                <a:close/>
                <a:moveTo>
                  <a:pt x="426549" y="278222"/>
                </a:moveTo>
                <a:lnTo>
                  <a:pt x="433289" y="286978"/>
                </a:lnTo>
                <a:cubicBezTo>
                  <a:pt x="436400" y="289973"/>
                  <a:pt x="437494" y="291586"/>
                  <a:pt x="440720" y="294927"/>
                </a:cubicBezTo>
                <a:cubicBezTo>
                  <a:pt x="442909" y="297173"/>
                  <a:pt x="445846" y="305526"/>
                  <a:pt x="440720" y="304547"/>
                </a:cubicBezTo>
                <a:cubicBezTo>
                  <a:pt x="437552" y="303913"/>
                  <a:pt x="440317" y="301148"/>
                  <a:pt x="440605" y="299650"/>
                </a:cubicBezTo>
                <a:cubicBezTo>
                  <a:pt x="441065" y="297231"/>
                  <a:pt x="439107" y="295906"/>
                  <a:pt x="438012" y="294178"/>
                </a:cubicBezTo>
                <a:cubicBezTo>
                  <a:pt x="431849" y="293775"/>
                  <a:pt x="424245" y="293602"/>
                  <a:pt x="419061" y="295618"/>
                </a:cubicBezTo>
                <a:lnTo>
                  <a:pt x="421941" y="288303"/>
                </a:lnTo>
                <a:cubicBezTo>
                  <a:pt x="421941" y="288303"/>
                  <a:pt x="422056" y="290779"/>
                  <a:pt x="426665" y="290895"/>
                </a:cubicBezTo>
                <a:cubicBezTo>
                  <a:pt x="429084" y="290952"/>
                  <a:pt x="431734" y="290895"/>
                  <a:pt x="434095" y="290491"/>
                </a:cubicBezTo>
                <a:cubicBezTo>
                  <a:pt x="432598" y="288879"/>
                  <a:pt x="431446" y="287323"/>
                  <a:pt x="429890" y="285480"/>
                </a:cubicBezTo>
                <a:cubicBezTo>
                  <a:pt x="425973" y="280872"/>
                  <a:pt x="426434" y="283406"/>
                  <a:pt x="424648" y="283061"/>
                </a:cubicBezTo>
                <a:close/>
                <a:moveTo>
                  <a:pt x="404372" y="174940"/>
                </a:moveTo>
                <a:cubicBezTo>
                  <a:pt x="408404" y="175113"/>
                  <a:pt x="413128" y="180527"/>
                  <a:pt x="416757" y="182889"/>
                </a:cubicBezTo>
                <a:cubicBezTo>
                  <a:pt x="421135" y="185769"/>
                  <a:pt x="426780" y="187785"/>
                  <a:pt x="425973" y="194122"/>
                </a:cubicBezTo>
                <a:cubicBezTo>
                  <a:pt x="420789" y="193661"/>
                  <a:pt x="417218" y="190205"/>
                  <a:pt x="413473" y="188189"/>
                </a:cubicBezTo>
                <a:cubicBezTo>
                  <a:pt x="412840" y="185481"/>
                  <a:pt x="415317" y="188938"/>
                  <a:pt x="413589" y="186576"/>
                </a:cubicBezTo>
                <a:cubicBezTo>
                  <a:pt x="413128" y="185942"/>
                  <a:pt x="411976" y="185481"/>
                  <a:pt x="410881" y="185539"/>
                </a:cubicBezTo>
                <a:cubicBezTo>
                  <a:pt x="407022" y="185769"/>
                  <a:pt x="397345" y="196887"/>
                  <a:pt x="394061" y="193834"/>
                </a:cubicBezTo>
                <a:cubicBezTo>
                  <a:pt x="393082" y="192912"/>
                  <a:pt x="392967" y="179203"/>
                  <a:pt x="394061" y="177878"/>
                </a:cubicBezTo>
                <a:cubicBezTo>
                  <a:pt x="395098" y="179260"/>
                  <a:pt x="396308" y="184790"/>
                  <a:pt x="397345" y="186921"/>
                </a:cubicBezTo>
                <a:cubicBezTo>
                  <a:pt x="400455" y="187037"/>
                  <a:pt x="404718" y="185654"/>
                  <a:pt x="407195" y="184041"/>
                </a:cubicBezTo>
                <a:cubicBezTo>
                  <a:pt x="407368" y="179030"/>
                  <a:pt x="403623" y="181104"/>
                  <a:pt x="404372" y="174940"/>
                </a:cubicBezTo>
                <a:close/>
                <a:moveTo>
                  <a:pt x="396020" y="159617"/>
                </a:moveTo>
                <a:cubicBezTo>
                  <a:pt x="399649" y="159617"/>
                  <a:pt x="398901" y="160999"/>
                  <a:pt x="404776" y="165550"/>
                </a:cubicBezTo>
                <a:cubicBezTo>
                  <a:pt x="414050" y="172693"/>
                  <a:pt x="429257" y="177474"/>
                  <a:pt x="429200" y="184444"/>
                </a:cubicBezTo>
                <a:cubicBezTo>
                  <a:pt x="427529" y="185078"/>
                  <a:pt x="426377" y="185078"/>
                  <a:pt x="423497" y="183810"/>
                </a:cubicBezTo>
                <a:cubicBezTo>
                  <a:pt x="423324" y="183753"/>
                  <a:pt x="421250" y="182716"/>
                  <a:pt x="421193" y="182658"/>
                </a:cubicBezTo>
                <a:cubicBezTo>
                  <a:pt x="421078" y="182601"/>
                  <a:pt x="420041" y="181737"/>
                  <a:pt x="419983" y="181679"/>
                </a:cubicBezTo>
                <a:cubicBezTo>
                  <a:pt x="418831" y="180469"/>
                  <a:pt x="419926" y="182025"/>
                  <a:pt x="418889" y="180239"/>
                </a:cubicBezTo>
                <a:cubicBezTo>
                  <a:pt x="421538" y="180584"/>
                  <a:pt x="422748" y="181449"/>
                  <a:pt x="424591" y="180584"/>
                </a:cubicBezTo>
                <a:cubicBezTo>
                  <a:pt x="423612" y="178396"/>
                  <a:pt x="411861" y="173269"/>
                  <a:pt x="408866" y="171944"/>
                </a:cubicBezTo>
                <a:cubicBezTo>
                  <a:pt x="402702" y="169237"/>
                  <a:pt x="395272" y="168488"/>
                  <a:pt x="396020" y="159617"/>
                </a:cubicBezTo>
                <a:close/>
                <a:moveTo>
                  <a:pt x="420904" y="159214"/>
                </a:moveTo>
                <a:cubicBezTo>
                  <a:pt x="421883" y="163477"/>
                  <a:pt x="418197" y="163534"/>
                  <a:pt x="423266" y="165032"/>
                </a:cubicBezTo>
                <a:cubicBezTo>
                  <a:pt x="425743" y="163362"/>
                  <a:pt x="424936" y="160942"/>
                  <a:pt x="428681" y="159848"/>
                </a:cubicBezTo>
                <a:cubicBezTo>
                  <a:pt x="430466" y="162901"/>
                  <a:pt x="428047" y="163650"/>
                  <a:pt x="428277" y="167855"/>
                </a:cubicBezTo>
                <a:cubicBezTo>
                  <a:pt x="430178" y="168719"/>
                  <a:pt x="431733" y="169525"/>
                  <a:pt x="434498" y="169467"/>
                </a:cubicBezTo>
                <a:lnTo>
                  <a:pt x="433692" y="168776"/>
                </a:lnTo>
                <a:cubicBezTo>
                  <a:pt x="431273" y="166587"/>
                  <a:pt x="432540" y="168488"/>
                  <a:pt x="431445" y="166587"/>
                </a:cubicBezTo>
                <a:cubicBezTo>
                  <a:pt x="432252" y="165666"/>
                  <a:pt x="432886" y="164744"/>
                  <a:pt x="433692" y="163650"/>
                </a:cubicBezTo>
                <a:cubicBezTo>
                  <a:pt x="438070" y="165838"/>
                  <a:pt x="433692" y="167739"/>
                  <a:pt x="444982" y="168373"/>
                </a:cubicBezTo>
                <a:cubicBezTo>
                  <a:pt x="446653" y="168488"/>
                  <a:pt x="448669" y="168488"/>
                  <a:pt x="449994" y="169525"/>
                </a:cubicBezTo>
                <a:cubicBezTo>
                  <a:pt x="448496" y="173327"/>
                  <a:pt x="446077" y="171368"/>
                  <a:pt x="439913" y="170908"/>
                </a:cubicBezTo>
                <a:cubicBezTo>
                  <a:pt x="440547" y="177359"/>
                  <a:pt x="448323" y="175516"/>
                  <a:pt x="446768" y="181967"/>
                </a:cubicBezTo>
                <a:cubicBezTo>
                  <a:pt x="443657" y="183407"/>
                  <a:pt x="436630" y="182543"/>
                  <a:pt x="433519" y="181564"/>
                </a:cubicBezTo>
                <a:cubicBezTo>
                  <a:pt x="431157" y="180758"/>
                  <a:pt x="431273" y="181046"/>
                  <a:pt x="430754" y="178511"/>
                </a:cubicBezTo>
                <a:cubicBezTo>
                  <a:pt x="435938" y="176034"/>
                  <a:pt x="437091" y="180297"/>
                  <a:pt x="444118" y="179836"/>
                </a:cubicBezTo>
                <a:cubicBezTo>
                  <a:pt x="443657" y="175285"/>
                  <a:pt x="435478" y="172751"/>
                  <a:pt x="430409" y="173154"/>
                </a:cubicBezTo>
                <a:cubicBezTo>
                  <a:pt x="429429" y="175055"/>
                  <a:pt x="430005" y="175804"/>
                  <a:pt x="427471" y="176495"/>
                </a:cubicBezTo>
                <a:cubicBezTo>
                  <a:pt x="426434" y="175343"/>
                  <a:pt x="426780" y="174825"/>
                  <a:pt x="426261" y="173615"/>
                </a:cubicBezTo>
                <a:cubicBezTo>
                  <a:pt x="425570" y="172060"/>
                  <a:pt x="426319" y="173096"/>
                  <a:pt x="425455" y="172232"/>
                </a:cubicBezTo>
                <a:cubicBezTo>
                  <a:pt x="424303" y="171080"/>
                  <a:pt x="422863" y="171599"/>
                  <a:pt x="421135" y="170159"/>
                </a:cubicBezTo>
                <a:cubicBezTo>
                  <a:pt x="421307" y="170043"/>
                  <a:pt x="421538" y="169871"/>
                  <a:pt x="421653" y="170043"/>
                </a:cubicBezTo>
                <a:cubicBezTo>
                  <a:pt x="421711" y="170216"/>
                  <a:pt x="422056" y="169986"/>
                  <a:pt x="422171" y="169928"/>
                </a:cubicBezTo>
                <a:lnTo>
                  <a:pt x="425340" y="168719"/>
                </a:lnTo>
                <a:cubicBezTo>
                  <a:pt x="422171" y="166126"/>
                  <a:pt x="418024" y="166991"/>
                  <a:pt x="415259" y="164917"/>
                </a:cubicBezTo>
                <a:cubicBezTo>
                  <a:pt x="415259" y="162209"/>
                  <a:pt x="418312" y="159099"/>
                  <a:pt x="420904" y="159214"/>
                </a:cubicBezTo>
                <a:close/>
                <a:moveTo>
                  <a:pt x="76957" y="158522"/>
                </a:moveTo>
                <a:cubicBezTo>
                  <a:pt x="75748" y="163361"/>
                  <a:pt x="77418" y="164974"/>
                  <a:pt x="79146" y="168430"/>
                </a:cubicBezTo>
                <a:cubicBezTo>
                  <a:pt x="80644" y="171656"/>
                  <a:pt x="81450" y="174018"/>
                  <a:pt x="84849" y="172693"/>
                </a:cubicBezTo>
                <a:cubicBezTo>
                  <a:pt x="85483" y="169467"/>
                  <a:pt x="79837" y="158926"/>
                  <a:pt x="76957" y="158522"/>
                </a:cubicBezTo>
                <a:close/>
                <a:moveTo>
                  <a:pt x="64169" y="154260"/>
                </a:moveTo>
                <a:cubicBezTo>
                  <a:pt x="62787" y="155930"/>
                  <a:pt x="63133" y="157025"/>
                  <a:pt x="63305" y="159617"/>
                </a:cubicBezTo>
                <a:cubicBezTo>
                  <a:pt x="65379" y="159502"/>
                  <a:pt x="66243" y="160078"/>
                  <a:pt x="66128" y="157831"/>
                </a:cubicBezTo>
                <a:cubicBezTo>
                  <a:pt x="66013" y="156218"/>
                  <a:pt x="65091" y="155066"/>
                  <a:pt x="64169" y="154260"/>
                </a:cubicBezTo>
                <a:close/>
                <a:moveTo>
                  <a:pt x="64968" y="134775"/>
                </a:moveTo>
                <a:cubicBezTo>
                  <a:pt x="66632" y="134588"/>
                  <a:pt x="68057" y="136172"/>
                  <a:pt x="67453" y="141242"/>
                </a:cubicBezTo>
                <a:cubicBezTo>
                  <a:pt x="66589" y="148615"/>
                  <a:pt x="66877" y="150976"/>
                  <a:pt x="66992" y="158350"/>
                </a:cubicBezTo>
                <a:cubicBezTo>
                  <a:pt x="69872" y="158177"/>
                  <a:pt x="69066" y="157716"/>
                  <a:pt x="71139" y="158983"/>
                </a:cubicBezTo>
                <a:cubicBezTo>
                  <a:pt x="72867" y="160020"/>
                  <a:pt x="71024" y="159386"/>
                  <a:pt x="72579" y="160193"/>
                </a:cubicBezTo>
                <a:lnTo>
                  <a:pt x="74135" y="160423"/>
                </a:lnTo>
                <a:cubicBezTo>
                  <a:pt x="76151" y="155066"/>
                  <a:pt x="71658" y="151207"/>
                  <a:pt x="81220" y="151783"/>
                </a:cubicBezTo>
                <a:cubicBezTo>
                  <a:pt x="82890" y="154951"/>
                  <a:pt x="84849" y="158465"/>
                  <a:pt x="86807" y="162094"/>
                </a:cubicBezTo>
                <a:cubicBezTo>
                  <a:pt x="88305" y="164859"/>
                  <a:pt x="92452" y="170101"/>
                  <a:pt x="90552" y="172578"/>
                </a:cubicBezTo>
                <a:cubicBezTo>
                  <a:pt x="88190" y="175631"/>
                  <a:pt x="80183" y="172866"/>
                  <a:pt x="85828" y="179087"/>
                </a:cubicBezTo>
                <a:cubicBezTo>
                  <a:pt x="90609" y="177877"/>
                  <a:pt x="87038" y="174248"/>
                  <a:pt x="92683" y="174363"/>
                </a:cubicBezTo>
                <a:cubicBezTo>
                  <a:pt x="93835" y="176610"/>
                  <a:pt x="93432" y="179490"/>
                  <a:pt x="93317" y="182543"/>
                </a:cubicBezTo>
                <a:cubicBezTo>
                  <a:pt x="91070" y="180757"/>
                  <a:pt x="93374" y="181448"/>
                  <a:pt x="90667" y="180700"/>
                </a:cubicBezTo>
                <a:lnTo>
                  <a:pt x="88881" y="184847"/>
                </a:lnTo>
                <a:cubicBezTo>
                  <a:pt x="84273" y="184962"/>
                  <a:pt x="84849" y="182716"/>
                  <a:pt x="82314" y="180296"/>
                </a:cubicBezTo>
                <a:cubicBezTo>
                  <a:pt x="80529" y="180584"/>
                  <a:pt x="78858" y="180872"/>
                  <a:pt x="77418" y="181909"/>
                </a:cubicBezTo>
                <a:lnTo>
                  <a:pt x="77418" y="188706"/>
                </a:lnTo>
                <a:cubicBezTo>
                  <a:pt x="82142" y="190722"/>
                  <a:pt x="87441" y="189052"/>
                  <a:pt x="86404" y="195734"/>
                </a:cubicBezTo>
                <a:cubicBezTo>
                  <a:pt x="80989" y="197750"/>
                  <a:pt x="74596" y="191587"/>
                  <a:pt x="72003" y="188937"/>
                </a:cubicBezTo>
                <a:lnTo>
                  <a:pt x="75287" y="187670"/>
                </a:lnTo>
                <a:cubicBezTo>
                  <a:pt x="75229" y="183522"/>
                  <a:pt x="75805" y="180584"/>
                  <a:pt x="73040" y="178683"/>
                </a:cubicBezTo>
                <a:cubicBezTo>
                  <a:pt x="70967" y="177243"/>
                  <a:pt x="67683" y="176552"/>
                  <a:pt x="67395" y="174018"/>
                </a:cubicBezTo>
                <a:cubicBezTo>
                  <a:pt x="70160" y="173154"/>
                  <a:pt x="78225" y="174421"/>
                  <a:pt x="73155" y="167451"/>
                </a:cubicBezTo>
                <a:cubicBezTo>
                  <a:pt x="70563" y="163880"/>
                  <a:pt x="66243" y="163419"/>
                  <a:pt x="62326" y="164801"/>
                </a:cubicBezTo>
                <a:lnTo>
                  <a:pt x="61404" y="169928"/>
                </a:lnTo>
                <a:lnTo>
                  <a:pt x="56105" y="170043"/>
                </a:lnTo>
                <a:lnTo>
                  <a:pt x="60713" y="147751"/>
                </a:lnTo>
                <a:cubicBezTo>
                  <a:pt x="61116" y="144871"/>
                  <a:pt x="60656" y="141472"/>
                  <a:pt x="61059" y="138937"/>
                </a:cubicBezTo>
                <a:cubicBezTo>
                  <a:pt x="61404" y="136921"/>
                  <a:pt x="63305" y="134962"/>
                  <a:pt x="64968" y="134775"/>
                </a:cubicBezTo>
                <a:close/>
                <a:moveTo>
                  <a:pt x="369580" y="124076"/>
                </a:moveTo>
                <a:cubicBezTo>
                  <a:pt x="372978" y="135021"/>
                  <a:pt x="364165" y="135251"/>
                  <a:pt x="364741" y="129030"/>
                </a:cubicBezTo>
                <a:lnTo>
                  <a:pt x="367276" y="128281"/>
                </a:lnTo>
                <a:cubicBezTo>
                  <a:pt x="367967" y="123730"/>
                  <a:pt x="367794" y="124652"/>
                  <a:pt x="369580" y="124076"/>
                </a:cubicBezTo>
                <a:close/>
                <a:moveTo>
                  <a:pt x="242624" y="108409"/>
                </a:moveTo>
                <a:cubicBezTo>
                  <a:pt x="288360" y="107602"/>
                  <a:pt x="326839" y="129491"/>
                  <a:pt x="350456" y="160712"/>
                </a:cubicBezTo>
                <a:cubicBezTo>
                  <a:pt x="355065" y="166760"/>
                  <a:pt x="358924" y="173039"/>
                  <a:pt x="362726" y="180470"/>
                </a:cubicBezTo>
                <a:cubicBezTo>
                  <a:pt x="368601" y="191818"/>
                  <a:pt x="376896" y="216299"/>
                  <a:pt x="376320" y="231333"/>
                </a:cubicBezTo>
                <a:lnTo>
                  <a:pt x="282254" y="230412"/>
                </a:lnTo>
                <a:lnTo>
                  <a:pt x="282254" y="256621"/>
                </a:lnTo>
                <a:lnTo>
                  <a:pt x="376378" y="255469"/>
                </a:lnTo>
                <a:cubicBezTo>
                  <a:pt x="375283" y="278856"/>
                  <a:pt x="365491" y="305468"/>
                  <a:pt x="352530" y="323268"/>
                </a:cubicBezTo>
                <a:cubicBezTo>
                  <a:pt x="339857" y="340721"/>
                  <a:pt x="324420" y="355525"/>
                  <a:pt x="303049" y="365087"/>
                </a:cubicBezTo>
                <a:cubicBezTo>
                  <a:pt x="290492" y="370733"/>
                  <a:pt x="270734" y="377414"/>
                  <a:pt x="255354" y="378221"/>
                </a:cubicBezTo>
                <a:lnTo>
                  <a:pt x="254893" y="350629"/>
                </a:lnTo>
                <a:cubicBezTo>
                  <a:pt x="292220" y="345330"/>
                  <a:pt x="331793" y="320560"/>
                  <a:pt x="340549" y="282715"/>
                </a:cubicBezTo>
                <a:lnTo>
                  <a:pt x="290665" y="283867"/>
                </a:lnTo>
                <a:cubicBezTo>
                  <a:pt x="281218" y="284040"/>
                  <a:pt x="282139" y="283118"/>
                  <a:pt x="281909" y="287208"/>
                </a:cubicBezTo>
                <a:cubicBezTo>
                  <a:pt x="281851" y="288245"/>
                  <a:pt x="282024" y="290492"/>
                  <a:pt x="282139" y="291586"/>
                </a:cubicBezTo>
                <a:lnTo>
                  <a:pt x="293487" y="291816"/>
                </a:lnTo>
                <a:lnTo>
                  <a:pt x="293429" y="306505"/>
                </a:lnTo>
                <a:lnTo>
                  <a:pt x="282082" y="306620"/>
                </a:lnTo>
                <a:lnTo>
                  <a:pt x="282024" y="312381"/>
                </a:lnTo>
                <a:lnTo>
                  <a:pt x="293026" y="312496"/>
                </a:lnTo>
                <a:lnTo>
                  <a:pt x="293084" y="327127"/>
                </a:lnTo>
                <a:lnTo>
                  <a:pt x="252819" y="327357"/>
                </a:lnTo>
                <a:cubicBezTo>
                  <a:pt x="250861" y="322922"/>
                  <a:pt x="252416" y="198269"/>
                  <a:pt x="252416" y="171484"/>
                </a:cubicBezTo>
                <a:cubicBezTo>
                  <a:pt x="252416" y="169871"/>
                  <a:pt x="252359" y="168200"/>
                  <a:pt x="252359" y="166588"/>
                </a:cubicBezTo>
                <a:lnTo>
                  <a:pt x="252877" y="162152"/>
                </a:lnTo>
                <a:cubicBezTo>
                  <a:pt x="252935" y="162037"/>
                  <a:pt x="252992" y="161807"/>
                  <a:pt x="253107" y="161634"/>
                </a:cubicBezTo>
                <a:lnTo>
                  <a:pt x="293141" y="161288"/>
                </a:lnTo>
                <a:lnTo>
                  <a:pt x="293314" y="176034"/>
                </a:lnTo>
                <a:lnTo>
                  <a:pt x="282254" y="176207"/>
                </a:lnTo>
                <a:lnTo>
                  <a:pt x="282312" y="181968"/>
                </a:lnTo>
                <a:lnTo>
                  <a:pt x="293602" y="182025"/>
                </a:lnTo>
                <a:lnTo>
                  <a:pt x="293718" y="196887"/>
                </a:lnTo>
                <a:lnTo>
                  <a:pt x="282543" y="196887"/>
                </a:lnTo>
                <a:lnTo>
                  <a:pt x="282254" y="203741"/>
                </a:lnTo>
                <a:lnTo>
                  <a:pt x="340664" y="203972"/>
                </a:lnTo>
                <a:cubicBezTo>
                  <a:pt x="334443" y="183408"/>
                  <a:pt x="323210" y="168085"/>
                  <a:pt x="306160" y="155931"/>
                </a:cubicBezTo>
                <a:cubicBezTo>
                  <a:pt x="290895" y="145102"/>
                  <a:pt x="266817" y="135482"/>
                  <a:pt x="243315" y="135712"/>
                </a:cubicBezTo>
                <a:cubicBezTo>
                  <a:pt x="221311" y="135943"/>
                  <a:pt x="194986" y="146484"/>
                  <a:pt x="180931" y="156392"/>
                </a:cubicBezTo>
                <a:cubicBezTo>
                  <a:pt x="166184" y="166818"/>
                  <a:pt x="152245" y="182313"/>
                  <a:pt x="145966" y="204606"/>
                </a:cubicBezTo>
                <a:cubicBezTo>
                  <a:pt x="150862" y="205239"/>
                  <a:pt x="201668" y="204778"/>
                  <a:pt x="204606" y="203914"/>
                </a:cubicBezTo>
                <a:lnTo>
                  <a:pt x="204548" y="197002"/>
                </a:lnTo>
                <a:lnTo>
                  <a:pt x="193200" y="196656"/>
                </a:lnTo>
                <a:lnTo>
                  <a:pt x="193200" y="181910"/>
                </a:lnTo>
                <a:lnTo>
                  <a:pt x="204490" y="181852"/>
                </a:lnTo>
                <a:lnTo>
                  <a:pt x="204606" y="176034"/>
                </a:lnTo>
                <a:lnTo>
                  <a:pt x="193661" y="175977"/>
                </a:lnTo>
                <a:lnTo>
                  <a:pt x="193546" y="161461"/>
                </a:lnTo>
                <a:lnTo>
                  <a:pt x="233926" y="161230"/>
                </a:lnTo>
                <a:cubicBezTo>
                  <a:pt x="235423" y="165148"/>
                  <a:pt x="235250" y="324593"/>
                  <a:pt x="233926" y="327934"/>
                </a:cubicBezTo>
                <a:lnTo>
                  <a:pt x="193661" y="328049"/>
                </a:lnTo>
                <a:lnTo>
                  <a:pt x="193546" y="313475"/>
                </a:lnTo>
                <a:lnTo>
                  <a:pt x="204606" y="313187"/>
                </a:lnTo>
                <a:lnTo>
                  <a:pt x="204548" y="307427"/>
                </a:lnTo>
                <a:lnTo>
                  <a:pt x="193258" y="307427"/>
                </a:lnTo>
                <a:lnTo>
                  <a:pt x="193143" y="292681"/>
                </a:lnTo>
                <a:lnTo>
                  <a:pt x="204490" y="292508"/>
                </a:lnTo>
                <a:lnTo>
                  <a:pt x="204606" y="284155"/>
                </a:lnTo>
                <a:cubicBezTo>
                  <a:pt x="200746" y="282773"/>
                  <a:pt x="155470" y="282427"/>
                  <a:pt x="147464" y="282254"/>
                </a:cubicBezTo>
                <a:cubicBezTo>
                  <a:pt x="156968" y="316989"/>
                  <a:pt x="185366" y="337496"/>
                  <a:pt x="217394" y="346712"/>
                </a:cubicBezTo>
                <a:cubicBezTo>
                  <a:pt x="222059" y="348037"/>
                  <a:pt x="229202" y="348728"/>
                  <a:pt x="233062" y="350687"/>
                </a:cubicBezTo>
                <a:lnTo>
                  <a:pt x="233004" y="377818"/>
                </a:lnTo>
                <a:cubicBezTo>
                  <a:pt x="204375" y="376550"/>
                  <a:pt x="168143" y="359154"/>
                  <a:pt x="149307" y="339454"/>
                </a:cubicBezTo>
                <a:cubicBezTo>
                  <a:pt x="132314" y="321712"/>
                  <a:pt x="113017" y="291528"/>
                  <a:pt x="111807" y="255296"/>
                </a:cubicBezTo>
                <a:lnTo>
                  <a:pt x="204548" y="256045"/>
                </a:lnTo>
                <a:lnTo>
                  <a:pt x="204548" y="231103"/>
                </a:lnTo>
                <a:lnTo>
                  <a:pt x="110252" y="232255"/>
                </a:lnTo>
                <a:cubicBezTo>
                  <a:pt x="110540" y="202993"/>
                  <a:pt x="125286" y="174306"/>
                  <a:pt x="143028" y="152878"/>
                </a:cubicBezTo>
                <a:cubicBezTo>
                  <a:pt x="165666" y="125632"/>
                  <a:pt x="207774" y="109042"/>
                  <a:pt x="242624" y="108409"/>
                </a:cubicBezTo>
                <a:close/>
                <a:moveTo>
                  <a:pt x="396077" y="96945"/>
                </a:moveTo>
                <a:cubicBezTo>
                  <a:pt x="397575" y="100401"/>
                  <a:pt x="396135" y="106565"/>
                  <a:pt x="391527" y="109790"/>
                </a:cubicBezTo>
                <a:cubicBezTo>
                  <a:pt x="383981" y="115090"/>
                  <a:pt x="380294" y="112843"/>
                  <a:pt x="378796" y="115666"/>
                </a:cubicBezTo>
                <a:cubicBezTo>
                  <a:pt x="381331" y="116818"/>
                  <a:pt x="382771" y="116069"/>
                  <a:pt x="385766" y="115608"/>
                </a:cubicBezTo>
                <a:cubicBezTo>
                  <a:pt x="385824" y="122866"/>
                  <a:pt x="383059" y="120447"/>
                  <a:pt x="377759" y="118719"/>
                </a:cubicBezTo>
                <a:cubicBezTo>
                  <a:pt x="367909" y="115551"/>
                  <a:pt x="345099" y="122751"/>
                  <a:pt x="342852" y="112901"/>
                </a:cubicBezTo>
                <a:cubicBezTo>
                  <a:pt x="344638" y="112210"/>
                  <a:pt x="348612" y="114687"/>
                  <a:pt x="354142" y="114111"/>
                </a:cubicBezTo>
                <a:lnTo>
                  <a:pt x="365605" y="112210"/>
                </a:lnTo>
                <a:cubicBezTo>
                  <a:pt x="362898" y="107659"/>
                  <a:pt x="357886" y="109560"/>
                  <a:pt x="357541" y="103569"/>
                </a:cubicBezTo>
                <a:cubicBezTo>
                  <a:pt x="363589" y="105125"/>
                  <a:pt x="366527" y="114226"/>
                  <a:pt x="379660" y="109733"/>
                </a:cubicBezTo>
                <a:cubicBezTo>
                  <a:pt x="394983" y="104491"/>
                  <a:pt x="390317" y="96715"/>
                  <a:pt x="396077" y="96945"/>
                </a:cubicBezTo>
                <a:close/>
                <a:moveTo>
                  <a:pt x="244064" y="95044"/>
                </a:moveTo>
                <a:lnTo>
                  <a:pt x="253854" y="96983"/>
                </a:lnTo>
                <a:lnTo>
                  <a:pt x="241561" y="95556"/>
                </a:lnTo>
                <a:close/>
                <a:moveTo>
                  <a:pt x="228524" y="94041"/>
                </a:moveTo>
                <a:lnTo>
                  <a:pt x="241561" y="95556"/>
                </a:lnTo>
                <a:lnTo>
                  <a:pt x="186057" y="106910"/>
                </a:lnTo>
                <a:cubicBezTo>
                  <a:pt x="129894" y="130528"/>
                  <a:pt x="94987" y="182601"/>
                  <a:pt x="94987" y="242738"/>
                </a:cubicBezTo>
                <a:cubicBezTo>
                  <a:pt x="94987" y="326378"/>
                  <a:pt x="160770" y="391872"/>
                  <a:pt x="244697" y="391872"/>
                </a:cubicBezTo>
                <a:cubicBezTo>
                  <a:pt x="294236" y="391872"/>
                  <a:pt x="340203" y="366585"/>
                  <a:pt x="367622" y="324189"/>
                </a:cubicBezTo>
                <a:cubicBezTo>
                  <a:pt x="395559" y="281044"/>
                  <a:pt x="399361" y="229029"/>
                  <a:pt x="378048" y="181449"/>
                </a:cubicBezTo>
                <a:cubicBezTo>
                  <a:pt x="373382" y="171023"/>
                  <a:pt x="360076" y="149652"/>
                  <a:pt x="351896" y="142567"/>
                </a:cubicBezTo>
                <a:cubicBezTo>
                  <a:pt x="350744" y="141587"/>
                  <a:pt x="349995" y="140781"/>
                  <a:pt x="349189" y="139859"/>
                </a:cubicBezTo>
                <a:cubicBezTo>
                  <a:pt x="348613" y="139283"/>
                  <a:pt x="348037" y="138650"/>
                  <a:pt x="347346" y="137958"/>
                </a:cubicBezTo>
                <a:cubicBezTo>
                  <a:pt x="332945" y="123874"/>
                  <a:pt x="316557" y="113146"/>
                  <a:pt x="299053" y="105938"/>
                </a:cubicBezTo>
                <a:lnTo>
                  <a:pt x="253854" y="96983"/>
                </a:lnTo>
                <a:lnTo>
                  <a:pt x="292460" y="101468"/>
                </a:lnTo>
                <a:cubicBezTo>
                  <a:pt x="312902" y="108649"/>
                  <a:pt x="332046" y="120455"/>
                  <a:pt x="348613" y="136634"/>
                </a:cubicBezTo>
                <a:cubicBezTo>
                  <a:pt x="349362" y="137382"/>
                  <a:pt x="349938" y="138016"/>
                  <a:pt x="350514" y="138650"/>
                </a:cubicBezTo>
                <a:cubicBezTo>
                  <a:pt x="351263" y="139514"/>
                  <a:pt x="352012" y="140320"/>
                  <a:pt x="353048" y="141242"/>
                </a:cubicBezTo>
                <a:cubicBezTo>
                  <a:pt x="361516" y="148615"/>
                  <a:pt x="374822" y="169928"/>
                  <a:pt x="379661" y="180700"/>
                </a:cubicBezTo>
                <a:cubicBezTo>
                  <a:pt x="401205" y="228856"/>
                  <a:pt x="397403" y="281505"/>
                  <a:pt x="369120" y="325111"/>
                </a:cubicBezTo>
                <a:cubicBezTo>
                  <a:pt x="341355" y="368025"/>
                  <a:pt x="294812" y="393601"/>
                  <a:pt x="244697" y="393601"/>
                </a:cubicBezTo>
                <a:cubicBezTo>
                  <a:pt x="203799" y="393601"/>
                  <a:pt x="165608" y="377990"/>
                  <a:pt x="137210" y="349649"/>
                </a:cubicBezTo>
                <a:cubicBezTo>
                  <a:pt x="108869" y="321366"/>
                  <a:pt x="93259" y="283348"/>
                  <a:pt x="93259" y="242681"/>
                </a:cubicBezTo>
                <a:cubicBezTo>
                  <a:pt x="93259" y="181794"/>
                  <a:pt x="128570" y="129145"/>
                  <a:pt x="185366" y="105240"/>
                </a:cubicBezTo>
                <a:cubicBezTo>
                  <a:pt x="199507" y="99292"/>
                  <a:pt x="214020" y="95584"/>
                  <a:pt x="228524" y="94041"/>
                </a:cubicBezTo>
                <a:close/>
                <a:moveTo>
                  <a:pt x="132486" y="93604"/>
                </a:moveTo>
                <a:cubicBezTo>
                  <a:pt x="131795" y="95332"/>
                  <a:pt x="132429" y="96715"/>
                  <a:pt x="132890" y="98731"/>
                </a:cubicBezTo>
                <a:cubicBezTo>
                  <a:pt x="133639" y="102187"/>
                  <a:pt x="133062" y="102532"/>
                  <a:pt x="136000" y="102475"/>
                </a:cubicBezTo>
                <a:cubicBezTo>
                  <a:pt x="137325" y="99249"/>
                  <a:pt x="136346" y="93834"/>
                  <a:pt x="132486" y="93604"/>
                </a:cubicBezTo>
                <a:close/>
                <a:moveTo>
                  <a:pt x="132083" y="70908"/>
                </a:moveTo>
                <a:cubicBezTo>
                  <a:pt x="130010" y="71888"/>
                  <a:pt x="129606" y="72003"/>
                  <a:pt x="129203" y="74825"/>
                </a:cubicBezTo>
                <a:cubicBezTo>
                  <a:pt x="128742" y="77878"/>
                  <a:pt x="129376" y="78282"/>
                  <a:pt x="131104" y="79376"/>
                </a:cubicBezTo>
                <a:cubicBezTo>
                  <a:pt x="133062" y="77072"/>
                  <a:pt x="132717" y="74422"/>
                  <a:pt x="132083" y="70908"/>
                </a:cubicBezTo>
                <a:close/>
                <a:moveTo>
                  <a:pt x="320330" y="67510"/>
                </a:moveTo>
                <a:cubicBezTo>
                  <a:pt x="319639" y="71484"/>
                  <a:pt x="319408" y="71312"/>
                  <a:pt x="317738" y="74537"/>
                </a:cubicBezTo>
                <a:cubicBezTo>
                  <a:pt x="315549" y="78685"/>
                  <a:pt x="318371" y="74768"/>
                  <a:pt x="317968" y="80413"/>
                </a:cubicBezTo>
                <a:cubicBezTo>
                  <a:pt x="315146" y="82947"/>
                  <a:pt x="309904" y="84445"/>
                  <a:pt x="306966" y="87037"/>
                </a:cubicBezTo>
                <a:cubicBezTo>
                  <a:pt x="312035" y="88708"/>
                  <a:pt x="319063" y="87440"/>
                  <a:pt x="319293" y="92106"/>
                </a:cubicBezTo>
                <a:cubicBezTo>
                  <a:pt x="317335" y="92740"/>
                  <a:pt x="305123" y="90724"/>
                  <a:pt x="302876" y="89802"/>
                </a:cubicBezTo>
                <a:cubicBezTo>
                  <a:pt x="302473" y="85424"/>
                  <a:pt x="303855" y="85712"/>
                  <a:pt x="309385" y="81335"/>
                </a:cubicBezTo>
                <a:cubicBezTo>
                  <a:pt x="311459" y="79664"/>
                  <a:pt x="310307" y="81219"/>
                  <a:pt x="311517" y="78627"/>
                </a:cubicBezTo>
                <a:lnTo>
                  <a:pt x="309385" y="77590"/>
                </a:lnTo>
                <a:cubicBezTo>
                  <a:pt x="313302" y="75517"/>
                  <a:pt x="312784" y="75574"/>
                  <a:pt x="315664" y="70044"/>
                </a:cubicBezTo>
                <a:cubicBezTo>
                  <a:pt x="312381" y="71081"/>
                  <a:pt x="309097" y="72694"/>
                  <a:pt x="306160" y="71196"/>
                </a:cubicBezTo>
                <a:cubicBezTo>
                  <a:pt x="306966" y="68892"/>
                  <a:pt x="304143" y="70505"/>
                  <a:pt x="312323" y="68201"/>
                </a:cubicBezTo>
                <a:cubicBezTo>
                  <a:pt x="315779" y="67222"/>
                  <a:pt x="317162" y="66243"/>
                  <a:pt x="320330" y="67510"/>
                </a:cubicBezTo>
                <a:close/>
                <a:moveTo>
                  <a:pt x="127388" y="64723"/>
                </a:moveTo>
                <a:cubicBezTo>
                  <a:pt x="128353" y="66401"/>
                  <a:pt x="128137" y="68921"/>
                  <a:pt x="128397" y="69756"/>
                </a:cubicBezTo>
                <a:cubicBezTo>
                  <a:pt x="132544" y="68835"/>
                  <a:pt x="129952" y="64169"/>
                  <a:pt x="136807" y="66876"/>
                </a:cubicBezTo>
                <a:cubicBezTo>
                  <a:pt x="137901" y="69699"/>
                  <a:pt x="136979" y="72636"/>
                  <a:pt x="136173" y="76150"/>
                </a:cubicBezTo>
                <a:cubicBezTo>
                  <a:pt x="134848" y="82141"/>
                  <a:pt x="135367" y="81046"/>
                  <a:pt x="130586" y="80355"/>
                </a:cubicBezTo>
                <a:cubicBezTo>
                  <a:pt x="130470" y="82602"/>
                  <a:pt x="130758" y="86058"/>
                  <a:pt x="131853" y="87728"/>
                </a:cubicBezTo>
                <a:cubicBezTo>
                  <a:pt x="138247" y="85309"/>
                  <a:pt x="139168" y="72694"/>
                  <a:pt x="147751" y="74768"/>
                </a:cubicBezTo>
                <a:cubicBezTo>
                  <a:pt x="149134" y="83120"/>
                  <a:pt x="136979" y="82544"/>
                  <a:pt x="134906" y="91357"/>
                </a:cubicBezTo>
                <a:cubicBezTo>
                  <a:pt x="137210" y="92797"/>
                  <a:pt x="137959" y="91242"/>
                  <a:pt x="139456" y="93489"/>
                </a:cubicBezTo>
                <a:cubicBezTo>
                  <a:pt x="140378" y="94814"/>
                  <a:pt x="140090" y="97463"/>
                  <a:pt x="140666" y="99134"/>
                </a:cubicBezTo>
                <a:cubicBezTo>
                  <a:pt x="142394" y="99940"/>
                  <a:pt x="143373" y="99883"/>
                  <a:pt x="145159" y="100920"/>
                </a:cubicBezTo>
                <a:cubicBezTo>
                  <a:pt x="145447" y="107429"/>
                  <a:pt x="142279" y="101899"/>
                  <a:pt x="140896" y="108811"/>
                </a:cubicBezTo>
                <a:cubicBezTo>
                  <a:pt x="140148" y="112383"/>
                  <a:pt x="140090" y="115954"/>
                  <a:pt x="138996" y="119468"/>
                </a:cubicBezTo>
                <a:cubicBezTo>
                  <a:pt x="136749" y="126668"/>
                  <a:pt x="128800" y="133062"/>
                  <a:pt x="126035" y="129836"/>
                </a:cubicBezTo>
                <a:cubicBezTo>
                  <a:pt x="123846" y="124940"/>
                  <a:pt x="131219" y="127302"/>
                  <a:pt x="134042" y="122175"/>
                </a:cubicBezTo>
                <a:cubicBezTo>
                  <a:pt x="135770" y="119064"/>
                  <a:pt x="136288" y="111230"/>
                  <a:pt x="136634" y="107256"/>
                </a:cubicBezTo>
                <a:cubicBezTo>
                  <a:pt x="130528" y="107141"/>
                  <a:pt x="130010" y="103857"/>
                  <a:pt x="129433" y="97809"/>
                </a:cubicBezTo>
                <a:cubicBezTo>
                  <a:pt x="125804" y="99595"/>
                  <a:pt x="120044" y="111403"/>
                  <a:pt x="118835" y="114975"/>
                </a:cubicBezTo>
                <a:cubicBezTo>
                  <a:pt x="115782" y="114917"/>
                  <a:pt x="114342" y="114744"/>
                  <a:pt x="112383" y="112843"/>
                </a:cubicBezTo>
                <a:cubicBezTo>
                  <a:pt x="113132" y="109099"/>
                  <a:pt x="112786" y="113131"/>
                  <a:pt x="117682" y="105643"/>
                </a:cubicBezTo>
                <a:cubicBezTo>
                  <a:pt x="126496" y="92221"/>
                  <a:pt x="129606" y="96254"/>
                  <a:pt x="127475" y="85828"/>
                </a:cubicBezTo>
                <a:cubicBezTo>
                  <a:pt x="126899" y="83120"/>
                  <a:pt x="127302" y="83063"/>
                  <a:pt x="125459" y="81680"/>
                </a:cubicBezTo>
                <a:cubicBezTo>
                  <a:pt x="123270" y="86231"/>
                  <a:pt x="124192" y="88362"/>
                  <a:pt x="122867" y="92682"/>
                </a:cubicBezTo>
                <a:cubicBezTo>
                  <a:pt x="118835" y="92452"/>
                  <a:pt x="119180" y="90897"/>
                  <a:pt x="118086" y="86922"/>
                </a:cubicBezTo>
                <a:cubicBezTo>
                  <a:pt x="116934" y="82659"/>
                  <a:pt x="115839" y="83235"/>
                  <a:pt x="115033" y="79434"/>
                </a:cubicBezTo>
                <a:cubicBezTo>
                  <a:pt x="119871" y="80182"/>
                  <a:pt x="116934" y="82026"/>
                  <a:pt x="121715" y="83120"/>
                </a:cubicBezTo>
                <a:cubicBezTo>
                  <a:pt x="122752" y="79434"/>
                  <a:pt x="126553" y="75632"/>
                  <a:pt x="122233" y="68892"/>
                </a:cubicBezTo>
                <a:lnTo>
                  <a:pt x="119295" y="64745"/>
                </a:lnTo>
                <a:cubicBezTo>
                  <a:pt x="124278" y="62210"/>
                  <a:pt x="126424" y="63046"/>
                  <a:pt x="127388" y="64723"/>
                </a:cubicBezTo>
                <a:close/>
                <a:moveTo>
                  <a:pt x="233695" y="60598"/>
                </a:moveTo>
                <a:cubicBezTo>
                  <a:pt x="233522" y="63478"/>
                  <a:pt x="230181" y="66301"/>
                  <a:pt x="228511" y="68087"/>
                </a:cubicBezTo>
                <a:cubicBezTo>
                  <a:pt x="227301" y="69411"/>
                  <a:pt x="223845" y="72868"/>
                  <a:pt x="222577" y="73616"/>
                </a:cubicBezTo>
                <a:cubicBezTo>
                  <a:pt x="223557" y="70103"/>
                  <a:pt x="225515" y="69527"/>
                  <a:pt x="226782" y="66128"/>
                </a:cubicBezTo>
                <a:cubicBezTo>
                  <a:pt x="224709" y="66934"/>
                  <a:pt x="211633" y="75172"/>
                  <a:pt x="210078" y="77764"/>
                </a:cubicBezTo>
                <a:cubicBezTo>
                  <a:pt x="207831" y="78397"/>
                  <a:pt x="207889" y="78858"/>
                  <a:pt x="206045" y="80529"/>
                </a:cubicBezTo>
                <a:cubicBezTo>
                  <a:pt x="204490" y="81969"/>
                  <a:pt x="203396" y="82430"/>
                  <a:pt x="202589" y="83582"/>
                </a:cubicBezTo>
                <a:cubicBezTo>
                  <a:pt x="198039" y="84676"/>
                  <a:pt x="195734" y="84791"/>
                  <a:pt x="190723" y="84561"/>
                </a:cubicBezTo>
                <a:cubicBezTo>
                  <a:pt x="191702" y="81681"/>
                  <a:pt x="192566" y="81796"/>
                  <a:pt x="195619" y="80529"/>
                </a:cubicBezTo>
                <a:cubicBezTo>
                  <a:pt x="201264" y="78167"/>
                  <a:pt x="206045" y="74596"/>
                  <a:pt x="211575" y="71370"/>
                </a:cubicBezTo>
                <a:cubicBezTo>
                  <a:pt x="220619" y="66128"/>
                  <a:pt x="227647" y="59849"/>
                  <a:pt x="233695" y="60598"/>
                </a:cubicBezTo>
                <a:close/>
                <a:moveTo>
                  <a:pt x="326723" y="50633"/>
                </a:moveTo>
                <a:cubicBezTo>
                  <a:pt x="330928" y="50633"/>
                  <a:pt x="333405" y="51036"/>
                  <a:pt x="335940" y="52995"/>
                </a:cubicBezTo>
                <a:cubicBezTo>
                  <a:pt x="334845" y="57142"/>
                  <a:pt x="328682" y="56278"/>
                  <a:pt x="323497" y="59273"/>
                </a:cubicBezTo>
                <a:cubicBezTo>
                  <a:pt x="324649" y="60080"/>
                  <a:pt x="325456" y="60598"/>
                  <a:pt x="326493" y="61866"/>
                </a:cubicBezTo>
                <a:lnTo>
                  <a:pt x="317219" y="62730"/>
                </a:lnTo>
                <a:cubicBezTo>
                  <a:pt x="315375" y="60368"/>
                  <a:pt x="315318" y="60886"/>
                  <a:pt x="315433" y="56739"/>
                </a:cubicBezTo>
                <a:lnTo>
                  <a:pt x="318256" y="55184"/>
                </a:lnTo>
                <a:cubicBezTo>
                  <a:pt x="319926" y="56451"/>
                  <a:pt x="319120" y="55472"/>
                  <a:pt x="319638" y="58237"/>
                </a:cubicBezTo>
                <a:cubicBezTo>
                  <a:pt x="323728" y="57315"/>
                  <a:pt x="327414" y="55356"/>
                  <a:pt x="330295" y="53571"/>
                </a:cubicBezTo>
                <a:lnTo>
                  <a:pt x="327126" y="51151"/>
                </a:lnTo>
                <a:cubicBezTo>
                  <a:pt x="327011" y="50863"/>
                  <a:pt x="326838" y="50806"/>
                  <a:pt x="326723" y="50633"/>
                </a:cubicBezTo>
                <a:close/>
                <a:moveTo>
                  <a:pt x="309069" y="45383"/>
                </a:moveTo>
                <a:cubicBezTo>
                  <a:pt x="311560" y="44238"/>
                  <a:pt x="312698" y="44929"/>
                  <a:pt x="313072" y="48674"/>
                </a:cubicBezTo>
                <a:cubicBezTo>
                  <a:pt x="310768" y="50863"/>
                  <a:pt x="304431" y="51957"/>
                  <a:pt x="300975" y="53628"/>
                </a:cubicBezTo>
                <a:cubicBezTo>
                  <a:pt x="297231" y="55471"/>
                  <a:pt x="293026" y="56969"/>
                  <a:pt x="290952" y="59734"/>
                </a:cubicBezTo>
                <a:cubicBezTo>
                  <a:pt x="299881" y="59906"/>
                  <a:pt x="298037" y="55874"/>
                  <a:pt x="303913" y="55298"/>
                </a:cubicBezTo>
                <a:cubicBezTo>
                  <a:pt x="306275" y="59042"/>
                  <a:pt x="303337" y="60367"/>
                  <a:pt x="299708" y="62038"/>
                </a:cubicBezTo>
                <a:cubicBezTo>
                  <a:pt x="296425" y="63535"/>
                  <a:pt x="295849" y="65609"/>
                  <a:pt x="294696" y="72291"/>
                </a:cubicBezTo>
                <a:cubicBezTo>
                  <a:pt x="300226" y="70736"/>
                  <a:pt x="309616" y="62211"/>
                  <a:pt x="312035" y="61519"/>
                </a:cubicBezTo>
                <a:cubicBezTo>
                  <a:pt x="307830" y="65091"/>
                  <a:pt x="309846" y="64169"/>
                  <a:pt x="302934" y="69411"/>
                </a:cubicBezTo>
                <a:cubicBezTo>
                  <a:pt x="300169" y="71542"/>
                  <a:pt x="294696" y="74653"/>
                  <a:pt x="293199" y="77648"/>
                </a:cubicBezTo>
                <a:lnTo>
                  <a:pt x="288130" y="84100"/>
                </a:lnTo>
                <a:cubicBezTo>
                  <a:pt x="287611" y="83236"/>
                  <a:pt x="287093" y="82084"/>
                  <a:pt x="286862" y="80643"/>
                </a:cubicBezTo>
                <a:cubicBezTo>
                  <a:pt x="284097" y="81911"/>
                  <a:pt x="280065" y="84388"/>
                  <a:pt x="277300" y="83869"/>
                </a:cubicBezTo>
                <a:cubicBezTo>
                  <a:pt x="276091" y="81047"/>
                  <a:pt x="276436" y="79146"/>
                  <a:pt x="279489" y="77475"/>
                </a:cubicBezTo>
                <a:cubicBezTo>
                  <a:pt x="290895" y="71197"/>
                  <a:pt x="287611" y="76842"/>
                  <a:pt x="291183" y="69641"/>
                </a:cubicBezTo>
                <a:cubicBezTo>
                  <a:pt x="292277" y="67452"/>
                  <a:pt x="293487" y="65782"/>
                  <a:pt x="294236" y="63363"/>
                </a:cubicBezTo>
                <a:cubicBezTo>
                  <a:pt x="289973" y="63363"/>
                  <a:pt x="282600" y="64227"/>
                  <a:pt x="288533" y="58639"/>
                </a:cubicBezTo>
                <a:cubicBezTo>
                  <a:pt x="290146" y="57141"/>
                  <a:pt x="294639" y="54549"/>
                  <a:pt x="296943" y="53109"/>
                </a:cubicBezTo>
                <a:cubicBezTo>
                  <a:pt x="302732" y="49509"/>
                  <a:pt x="306577" y="46528"/>
                  <a:pt x="309069" y="45383"/>
                </a:cubicBezTo>
                <a:close/>
                <a:moveTo>
                  <a:pt x="219006" y="39688"/>
                </a:moveTo>
                <a:cubicBezTo>
                  <a:pt x="223384" y="39688"/>
                  <a:pt x="222923" y="41243"/>
                  <a:pt x="225285" y="42511"/>
                </a:cubicBezTo>
                <a:cubicBezTo>
                  <a:pt x="225803" y="49596"/>
                  <a:pt x="221886" y="52764"/>
                  <a:pt x="218718" y="56911"/>
                </a:cubicBezTo>
                <a:cubicBezTo>
                  <a:pt x="216241" y="60195"/>
                  <a:pt x="212093" y="66589"/>
                  <a:pt x="209674" y="67568"/>
                </a:cubicBezTo>
                <a:cubicBezTo>
                  <a:pt x="210653" y="61116"/>
                  <a:pt x="219294" y="50114"/>
                  <a:pt x="219409" y="43432"/>
                </a:cubicBezTo>
                <a:cubicBezTo>
                  <a:pt x="218891" y="43547"/>
                  <a:pt x="203741" y="54607"/>
                  <a:pt x="203453" y="44584"/>
                </a:cubicBezTo>
                <a:lnTo>
                  <a:pt x="205757" y="43951"/>
                </a:lnTo>
                <a:cubicBezTo>
                  <a:pt x="206679" y="43720"/>
                  <a:pt x="207024" y="43778"/>
                  <a:pt x="208119" y="43490"/>
                </a:cubicBezTo>
                <a:cubicBezTo>
                  <a:pt x="210250" y="42856"/>
                  <a:pt x="210135" y="42741"/>
                  <a:pt x="211229" y="41474"/>
                </a:cubicBezTo>
                <a:cubicBezTo>
                  <a:pt x="214052" y="41301"/>
                  <a:pt x="215434" y="39688"/>
                  <a:pt x="219006" y="39688"/>
                </a:cubicBezTo>
                <a:close/>
                <a:moveTo>
                  <a:pt x="235135" y="21600"/>
                </a:moveTo>
                <a:cubicBezTo>
                  <a:pt x="187324" y="24365"/>
                  <a:pt x="148096" y="38017"/>
                  <a:pt x="111807" y="64687"/>
                </a:cubicBezTo>
                <a:lnTo>
                  <a:pt x="96369" y="77072"/>
                </a:lnTo>
                <a:cubicBezTo>
                  <a:pt x="68835" y="102590"/>
                  <a:pt x="51496" y="126783"/>
                  <a:pt x="38478" y="158004"/>
                </a:cubicBezTo>
                <a:cubicBezTo>
                  <a:pt x="9100" y="228280"/>
                  <a:pt x="17856" y="307830"/>
                  <a:pt x="61865" y="370790"/>
                </a:cubicBezTo>
                <a:cubicBezTo>
                  <a:pt x="105528" y="433231"/>
                  <a:pt x="176783" y="468484"/>
                  <a:pt x="252473" y="465143"/>
                </a:cubicBezTo>
                <a:cubicBezTo>
                  <a:pt x="297058" y="463127"/>
                  <a:pt x="344062" y="446537"/>
                  <a:pt x="375167" y="421768"/>
                </a:cubicBezTo>
                <a:cubicBezTo>
                  <a:pt x="376607" y="420616"/>
                  <a:pt x="378105" y="419464"/>
                  <a:pt x="379545" y="418312"/>
                </a:cubicBezTo>
                <a:cubicBezTo>
                  <a:pt x="388819" y="411054"/>
                  <a:pt x="397575" y="404142"/>
                  <a:pt x="404545" y="395674"/>
                </a:cubicBezTo>
                <a:cubicBezTo>
                  <a:pt x="405985" y="393946"/>
                  <a:pt x="407540" y="392218"/>
                  <a:pt x="409211" y="390432"/>
                </a:cubicBezTo>
                <a:cubicBezTo>
                  <a:pt x="411630" y="387782"/>
                  <a:pt x="414453" y="384730"/>
                  <a:pt x="417506" y="380813"/>
                </a:cubicBezTo>
                <a:cubicBezTo>
                  <a:pt x="450454" y="338705"/>
                  <a:pt x="467390" y="286747"/>
                  <a:pt x="465143" y="234501"/>
                </a:cubicBezTo>
                <a:cubicBezTo>
                  <a:pt x="462090" y="162900"/>
                  <a:pt x="423554" y="95102"/>
                  <a:pt x="364568" y="57602"/>
                </a:cubicBezTo>
                <a:cubicBezTo>
                  <a:pt x="335997" y="39457"/>
                  <a:pt x="290376" y="18432"/>
                  <a:pt x="235135" y="21600"/>
                </a:cubicBezTo>
                <a:close/>
                <a:moveTo>
                  <a:pt x="235019" y="19815"/>
                </a:moveTo>
                <a:cubicBezTo>
                  <a:pt x="290721" y="16646"/>
                  <a:pt x="336689" y="37787"/>
                  <a:pt x="365490" y="56105"/>
                </a:cubicBezTo>
                <a:cubicBezTo>
                  <a:pt x="424936" y="93950"/>
                  <a:pt x="463818" y="162267"/>
                  <a:pt x="466871" y="234386"/>
                </a:cubicBezTo>
                <a:cubicBezTo>
                  <a:pt x="469118" y="287092"/>
                  <a:pt x="452067" y="339454"/>
                  <a:pt x="418888" y="381907"/>
                </a:cubicBezTo>
                <a:cubicBezTo>
                  <a:pt x="415777" y="385882"/>
                  <a:pt x="412955" y="388935"/>
                  <a:pt x="410478" y="391642"/>
                </a:cubicBezTo>
                <a:cubicBezTo>
                  <a:pt x="408865" y="393428"/>
                  <a:pt x="407310" y="395098"/>
                  <a:pt x="405870" y="396826"/>
                </a:cubicBezTo>
                <a:cubicBezTo>
                  <a:pt x="398727" y="405409"/>
                  <a:pt x="389914" y="412379"/>
                  <a:pt x="380582" y="419752"/>
                </a:cubicBezTo>
                <a:cubicBezTo>
                  <a:pt x="379142" y="420904"/>
                  <a:pt x="377644" y="422056"/>
                  <a:pt x="376204" y="423208"/>
                </a:cubicBezTo>
                <a:cubicBezTo>
                  <a:pt x="344868" y="448150"/>
                  <a:pt x="297461" y="464913"/>
                  <a:pt x="252531" y="466929"/>
                </a:cubicBezTo>
                <a:cubicBezTo>
                  <a:pt x="249190" y="467102"/>
                  <a:pt x="245849" y="467159"/>
                  <a:pt x="242508" y="467159"/>
                </a:cubicBezTo>
                <a:cubicBezTo>
                  <a:pt x="169986" y="467159"/>
                  <a:pt x="102532" y="432022"/>
                  <a:pt x="60482" y="371711"/>
                </a:cubicBezTo>
                <a:cubicBezTo>
                  <a:pt x="16128" y="308290"/>
                  <a:pt x="7315" y="228107"/>
                  <a:pt x="36865" y="157255"/>
                </a:cubicBezTo>
                <a:cubicBezTo>
                  <a:pt x="49999" y="125804"/>
                  <a:pt x="67452" y="101438"/>
                  <a:pt x="95217" y="75690"/>
                </a:cubicBezTo>
                <a:lnTo>
                  <a:pt x="110712" y="63247"/>
                </a:lnTo>
                <a:cubicBezTo>
                  <a:pt x="147348" y="36347"/>
                  <a:pt x="186863" y="22580"/>
                  <a:pt x="235019" y="19815"/>
                </a:cubicBezTo>
                <a:close/>
                <a:moveTo>
                  <a:pt x="230066" y="9965"/>
                </a:moveTo>
                <a:cubicBezTo>
                  <a:pt x="183465" y="12500"/>
                  <a:pt x="136346" y="30299"/>
                  <a:pt x="101900" y="57373"/>
                </a:cubicBezTo>
                <a:cubicBezTo>
                  <a:pt x="90149" y="66589"/>
                  <a:pt x="80471" y="74826"/>
                  <a:pt x="71601" y="84964"/>
                </a:cubicBezTo>
                <a:cubicBezTo>
                  <a:pt x="62730" y="95103"/>
                  <a:pt x="54032" y="104953"/>
                  <a:pt x="46140" y="118029"/>
                </a:cubicBezTo>
                <a:cubicBezTo>
                  <a:pt x="20852" y="159906"/>
                  <a:pt x="6567" y="203742"/>
                  <a:pt x="9850" y="256621"/>
                </a:cubicBezTo>
                <a:cubicBezTo>
                  <a:pt x="12961" y="306505"/>
                  <a:pt x="32718" y="356850"/>
                  <a:pt x="63766" y="392910"/>
                </a:cubicBezTo>
                <a:cubicBezTo>
                  <a:pt x="76900" y="408175"/>
                  <a:pt x="85252" y="416182"/>
                  <a:pt x="100748" y="428451"/>
                </a:cubicBezTo>
                <a:cubicBezTo>
                  <a:pt x="143028" y="461918"/>
                  <a:pt x="200574" y="479890"/>
                  <a:pt x="256621" y="476722"/>
                </a:cubicBezTo>
                <a:cubicBezTo>
                  <a:pt x="380698" y="469752"/>
                  <a:pt x="484095" y="363417"/>
                  <a:pt x="476722" y="230239"/>
                </a:cubicBezTo>
                <a:cubicBezTo>
                  <a:pt x="469867" y="105759"/>
                  <a:pt x="363072" y="2707"/>
                  <a:pt x="230066" y="9965"/>
                </a:cubicBezTo>
                <a:close/>
                <a:moveTo>
                  <a:pt x="232082" y="0"/>
                </a:moveTo>
                <a:lnTo>
                  <a:pt x="254490" y="0"/>
                </a:lnTo>
                <a:cubicBezTo>
                  <a:pt x="260308" y="2247"/>
                  <a:pt x="296828" y="-518"/>
                  <a:pt x="346943" y="23272"/>
                </a:cubicBezTo>
                <a:cubicBezTo>
                  <a:pt x="373267" y="35771"/>
                  <a:pt x="402530" y="56451"/>
                  <a:pt x="421827" y="78110"/>
                </a:cubicBezTo>
                <a:cubicBezTo>
                  <a:pt x="428048" y="85137"/>
                  <a:pt x="435824" y="94411"/>
                  <a:pt x="441181" y="102015"/>
                </a:cubicBezTo>
                <a:cubicBezTo>
                  <a:pt x="458405" y="126669"/>
                  <a:pt x="469867" y="149883"/>
                  <a:pt x="478278" y="179952"/>
                </a:cubicBezTo>
                <a:cubicBezTo>
                  <a:pt x="480351" y="187498"/>
                  <a:pt x="482022" y="195389"/>
                  <a:pt x="483347" y="203396"/>
                </a:cubicBezTo>
                <a:cubicBezTo>
                  <a:pt x="484326" y="209444"/>
                  <a:pt x="485017" y="224997"/>
                  <a:pt x="486688" y="229029"/>
                </a:cubicBezTo>
                <a:lnTo>
                  <a:pt x="486688" y="256564"/>
                </a:lnTo>
                <a:cubicBezTo>
                  <a:pt x="485651" y="259271"/>
                  <a:pt x="484326" y="277531"/>
                  <a:pt x="483462" y="282715"/>
                </a:cubicBezTo>
                <a:cubicBezTo>
                  <a:pt x="468139" y="376896"/>
                  <a:pt x="398613" y="453105"/>
                  <a:pt x="306736" y="478335"/>
                </a:cubicBezTo>
                <a:cubicBezTo>
                  <a:pt x="299363" y="480351"/>
                  <a:pt x="291068" y="482252"/>
                  <a:pt x="283291" y="483462"/>
                </a:cubicBezTo>
                <a:cubicBezTo>
                  <a:pt x="277416" y="484383"/>
                  <a:pt x="261806" y="485075"/>
                  <a:pt x="257773" y="486745"/>
                </a:cubicBezTo>
                <a:lnTo>
                  <a:pt x="232140" y="486745"/>
                </a:lnTo>
                <a:cubicBezTo>
                  <a:pt x="230009" y="485939"/>
                  <a:pt x="210654" y="484499"/>
                  <a:pt x="205931" y="483807"/>
                </a:cubicBezTo>
                <a:cubicBezTo>
                  <a:pt x="197751" y="482598"/>
                  <a:pt x="189571" y="480870"/>
                  <a:pt x="181680" y="478738"/>
                </a:cubicBezTo>
                <a:cubicBezTo>
                  <a:pt x="166357" y="474649"/>
                  <a:pt x="152187" y="469349"/>
                  <a:pt x="138881" y="462955"/>
                </a:cubicBezTo>
                <a:cubicBezTo>
                  <a:pt x="106854" y="447575"/>
                  <a:pt x="80587" y="426665"/>
                  <a:pt x="60022" y="403048"/>
                </a:cubicBezTo>
                <a:cubicBezTo>
                  <a:pt x="58697" y="401550"/>
                  <a:pt x="58237" y="400686"/>
                  <a:pt x="56854" y="399246"/>
                </a:cubicBezTo>
                <a:cubicBezTo>
                  <a:pt x="54204" y="396481"/>
                  <a:pt x="52822" y="394235"/>
                  <a:pt x="50287" y="391124"/>
                </a:cubicBezTo>
                <a:cubicBezTo>
                  <a:pt x="40552" y="379085"/>
                  <a:pt x="30184" y="360767"/>
                  <a:pt x="22868" y="346021"/>
                </a:cubicBezTo>
                <a:cubicBezTo>
                  <a:pt x="13018" y="326090"/>
                  <a:pt x="5933" y="301091"/>
                  <a:pt x="2592" y="278453"/>
                </a:cubicBezTo>
                <a:cubicBezTo>
                  <a:pt x="1786" y="273038"/>
                  <a:pt x="979" y="255988"/>
                  <a:pt x="0" y="252704"/>
                </a:cubicBezTo>
                <a:lnTo>
                  <a:pt x="0" y="230815"/>
                </a:lnTo>
                <a:cubicBezTo>
                  <a:pt x="864" y="228511"/>
                  <a:pt x="2362" y="209502"/>
                  <a:pt x="3226" y="204606"/>
                </a:cubicBezTo>
                <a:cubicBezTo>
                  <a:pt x="4493" y="196541"/>
                  <a:pt x="6164" y="188650"/>
                  <a:pt x="8237" y="180989"/>
                </a:cubicBezTo>
                <a:cubicBezTo>
                  <a:pt x="19124" y="140724"/>
                  <a:pt x="33986" y="116704"/>
                  <a:pt x="58121" y="85886"/>
                </a:cubicBezTo>
                <a:cubicBezTo>
                  <a:pt x="65034" y="77073"/>
                  <a:pt x="75057" y="67856"/>
                  <a:pt x="83352" y="60253"/>
                </a:cubicBezTo>
                <a:cubicBezTo>
                  <a:pt x="115206" y="31048"/>
                  <a:pt x="162728" y="9389"/>
                  <a:pt x="206507" y="2823"/>
                </a:cubicBezTo>
                <a:cubicBezTo>
                  <a:pt x="211057" y="2189"/>
                  <a:pt x="229893" y="806"/>
                  <a:pt x="232082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 w="567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00" name="íṩḷïḓe">
            <a:extLst>
              <a:ext uri="{FF2B5EF4-FFF2-40B4-BE49-F238E27FC236}">
                <a16:creationId xmlns:a16="http://schemas.microsoft.com/office/drawing/2014/main" id="{789A8D66-95A4-492E-A4A1-3B65248C5E8A}"/>
              </a:ext>
            </a:extLst>
          </p:cNvPr>
          <p:cNvSpPr txBox="1"/>
          <p:nvPr/>
        </p:nvSpPr>
        <p:spPr>
          <a:xfrm>
            <a:off x="934888" y="730018"/>
            <a:ext cx="13731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chemeClr val="accent5">
                    <a:lumMod val="90000"/>
                    <a:lumOff val="10000"/>
                  </a:schemeClr>
                </a:solidFill>
                <a:latin typeface="+mn-ea"/>
              </a:rPr>
              <a:t>Text here</a:t>
            </a:r>
            <a:endParaRPr lang="zh-CN" altLang="en-US" sz="2000" b="1" dirty="0">
              <a:solidFill>
                <a:schemeClr val="accent5">
                  <a:lumMod val="90000"/>
                  <a:lumOff val="10000"/>
                </a:schemeClr>
              </a:solidFill>
              <a:latin typeface="+mn-ea"/>
            </a:endParaRPr>
          </a:p>
        </p:txBody>
      </p:sp>
      <p:sp>
        <p:nvSpPr>
          <p:cNvPr id="101" name="íSḻíḍe">
            <a:extLst>
              <a:ext uri="{FF2B5EF4-FFF2-40B4-BE49-F238E27FC236}">
                <a16:creationId xmlns:a16="http://schemas.microsoft.com/office/drawing/2014/main" id="{DF2398A7-F1BE-4B8B-A887-56929B22C240}"/>
              </a:ext>
            </a:extLst>
          </p:cNvPr>
          <p:cNvSpPr txBox="1"/>
          <p:nvPr/>
        </p:nvSpPr>
        <p:spPr>
          <a:xfrm>
            <a:off x="934888" y="371611"/>
            <a:ext cx="2911851" cy="260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000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Supporting text here Supporting text here  … …</a:t>
            </a:r>
            <a:endParaRPr lang="zh-CN" altLang="en-US" sz="1000" dirty="0">
              <a:solidFill>
                <a:schemeClr val="accent5">
                  <a:lumMod val="90000"/>
                  <a:lumOff val="10000"/>
                </a:schemeClr>
              </a:solidFill>
            </a:endParaRPr>
          </a:p>
        </p:txBody>
      </p:sp>
      <p:cxnSp>
        <p:nvCxnSpPr>
          <p:cNvPr id="102" name="iṧľíḍê">
            <a:extLst>
              <a:ext uri="{FF2B5EF4-FFF2-40B4-BE49-F238E27FC236}">
                <a16:creationId xmlns:a16="http://schemas.microsoft.com/office/drawing/2014/main" id="{CB17490D-FE8C-46DA-BED0-B48AE1A7C088}"/>
              </a:ext>
            </a:extLst>
          </p:cNvPr>
          <p:cNvCxnSpPr/>
          <p:nvPr/>
        </p:nvCxnSpPr>
        <p:spPr>
          <a:xfrm>
            <a:off x="752475" y="447212"/>
            <a:ext cx="0" cy="565613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53150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ís1íḋê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î$1îḓé">
            <a:extLst>
              <a:ext uri="{FF2B5EF4-FFF2-40B4-BE49-F238E27FC236}">
                <a16:creationId xmlns:a16="http://schemas.microsoft.com/office/drawing/2014/main" id="{FB685B79-8FCA-492C-823E-BCDFB67D16EB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US" altLang="zh-CN" dirty="0"/>
              <a:t>Contents</a:t>
            </a:r>
            <a:endParaRPr lang="zh-CN" altLang="en-US" dirty="0"/>
          </a:p>
        </p:txBody>
      </p:sp>
      <p:grpSp>
        <p:nvGrpSpPr>
          <p:cNvPr id="31" name="is1ïḋè">
            <a:extLst>
              <a:ext uri="{FF2B5EF4-FFF2-40B4-BE49-F238E27FC236}">
                <a16:creationId xmlns:a16="http://schemas.microsoft.com/office/drawing/2014/main" id="{8471571F-7297-48EB-8EA7-1997C9BC3CAE}"/>
              </a:ext>
            </a:extLst>
          </p:cNvPr>
          <p:cNvGrpSpPr/>
          <p:nvPr/>
        </p:nvGrpSpPr>
        <p:grpSpPr>
          <a:xfrm>
            <a:off x="6649064" y="2983443"/>
            <a:ext cx="2959199" cy="369332"/>
            <a:chOff x="6649064" y="1842799"/>
            <a:chExt cx="2959199" cy="369332"/>
          </a:xfrm>
        </p:grpSpPr>
        <p:sp>
          <p:nvSpPr>
            <p:cNvPr id="32" name="íŝlíḍè">
              <a:extLst>
                <a:ext uri="{FF2B5EF4-FFF2-40B4-BE49-F238E27FC236}">
                  <a16:creationId xmlns:a16="http://schemas.microsoft.com/office/drawing/2014/main" id="{7B42B7A9-06D3-4CDC-9DCC-B2E6F8DFB555}"/>
                </a:ext>
              </a:extLst>
            </p:cNvPr>
            <p:cNvSpPr txBox="1"/>
            <p:nvPr/>
          </p:nvSpPr>
          <p:spPr>
            <a:xfrm>
              <a:off x="6649064" y="1873577"/>
              <a:ext cx="3337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>
                  <a:solidFill>
                    <a:schemeClr val="accent1"/>
                  </a:solidFill>
                </a:rPr>
                <a:t>1.</a:t>
              </a:r>
              <a:endParaRPr lang="zh-CN" altLang="en-US" sz="1400" dirty="0">
                <a:solidFill>
                  <a:schemeClr val="accent1"/>
                </a:solidFill>
              </a:endParaRPr>
            </a:p>
          </p:txBody>
        </p:sp>
        <p:sp>
          <p:nvSpPr>
            <p:cNvPr id="33" name="îSḻíḍè">
              <a:extLst>
                <a:ext uri="{FF2B5EF4-FFF2-40B4-BE49-F238E27FC236}">
                  <a16:creationId xmlns:a16="http://schemas.microsoft.com/office/drawing/2014/main" id="{D9206472-1CD8-4276-8982-FC6153D34136}"/>
                </a:ext>
              </a:extLst>
            </p:cNvPr>
            <p:cNvSpPr txBox="1"/>
            <p:nvPr/>
          </p:nvSpPr>
          <p:spPr>
            <a:xfrm>
              <a:off x="7021849" y="1842799"/>
              <a:ext cx="12556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latin typeface="+mn-ea"/>
                </a:rPr>
                <a:t>Text here</a:t>
              </a:r>
              <a:endParaRPr lang="zh-CN" altLang="en-US" b="1" dirty="0">
                <a:latin typeface="+mn-ea"/>
              </a:endParaRPr>
            </a:p>
          </p:txBody>
        </p:sp>
        <p:sp>
          <p:nvSpPr>
            <p:cNvPr id="34" name="ïsļídè">
              <a:extLst>
                <a:ext uri="{FF2B5EF4-FFF2-40B4-BE49-F238E27FC236}">
                  <a16:creationId xmlns:a16="http://schemas.microsoft.com/office/drawing/2014/main" id="{0E537ED1-1101-4856-B34E-05DB3D5DA8A3}"/>
                </a:ext>
              </a:extLst>
            </p:cNvPr>
            <p:cNvSpPr txBox="1"/>
            <p:nvPr/>
          </p:nvSpPr>
          <p:spPr>
            <a:xfrm>
              <a:off x="8277449" y="1880149"/>
              <a:ext cx="1330814" cy="2946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000" i="1" dirty="0">
                  <a:solidFill>
                    <a:schemeClr val="accent4"/>
                  </a:solidFill>
                </a:rPr>
                <a:t>Supporting text here</a:t>
              </a:r>
            </a:p>
          </p:txBody>
        </p:sp>
      </p:grpSp>
      <p:grpSp>
        <p:nvGrpSpPr>
          <p:cNvPr id="35" name="ïśļîdé">
            <a:extLst>
              <a:ext uri="{FF2B5EF4-FFF2-40B4-BE49-F238E27FC236}">
                <a16:creationId xmlns:a16="http://schemas.microsoft.com/office/drawing/2014/main" id="{21B1E14F-7A62-4701-A3AA-A2A0BD6DA44D}"/>
              </a:ext>
            </a:extLst>
          </p:cNvPr>
          <p:cNvGrpSpPr/>
          <p:nvPr/>
        </p:nvGrpSpPr>
        <p:grpSpPr>
          <a:xfrm>
            <a:off x="6649064" y="3570667"/>
            <a:ext cx="2959199" cy="369332"/>
            <a:chOff x="6649064" y="1842799"/>
            <a:chExt cx="2959199" cy="369332"/>
          </a:xfrm>
        </p:grpSpPr>
        <p:sp>
          <p:nvSpPr>
            <p:cNvPr id="36" name="í$ḷiḋê">
              <a:extLst>
                <a:ext uri="{FF2B5EF4-FFF2-40B4-BE49-F238E27FC236}">
                  <a16:creationId xmlns:a16="http://schemas.microsoft.com/office/drawing/2014/main" id="{375E6F2F-EC44-4932-AF24-DC3BE3E55C68}"/>
                </a:ext>
              </a:extLst>
            </p:cNvPr>
            <p:cNvSpPr txBox="1"/>
            <p:nvPr/>
          </p:nvSpPr>
          <p:spPr>
            <a:xfrm>
              <a:off x="6649064" y="1873577"/>
              <a:ext cx="3337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>
                  <a:solidFill>
                    <a:schemeClr val="accent1"/>
                  </a:solidFill>
                </a:rPr>
                <a:t>2.</a:t>
              </a:r>
              <a:endParaRPr lang="zh-CN" altLang="en-US" sz="1400" dirty="0">
                <a:solidFill>
                  <a:schemeClr val="accent1"/>
                </a:solidFill>
              </a:endParaRPr>
            </a:p>
          </p:txBody>
        </p:sp>
        <p:sp>
          <p:nvSpPr>
            <p:cNvPr id="37" name="ï$ļîḓê">
              <a:extLst>
                <a:ext uri="{FF2B5EF4-FFF2-40B4-BE49-F238E27FC236}">
                  <a16:creationId xmlns:a16="http://schemas.microsoft.com/office/drawing/2014/main" id="{05DAF02F-BC48-4F6C-8881-09752B5C9865}"/>
                </a:ext>
              </a:extLst>
            </p:cNvPr>
            <p:cNvSpPr txBox="1"/>
            <p:nvPr/>
          </p:nvSpPr>
          <p:spPr>
            <a:xfrm>
              <a:off x="7021849" y="1842799"/>
              <a:ext cx="12556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latin typeface="+mn-ea"/>
                </a:rPr>
                <a:t>Text here</a:t>
              </a:r>
              <a:endParaRPr lang="zh-CN" altLang="en-US" b="1" dirty="0">
                <a:latin typeface="+mn-ea"/>
              </a:endParaRPr>
            </a:p>
          </p:txBody>
        </p:sp>
        <p:sp>
          <p:nvSpPr>
            <p:cNvPr id="38" name="îşḷîḓe">
              <a:extLst>
                <a:ext uri="{FF2B5EF4-FFF2-40B4-BE49-F238E27FC236}">
                  <a16:creationId xmlns:a16="http://schemas.microsoft.com/office/drawing/2014/main" id="{3C666DE2-97AD-4774-B383-B1F7B6995693}"/>
                </a:ext>
              </a:extLst>
            </p:cNvPr>
            <p:cNvSpPr txBox="1"/>
            <p:nvPr/>
          </p:nvSpPr>
          <p:spPr>
            <a:xfrm>
              <a:off x="8277449" y="1880149"/>
              <a:ext cx="1330814" cy="2946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000" i="1" dirty="0">
                  <a:solidFill>
                    <a:schemeClr val="accent4"/>
                  </a:solidFill>
                </a:rPr>
                <a:t>Supporting text here</a:t>
              </a:r>
            </a:p>
          </p:txBody>
        </p:sp>
      </p:grpSp>
      <p:grpSp>
        <p:nvGrpSpPr>
          <p:cNvPr id="39" name="ïśḷîḑé">
            <a:extLst>
              <a:ext uri="{FF2B5EF4-FFF2-40B4-BE49-F238E27FC236}">
                <a16:creationId xmlns:a16="http://schemas.microsoft.com/office/drawing/2014/main" id="{130F4580-2785-4310-AF5A-CC7FE674831A}"/>
              </a:ext>
            </a:extLst>
          </p:cNvPr>
          <p:cNvGrpSpPr/>
          <p:nvPr/>
        </p:nvGrpSpPr>
        <p:grpSpPr>
          <a:xfrm>
            <a:off x="6649064" y="4157891"/>
            <a:ext cx="2959199" cy="369332"/>
            <a:chOff x="6649064" y="1842799"/>
            <a:chExt cx="2959199" cy="369332"/>
          </a:xfrm>
        </p:grpSpPr>
        <p:sp>
          <p:nvSpPr>
            <p:cNvPr id="40" name="ïṥ1ïďê">
              <a:extLst>
                <a:ext uri="{FF2B5EF4-FFF2-40B4-BE49-F238E27FC236}">
                  <a16:creationId xmlns:a16="http://schemas.microsoft.com/office/drawing/2014/main" id="{6AC061A3-D60B-411A-B2A5-D484D37A2A53}"/>
                </a:ext>
              </a:extLst>
            </p:cNvPr>
            <p:cNvSpPr txBox="1"/>
            <p:nvPr/>
          </p:nvSpPr>
          <p:spPr>
            <a:xfrm>
              <a:off x="6649064" y="1873577"/>
              <a:ext cx="3337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>
                  <a:solidFill>
                    <a:schemeClr val="accent1"/>
                  </a:solidFill>
                </a:rPr>
                <a:t>3.</a:t>
              </a:r>
              <a:endParaRPr lang="zh-CN" altLang="en-US" sz="1400" dirty="0">
                <a:solidFill>
                  <a:schemeClr val="accent1"/>
                </a:solidFill>
              </a:endParaRPr>
            </a:p>
          </p:txBody>
        </p:sp>
        <p:sp>
          <p:nvSpPr>
            <p:cNvPr id="41" name="ïṥļîde">
              <a:extLst>
                <a:ext uri="{FF2B5EF4-FFF2-40B4-BE49-F238E27FC236}">
                  <a16:creationId xmlns:a16="http://schemas.microsoft.com/office/drawing/2014/main" id="{8301C6A8-56F9-45D0-859E-BE637A15AE09}"/>
                </a:ext>
              </a:extLst>
            </p:cNvPr>
            <p:cNvSpPr txBox="1"/>
            <p:nvPr/>
          </p:nvSpPr>
          <p:spPr>
            <a:xfrm>
              <a:off x="7021849" y="1842799"/>
              <a:ext cx="12556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latin typeface="+mn-ea"/>
                </a:rPr>
                <a:t>Text here</a:t>
              </a:r>
              <a:endParaRPr lang="zh-CN" altLang="en-US" b="1" dirty="0">
                <a:latin typeface="+mn-ea"/>
              </a:endParaRPr>
            </a:p>
          </p:txBody>
        </p:sp>
        <p:sp>
          <p:nvSpPr>
            <p:cNvPr id="42" name="îṩḻiḍè">
              <a:extLst>
                <a:ext uri="{FF2B5EF4-FFF2-40B4-BE49-F238E27FC236}">
                  <a16:creationId xmlns:a16="http://schemas.microsoft.com/office/drawing/2014/main" id="{0BB65153-E86C-4039-BEB2-97D7241935A3}"/>
                </a:ext>
              </a:extLst>
            </p:cNvPr>
            <p:cNvSpPr txBox="1"/>
            <p:nvPr/>
          </p:nvSpPr>
          <p:spPr>
            <a:xfrm>
              <a:off x="8277449" y="1880149"/>
              <a:ext cx="1330814" cy="2946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000" i="1" dirty="0">
                  <a:solidFill>
                    <a:schemeClr val="accent4"/>
                  </a:solidFill>
                </a:rPr>
                <a:t>Supporting text here</a:t>
              </a:r>
            </a:p>
          </p:txBody>
        </p:sp>
      </p:grpSp>
      <p:grpSp>
        <p:nvGrpSpPr>
          <p:cNvPr id="43" name="ïṡľïďe">
            <a:extLst>
              <a:ext uri="{FF2B5EF4-FFF2-40B4-BE49-F238E27FC236}">
                <a16:creationId xmlns:a16="http://schemas.microsoft.com/office/drawing/2014/main" id="{AD51C535-A7CD-422A-88C2-D558D1D129D8}"/>
              </a:ext>
            </a:extLst>
          </p:cNvPr>
          <p:cNvGrpSpPr/>
          <p:nvPr/>
        </p:nvGrpSpPr>
        <p:grpSpPr>
          <a:xfrm>
            <a:off x="6649064" y="4745115"/>
            <a:ext cx="2959199" cy="369332"/>
            <a:chOff x="6649064" y="1842799"/>
            <a:chExt cx="2959199" cy="369332"/>
          </a:xfrm>
        </p:grpSpPr>
        <p:sp>
          <p:nvSpPr>
            <p:cNvPr id="44" name="îsļíďê">
              <a:extLst>
                <a:ext uri="{FF2B5EF4-FFF2-40B4-BE49-F238E27FC236}">
                  <a16:creationId xmlns:a16="http://schemas.microsoft.com/office/drawing/2014/main" id="{2B30A016-293E-4518-B485-68E9FF828BF2}"/>
                </a:ext>
              </a:extLst>
            </p:cNvPr>
            <p:cNvSpPr txBox="1"/>
            <p:nvPr/>
          </p:nvSpPr>
          <p:spPr>
            <a:xfrm>
              <a:off x="6649064" y="1873577"/>
              <a:ext cx="3337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>
                  <a:solidFill>
                    <a:schemeClr val="accent1"/>
                  </a:solidFill>
                </a:rPr>
                <a:t>4.</a:t>
              </a:r>
              <a:endParaRPr lang="zh-CN" altLang="en-US" sz="1400" dirty="0">
                <a:solidFill>
                  <a:schemeClr val="accent1"/>
                </a:solidFill>
              </a:endParaRPr>
            </a:p>
          </p:txBody>
        </p:sp>
        <p:sp>
          <p:nvSpPr>
            <p:cNvPr id="45" name="ïŝļidé">
              <a:extLst>
                <a:ext uri="{FF2B5EF4-FFF2-40B4-BE49-F238E27FC236}">
                  <a16:creationId xmlns:a16="http://schemas.microsoft.com/office/drawing/2014/main" id="{C6216E07-B11E-447D-A414-BA358F9851B4}"/>
                </a:ext>
              </a:extLst>
            </p:cNvPr>
            <p:cNvSpPr txBox="1"/>
            <p:nvPr/>
          </p:nvSpPr>
          <p:spPr>
            <a:xfrm>
              <a:off x="7021849" y="1842799"/>
              <a:ext cx="12556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latin typeface="+mn-ea"/>
                </a:rPr>
                <a:t>Text here</a:t>
              </a:r>
              <a:endParaRPr lang="zh-CN" altLang="en-US" b="1" dirty="0">
                <a:latin typeface="+mn-ea"/>
              </a:endParaRPr>
            </a:p>
          </p:txBody>
        </p:sp>
        <p:sp>
          <p:nvSpPr>
            <p:cNvPr id="46" name="ï$lîḓè">
              <a:extLst>
                <a:ext uri="{FF2B5EF4-FFF2-40B4-BE49-F238E27FC236}">
                  <a16:creationId xmlns:a16="http://schemas.microsoft.com/office/drawing/2014/main" id="{6D4B163E-2643-4FA4-ACC1-AAB770D84AE9}"/>
                </a:ext>
              </a:extLst>
            </p:cNvPr>
            <p:cNvSpPr txBox="1"/>
            <p:nvPr/>
          </p:nvSpPr>
          <p:spPr>
            <a:xfrm>
              <a:off x="8277449" y="1880149"/>
              <a:ext cx="1330814" cy="2946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000" i="1" dirty="0">
                  <a:solidFill>
                    <a:schemeClr val="accent4"/>
                  </a:solidFill>
                </a:rPr>
                <a:t>Supporting text here</a:t>
              </a:r>
            </a:p>
          </p:txBody>
        </p:sp>
      </p:grpSp>
      <p:grpSp>
        <p:nvGrpSpPr>
          <p:cNvPr id="47" name="isḻîďè">
            <a:extLst>
              <a:ext uri="{FF2B5EF4-FFF2-40B4-BE49-F238E27FC236}">
                <a16:creationId xmlns:a16="http://schemas.microsoft.com/office/drawing/2014/main" id="{B20AA2B1-C2CF-425B-87A8-6D5FABF15DC4}"/>
              </a:ext>
            </a:extLst>
          </p:cNvPr>
          <p:cNvGrpSpPr/>
          <p:nvPr/>
        </p:nvGrpSpPr>
        <p:grpSpPr>
          <a:xfrm>
            <a:off x="6649064" y="5332341"/>
            <a:ext cx="2959199" cy="369332"/>
            <a:chOff x="6649064" y="1842799"/>
            <a:chExt cx="2959199" cy="369332"/>
          </a:xfrm>
        </p:grpSpPr>
        <p:sp>
          <p:nvSpPr>
            <p:cNvPr id="48" name="íšḻîḓè">
              <a:extLst>
                <a:ext uri="{FF2B5EF4-FFF2-40B4-BE49-F238E27FC236}">
                  <a16:creationId xmlns:a16="http://schemas.microsoft.com/office/drawing/2014/main" id="{E18F6605-2D2A-4E29-94F3-DB9C9DAF01C0}"/>
                </a:ext>
              </a:extLst>
            </p:cNvPr>
            <p:cNvSpPr txBox="1"/>
            <p:nvPr/>
          </p:nvSpPr>
          <p:spPr>
            <a:xfrm>
              <a:off x="6649064" y="1873577"/>
              <a:ext cx="3337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>
                  <a:solidFill>
                    <a:schemeClr val="accent1"/>
                  </a:solidFill>
                </a:rPr>
                <a:t>5.</a:t>
              </a:r>
              <a:endParaRPr lang="zh-CN" altLang="en-US" sz="1400" dirty="0">
                <a:solidFill>
                  <a:schemeClr val="accent1"/>
                </a:solidFill>
              </a:endParaRPr>
            </a:p>
          </p:txBody>
        </p:sp>
        <p:sp>
          <p:nvSpPr>
            <p:cNvPr id="49" name="ísḷïdê">
              <a:extLst>
                <a:ext uri="{FF2B5EF4-FFF2-40B4-BE49-F238E27FC236}">
                  <a16:creationId xmlns:a16="http://schemas.microsoft.com/office/drawing/2014/main" id="{CF374ADB-0592-46AA-B21C-76C3FCDB1E56}"/>
                </a:ext>
              </a:extLst>
            </p:cNvPr>
            <p:cNvSpPr txBox="1"/>
            <p:nvPr/>
          </p:nvSpPr>
          <p:spPr>
            <a:xfrm>
              <a:off x="7021849" y="1842799"/>
              <a:ext cx="12556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latin typeface="+mn-ea"/>
                </a:rPr>
                <a:t>Text here</a:t>
              </a:r>
              <a:endParaRPr lang="zh-CN" altLang="en-US" b="1" dirty="0">
                <a:latin typeface="+mn-ea"/>
              </a:endParaRPr>
            </a:p>
          </p:txBody>
        </p:sp>
        <p:sp>
          <p:nvSpPr>
            <p:cNvPr id="50" name="íṥļïḑè">
              <a:extLst>
                <a:ext uri="{FF2B5EF4-FFF2-40B4-BE49-F238E27FC236}">
                  <a16:creationId xmlns:a16="http://schemas.microsoft.com/office/drawing/2014/main" id="{A9BF0669-B121-4E2B-826D-A24EA03C14D8}"/>
                </a:ext>
              </a:extLst>
            </p:cNvPr>
            <p:cNvSpPr txBox="1"/>
            <p:nvPr/>
          </p:nvSpPr>
          <p:spPr>
            <a:xfrm>
              <a:off x="8277449" y="1880149"/>
              <a:ext cx="1330814" cy="2946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000" i="1" dirty="0">
                  <a:solidFill>
                    <a:schemeClr val="accent4"/>
                  </a:solidFill>
                </a:rPr>
                <a:t>Supporting text here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493073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íṧlîḓè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ï$ḻïḋè">
            <a:extLst>
              <a:ext uri="{FF2B5EF4-FFF2-40B4-BE49-F238E27FC236}">
                <a16:creationId xmlns:a16="http://schemas.microsoft.com/office/drawing/2014/main" id="{447884D8-1815-443D-80C3-FC9D872A4BB1}"/>
              </a:ext>
            </a:extLst>
          </p:cNvPr>
          <p:cNvSpPr/>
          <p:nvPr/>
        </p:nvSpPr>
        <p:spPr>
          <a:xfrm>
            <a:off x="0" y="0"/>
            <a:ext cx="12192000" cy="3966468"/>
          </a:xfrm>
          <a:prstGeom prst="rect">
            <a:avLst/>
          </a:prstGeom>
          <a:blipFill>
            <a:blip r:embed="rId4" cstate="screen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1455" r="-1451"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/>
          </a:p>
        </p:txBody>
      </p:sp>
      <p:sp>
        <p:nvSpPr>
          <p:cNvPr id="51" name="í$ḻîḍé">
            <a:extLst>
              <a:ext uri="{FF2B5EF4-FFF2-40B4-BE49-F238E27FC236}">
                <a16:creationId xmlns:a16="http://schemas.microsoft.com/office/drawing/2014/main" id="{CB45B29F-410D-4858-9081-26DA1FCF8433}"/>
              </a:ext>
            </a:extLst>
          </p:cNvPr>
          <p:cNvSpPr/>
          <p:nvPr/>
        </p:nvSpPr>
        <p:spPr>
          <a:xfrm>
            <a:off x="673098" y="0"/>
            <a:ext cx="11518902" cy="3975100"/>
          </a:xfrm>
          <a:prstGeom prst="rect">
            <a:avLst/>
          </a:prstGeom>
          <a:solidFill>
            <a:schemeClr val="bg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/>
          </a:p>
        </p:txBody>
      </p:sp>
      <p:sp>
        <p:nvSpPr>
          <p:cNvPr id="52" name="íṥḻîďê">
            <a:extLst>
              <a:ext uri="{FF2B5EF4-FFF2-40B4-BE49-F238E27FC236}">
                <a16:creationId xmlns:a16="http://schemas.microsoft.com/office/drawing/2014/main" id="{6A522024-5B7F-44E7-8E59-372CAEF93598}"/>
              </a:ext>
            </a:extLst>
          </p:cNvPr>
          <p:cNvSpPr txBox="1"/>
          <p:nvPr/>
        </p:nvSpPr>
        <p:spPr>
          <a:xfrm>
            <a:off x="4857810" y="1470011"/>
            <a:ext cx="5232400" cy="700616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b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SzPct val="25000"/>
            </a:pPr>
            <a:r>
              <a:rPr lang="en-US" sz="2000" b="1"/>
              <a:t>Unified </a:t>
            </a:r>
            <a:r>
              <a:rPr lang="en-US" sz="2000" b="1" dirty="0"/>
              <a:t>fonts make reading more fluent.</a:t>
            </a:r>
          </a:p>
        </p:txBody>
      </p:sp>
      <p:sp>
        <p:nvSpPr>
          <p:cNvPr id="53" name="îsḷïde">
            <a:extLst>
              <a:ext uri="{FF2B5EF4-FFF2-40B4-BE49-F238E27FC236}">
                <a16:creationId xmlns:a16="http://schemas.microsoft.com/office/drawing/2014/main" id="{B2DC5D61-1405-4AC3-A52F-0F7FC9D81D55}"/>
              </a:ext>
            </a:extLst>
          </p:cNvPr>
          <p:cNvSpPr txBox="1"/>
          <p:nvPr/>
        </p:nvSpPr>
        <p:spPr>
          <a:xfrm>
            <a:off x="4857810" y="2170626"/>
            <a:ext cx="5232400" cy="1042172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SzPct val="25000"/>
            </a:pPr>
            <a:r>
              <a:rPr lang="en-US" sz="1200" dirty="0"/>
              <a:t>Theme </a:t>
            </a:r>
            <a:r>
              <a:rPr lang="en-US" sz="1200"/>
              <a:t>color makes </a:t>
            </a:r>
            <a:r>
              <a:rPr lang="en-US" sz="1200" dirty="0"/>
              <a:t>PPT more convenient to change.</a:t>
            </a:r>
          </a:p>
          <a:p>
            <a:pPr>
              <a:lnSpc>
                <a:spcPct val="150000"/>
              </a:lnSpc>
              <a:buSzPct val="25000"/>
            </a:pPr>
            <a:r>
              <a:rPr lang="en-US" sz="1200" dirty="0"/>
              <a:t>Adjust the spacing to adapt to Chinese typesetting, use the reference line in PPT.</a:t>
            </a:r>
          </a:p>
        </p:txBody>
      </p:sp>
      <p:grpSp>
        <p:nvGrpSpPr>
          <p:cNvPr id="58" name="îsľíḓè">
            <a:extLst>
              <a:ext uri="{FF2B5EF4-FFF2-40B4-BE49-F238E27FC236}">
                <a16:creationId xmlns:a16="http://schemas.microsoft.com/office/drawing/2014/main" id="{80786D39-DC80-455A-8FC0-3E1790349DE4}"/>
              </a:ext>
            </a:extLst>
          </p:cNvPr>
          <p:cNvGrpSpPr/>
          <p:nvPr/>
        </p:nvGrpSpPr>
        <p:grpSpPr>
          <a:xfrm>
            <a:off x="1431045" y="1390649"/>
            <a:ext cx="2251897" cy="4487863"/>
            <a:chOff x="4970052" y="1390649"/>
            <a:chExt cx="2251897" cy="4487863"/>
          </a:xfrm>
        </p:grpSpPr>
        <p:sp>
          <p:nvSpPr>
            <p:cNvPr id="65" name="ïṧḷíďé">
              <a:extLst>
                <a:ext uri="{FF2B5EF4-FFF2-40B4-BE49-F238E27FC236}">
                  <a16:creationId xmlns:a16="http://schemas.microsoft.com/office/drawing/2014/main" id="{0678A9E4-0A75-47B8-911F-B246F537B67B}"/>
                </a:ext>
              </a:extLst>
            </p:cNvPr>
            <p:cNvSpPr/>
            <p:nvPr/>
          </p:nvSpPr>
          <p:spPr>
            <a:xfrm>
              <a:off x="5106302" y="1501428"/>
              <a:ext cx="1982424" cy="4276386"/>
            </a:xfrm>
            <a:custGeom>
              <a:avLst/>
              <a:gdLst>
                <a:gd name="connsiteX0" fmla="*/ 444792 w 4503763"/>
                <a:gd name="connsiteY0" fmla="*/ 0 h 9715289"/>
                <a:gd name="connsiteX1" fmla="*/ 4058971 w 4503763"/>
                <a:gd name="connsiteY1" fmla="*/ 0 h 9715289"/>
                <a:gd name="connsiteX2" fmla="*/ 4503763 w 4503763"/>
                <a:gd name="connsiteY2" fmla="*/ 444792 h 9715289"/>
                <a:gd name="connsiteX3" fmla="*/ 4503763 w 4503763"/>
                <a:gd name="connsiteY3" fmla="*/ 9270497 h 9715289"/>
                <a:gd name="connsiteX4" fmla="*/ 4058971 w 4503763"/>
                <a:gd name="connsiteY4" fmla="*/ 9715289 h 9715289"/>
                <a:gd name="connsiteX5" fmla="*/ 444792 w 4503763"/>
                <a:gd name="connsiteY5" fmla="*/ 9715289 h 9715289"/>
                <a:gd name="connsiteX6" fmla="*/ 0 w 4503763"/>
                <a:gd name="connsiteY6" fmla="*/ 9270497 h 9715289"/>
                <a:gd name="connsiteX7" fmla="*/ 0 w 4503763"/>
                <a:gd name="connsiteY7" fmla="*/ 444792 h 9715289"/>
                <a:gd name="connsiteX8" fmla="*/ 444792 w 4503763"/>
                <a:gd name="connsiteY8" fmla="*/ 0 h 9715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03763" h="9715289">
                  <a:moveTo>
                    <a:pt x="444792" y="0"/>
                  </a:moveTo>
                  <a:lnTo>
                    <a:pt x="4058971" y="0"/>
                  </a:lnTo>
                  <a:cubicBezTo>
                    <a:pt x="4304623" y="0"/>
                    <a:pt x="4503763" y="199140"/>
                    <a:pt x="4503763" y="444792"/>
                  </a:cubicBezTo>
                  <a:lnTo>
                    <a:pt x="4503763" y="9270497"/>
                  </a:lnTo>
                  <a:cubicBezTo>
                    <a:pt x="4503763" y="9516149"/>
                    <a:pt x="4304623" y="9715289"/>
                    <a:pt x="4058971" y="9715289"/>
                  </a:cubicBezTo>
                  <a:lnTo>
                    <a:pt x="444792" y="9715289"/>
                  </a:lnTo>
                  <a:cubicBezTo>
                    <a:pt x="199140" y="9715289"/>
                    <a:pt x="0" y="9516149"/>
                    <a:pt x="0" y="9270497"/>
                  </a:cubicBezTo>
                  <a:lnTo>
                    <a:pt x="0" y="444792"/>
                  </a:lnTo>
                  <a:cubicBezTo>
                    <a:pt x="0" y="199140"/>
                    <a:pt x="199140" y="0"/>
                    <a:pt x="444792" y="0"/>
                  </a:cubicBezTo>
                  <a:close/>
                </a:path>
              </a:pathLst>
            </a:custGeom>
            <a:blipFill>
              <a:blip r:embed="rId5" cstate="screen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 l="-105794" r="-104448"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>
                <a:solidFill>
                  <a:schemeClr val="lt1"/>
                </a:solidFill>
              </a:endParaRPr>
            </a:p>
          </p:txBody>
        </p:sp>
        <p:sp>
          <p:nvSpPr>
            <p:cNvPr id="66" name="íśḷíďe">
              <a:extLst>
                <a:ext uri="{FF2B5EF4-FFF2-40B4-BE49-F238E27FC236}">
                  <a16:creationId xmlns:a16="http://schemas.microsoft.com/office/drawing/2014/main" id="{68B0A768-A8EA-4F3C-B0EA-F9202700F517}"/>
                </a:ext>
              </a:extLst>
            </p:cNvPr>
            <p:cNvSpPr/>
            <p:nvPr/>
          </p:nvSpPr>
          <p:spPr>
            <a:xfrm>
              <a:off x="7185827" y="2440823"/>
              <a:ext cx="36122" cy="4996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2" h="21596" extrusionOk="0">
                  <a:moveTo>
                    <a:pt x="0" y="0"/>
                  </a:moveTo>
                  <a:lnTo>
                    <a:pt x="0" y="21596"/>
                  </a:lnTo>
                  <a:lnTo>
                    <a:pt x="9420" y="21596"/>
                  </a:lnTo>
                  <a:cubicBezTo>
                    <a:pt x="12945" y="21596"/>
                    <a:pt x="14707" y="21598"/>
                    <a:pt x="16579" y="21555"/>
                  </a:cubicBezTo>
                  <a:cubicBezTo>
                    <a:pt x="18628" y="21501"/>
                    <a:pt x="20261" y="21383"/>
                    <a:pt x="21007" y="21235"/>
                  </a:cubicBezTo>
                  <a:cubicBezTo>
                    <a:pt x="21600" y="21099"/>
                    <a:pt x="21572" y="20968"/>
                    <a:pt x="21572" y="20717"/>
                  </a:cubicBezTo>
                  <a:lnTo>
                    <a:pt x="21572" y="879"/>
                  </a:lnTo>
                  <a:cubicBezTo>
                    <a:pt x="21572" y="624"/>
                    <a:pt x="21600" y="497"/>
                    <a:pt x="21007" y="361"/>
                  </a:cubicBezTo>
                  <a:cubicBezTo>
                    <a:pt x="20261" y="213"/>
                    <a:pt x="18628" y="95"/>
                    <a:pt x="16579" y="41"/>
                  </a:cubicBezTo>
                  <a:cubicBezTo>
                    <a:pt x="14707" y="-2"/>
                    <a:pt x="12986" y="0"/>
                    <a:pt x="9514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3200">
                <a:solidFill>
                  <a:schemeClr val="accent1">
                    <a:hueOff val="-12342858"/>
                    <a:satOff val="-30434"/>
                    <a:lumOff val="4509"/>
                  </a:schemeClr>
                </a:solidFill>
              </a:endParaRPr>
            </a:p>
          </p:txBody>
        </p:sp>
        <p:sp>
          <p:nvSpPr>
            <p:cNvPr id="67" name="íṩľïďê">
              <a:extLst>
                <a:ext uri="{FF2B5EF4-FFF2-40B4-BE49-F238E27FC236}">
                  <a16:creationId xmlns:a16="http://schemas.microsoft.com/office/drawing/2014/main" id="{29720ED7-E81B-43C1-902F-0316113ED602}"/>
                </a:ext>
              </a:extLst>
            </p:cNvPr>
            <p:cNvSpPr/>
            <p:nvPr/>
          </p:nvSpPr>
          <p:spPr>
            <a:xfrm>
              <a:off x="4970052" y="2005019"/>
              <a:ext cx="35331" cy="10470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1" h="21600" extrusionOk="0">
                  <a:moveTo>
                    <a:pt x="12326" y="0"/>
                  </a:moveTo>
                  <a:cubicBezTo>
                    <a:pt x="8816" y="0"/>
                    <a:pt x="6993" y="3"/>
                    <a:pt x="5104" y="23"/>
                  </a:cubicBezTo>
                  <a:cubicBezTo>
                    <a:pt x="3009" y="49"/>
                    <a:pt x="1340" y="102"/>
                    <a:pt x="577" y="172"/>
                  </a:cubicBezTo>
                  <a:cubicBezTo>
                    <a:pt x="-29" y="237"/>
                    <a:pt x="0" y="300"/>
                    <a:pt x="0" y="420"/>
                  </a:cubicBezTo>
                  <a:lnTo>
                    <a:pt x="0" y="3023"/>
                  </a:lnTo>
                  <a:cubicBezTo>
                    <a:pt x="0" y="3145"/>
                    <a:pt x="-29" y="3206"/>
                    <a:pt x="577" y="3270"/>
                  </a:cubicBezTo>
                  <a:cubicBezTo>
                    <a:pt x="1340" y="3341"/>
                    <a:pt x="3009" y="3394"/>
                    <a:pt x="5104" y="3420"/>
                  </a:cubicBezTo>
                  <a:cubicBezTo>
                    <a:pt x="7018" y="3440"/>
                    <a:pt x="8778" y="3443"/>
                    <a:pt x="12326" y="3443"/>
                  </a:cubicBezTo>
                  <a:lnTo>
                    <a:pt x="21571" y="3443"/>
                  </a:lnTo>
                  <a:lnTo>
                    <a:pt x="21571" y="0"/>
                  </a:lnTo>
                  <a:lnTo>
                    <a:pt x="12326" y="0"/>
                  </a:lnTo>
                  <a:close/>
                  <a:moveTo>
                    <a:pt x="12326" y="6632"/>
                  </a:moveTo>
                  <a:cubicBezTo>
                    <a:pt x="8816" y="6632"/>
                    <a:pt x="6993" y="6631"/>
                    <a:pt x="5104" y="6651"/>
                  </a:cubicBezTo>
                  <a:cubicBezTo>
                    <a:pt x="3009" y="6677"/>
                    <a:pt x="1340" y="6733"/>
                    <a:pt x="577" y="6804"/>
                  </a:cubicBezTo>
                  <a:cubicBezTo>
                    <a:pt x="-29" y="6869"/>
                    <a:pt x="0" y="6928"/>
                    <a:pt x="0" y="7048"/>
                  </a:cubicBezTo>
                  <a:lnTo>
                    <a:pt x="0" y="12814"/>
                  </a:lnTo>
                  <a:cubicBezTo>
                    <a:pt x="0" y="12936"/>
                    <a:pt x="-29" y="12997"/>
                    <a:pt x="577" y="13062"/>
                  </a:cubicBezTo>
                  <a:cubicBezTo>
                    <a:pt x="1340" y="13132"/>
                    <a:pt x="3009" y="13189"/>
                    <a:pt x="5104" y="13214"/>
                  </a:cubicBezTo>
                  <a:cubicBezTo>
                    <a:pt x="7018" y="13235"/>
                    <a:pt x="8778" y="13234"/>
                    <a:pt x="12326" y="13234"/>
                  </a:cubicBezTo>
                  <a:lnTo>
                    <a:pt x="21571" y="13234"/>
                  </a:lnTo>
                  <a:lnTo>
                    <a:pt x="21571" y="6632"/>
                  </a:lnTo>
                  <a:lnTo>
                    <a:pt x="12326" y="6632"/>
                  </a:lnTo>
                  <a:close/>
                  <a:moveTo>
                    <a:pt x="12326" y="14994"/>
                  </a:moveTo>
                  <a:cubicBezTo>
                    <a:pt x="8816" y="14994"/>
                    <a:pt x="6993" y="14997"/>
                    <a:pt x="5104" y="15017"/>
                  </a:cubicBezTo>
                  <a:cubicBezTo>
                    <a:pt x="3009" y="15043"/>
                    <a:pt x="1340" y="15096"/>
                    <a:pt x="577" y="15167"/>
                  </a:cubicBezTo>
                  <a:cubicBezTo>
                    <a:pt x="-29" y="15232"/>
                    <a:pt x="0" y="15294"/>
                    <a:pt x="0" y="15414"/>
                  </a:cubicBezTo>
                  <a:lnTo>
                    <a:pt x="0" y="21180"/>
                  </a:lnTo>
                  <a:cubicBezTo>
                    <a:pt x="0" y="21302"/>
                    <a:pt x="-29" y="21363"/>
                    <a:pt x="577" y="21428"/>
                  </a:cubicBezTo>
                  <a:cubicBezTo>
                    <a:pt x="1340" y="21498"/>
                    <a:pt x="3009" y="21551"/>
                    <a:pt x="5104" y="21577"/>
                  </a:cubicBezTo>
                  <a:cubicBezTo>
                    <a:pt x="7018" y="21598"/>
                    <a:pt x="8778" y="21600"/>
                    <a:pt x="12326" y="21600"/>
                  </a:cubicBezTo>
                  <a:lnTo>
                    <a:pt x="21571" y="21600"/>
                  </a:lnTo>
                  <a:lnTo>
                    <a:pt x="21571" y="14994"/>
                  </a:lnTo>
                  <a:lnTo>
                    <a:pt x="12326" y="14994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 sz="3200">
                  <a:solidFill>
                    <a:schemeClr val="accent1">
                      <a:hueOff val="-12342858"/>
                      <a:satOff val="-30434"/>
                      <a:lumOff val="4509"/>
                    </a:schemeClr>
                  </a:solidFill>
                </a:defRPr>
              </a:pPr>
              <a:endParaRPr/>
            </a:p>
          </p:txBody>
        </p:sp>
        <p:sp>
          <p:nvSpPr>
            <p:cNvPr id="68" name="ïšḷídé">
              <a:extLst>
                <a:ext uri="{FF2B5EF4-FFF2-40B4-BE49-F238E27FC236}">
                  <a16:creationId xmlns:a16="http://schemas.microsoft.com/office/drawing/2014/main" id="{11B03DD3-CAC3-4819-A5FC-D317AA27A178}"/>
                </a:ext>
              </a:extLst>
            </p:cNvPr>
            <p:cNvSpPr/>
            <p:nvPr/>
          </p:nvSpPr>
          <p:spPr>
            <a:xfrm>
              <a:off x="4988361" y="1390649"/>
              <a:ext cx="2214515" cy="44878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862" y="0"/>
                  </a:moveTo>
                  <a:cubicBezTo>
                    <a:pt x="3463" y="0"/>
                    <a:pt x="2756" y="1"/>
                    <a:pt x="2009" y="118"/>
                  </a:cubicBezTo>
                  <a:cubicBezTo>
                    <a:pt x="1186" y="265"/>
                    <a:pt x="538" y="585"/>
                    <a:pt x="238" y="991"/>
                  </a:cubicBezTo>
                  <a:cubicBezTo>
                    <a:pt x="0" y="1362"/>
                    <a:pt x="0" y="1711"/>
                    <a:pt x="0" y="2399"/>
                  </a:cubicBezTo>
                  <a:lnTo>
                    <a:pt x="0" y="19190"/>
                  </a:lnTo>
                  <a:cubicBezTo>
                    <a:pt x="0" y="19888"/>
                    <a:pt x="0" y="20238"/>
                    <a:pt x="238" y="20609"/>
                  </a:cubicBezTo>
                  <a:cubicBezTo>
                    <a:pt x="538" y="21015"/>
                    <a:pt x="1186" y="21335"/>
                    <a:pt x="2009" y="21482"/>
                  </a:cubicBezTo>
                  <a:cubicBezTo>
                    <a:pt x="2761" y="21600"/>
                    <a:pt x="3468" y="21600"/>
                    <a:pt x="4862" y="21600"/>
                  </a:cubicBezTo>
                  <a:lnTo>
                    <a:pt x="16717" y="21600"/>
                  </a:lnTo>
                  <a:cubicBezTo>
                    <a:pt x="18133" y="21600"/>
                    <a:pt x="18840" y="21600"/>
                    <a:pt x="19592" y="21482"/>
                  </a:cubicBezTo>
                  <a:cubicBezTo>
                    <a:pt x="20415" y="21335"/>
                    <a:pt x="21062" y="21015"/>
                    <a:pt x="21362" y="20609"/>
                  </a:cubicBezTo>
                  <a:cubicBezTo>
                    <a:pt x="21600" y="20238"/>
                    <a:pt x="21600" y="19888"/>
                    <a:pt x="21600" y="19200"/>
                  </a:cubicBezTo>
                  <a:lnTo>
                    <a:pt x="21600" y="2410"/>
                  </a:lnTo>
                  <a:cubicBezTo>
                    <a:pt x="21600" y="1711"/>
                    <a:pt x="21600" y="1362"/>
                    <a:pt x="21362" y="991"/>
                  </a:cubicBezTo>
                  <a:cubicBezTo>
                    <a:pt x="21062" y="585"/>
                    <a:pt x="20415" y="265"/>
                    <a:pt x="19592" y="118"/>
                  </a:cubicBezTo>
                  <a:cubicBezTo>
                    <a:pt x="18840" y="0"/>
                    <a:pt x="18132" y="0"/>
                    <a:pt x="16738" y="0"/>
                  </a:cubicBezTo>
                  <a:lnTo>
                    <a:pt x="4862" y="0"/>
                  </a:lnTo>
                  <a:close/>
                  <a:moveTo>
                    <a:pt x="4609" y="377"/>
                  </a:moveTo>
                  <a:lnTo>
                    <a:pt x="16991" y="377"/>
                  </a:lnTo>
                  <a:cubicBezTo>
                    <a:pt x="18073" y="377"/>
                    <a:pt x="18624" y="376"/>
                    <a:pt x="19208" y="468"/>
                  </a:cubicBezTo>
                  <a:cubicBezTo>
                    <a:pt x="19847" y="582"/>
                    <a:pt x="20351" y="831"/>
                    <a:pt x="20583" y="1146"/>
                  </a:cubicBezTo>
                  <a:cubicBezTo>
                    <a:pt x="20768" y="1434"/>
                    <a:pt x="20768" y="1706"/>
                    <a:pt x="20768" y="2249"/>
                  </a:cubicBezTo>
                  <a:lnTo>
                    <a:pt x="20768" y="19359"/>
                  </a:lnTo>
                  <a:cubicBezTo>
                    <a:pt x="20768" y="19893"/>
                    <a:pt x="20768" y="20165"/>
                    <a:pt x="20583" y="20453"/>
                  </a:cubicBezTo>
                  <a:cubicBezTo>
                    <a:pt x="20351" y="20768"/>
                    <a:pt x="19847" y="21017"/>
                    <a:pt x="19208" y="21132"/>
                  </a:cubicBezTo>
                  <a:cubicBezTo>
                    <a:pt x="18624" y="21223"/>
                    <a:pt x="18073" y="21223"/>
                    <a:pt x="16974" y="21223"/>
                  </a:cubicBezTo>
                  <a:lnTo>
                    <a:pt x="4609" y="21223"/>
                  </a:lnTo>
                  <a:cubicBezTo>
                    <a:pt x="3527" y="21223"/>
                    <a:pt x="2976" y="21223"/>
                    <a:pt x="2392" y="21132"/>
                  </a:cubicBezTo>
                  <a:cubicBezTo>
                    <a:pt x="1753" y="21017"/>
                    <a:pt x="1251" y="20768"/>
                    <a:pt x="1018" y="20453"/>
                  </a:cubicBezTo>
                  <a:cubicBezTo>
                    <a:pt x="833" y="20165"/>
                    <a:pt x="832" y="19893"/>
                    <a:pt x="832" y="19351"/>
                  </a:cubicBezTo>
                  <a:lnTo>
                    <a:pt x="832" y="2240"/>
                  </a:lnTo>
                  <a:cubicBezTo>
                    <a:pt x="832" y="1706"/>
                    <a:pt x="833" y="1434"/>
                    <a:pt x="1018" y="1146"/>
                  </a:cubicBezTo>
                  <a:cubicBezTo>
                    <a:pt x="1251" y="831"/>
                    <a:pt x="1753" y="582"/>
                    <a:pt x="2392" y="468"/>
                  </a:cubicBezTo>
                  <a:cubicBezTo>
                    <a:pt x="2973" y="377"/>
                    <a:pt x="3522" y="377"/>
                    <a:pt x="4609" y="37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 sz="3200">
                  <a:solidFill>
                    <a:schemeClr val="accent1">
                      <a:hueOff val="-12342858"/>
                      <a:satOff val="-30434"/>
                      <a:lumOff val="4509"/>
                    </a:schemeClr>
                  </a:solidFill>
                </a:defRPr>
              </a:pPr>
              <a:endParaRPr/>
            </a:p>
          </p:txBody>
        </p:sp>
        <p:sp>
          <p:nvSpPr>
            <p:cNvPr id="69" name="îş1îḍe">
              <a:extLst>
                <a:ext uri="{FF2B5EF4-FFF2-40B4-BE49-F238E27FC236}">
                  <a16:creationId xmlns:a16="http://schemas.microsoft.com/office/drawing/2014/main" id="{D3970F79-6B69-461F-AE50-535DEB0B712A}"/>
                </a:ext>
              </a:extLst>
            </p:cNvPr>
            <p:cNvSpPr/>
            <p:nvPr/>
          </p:nvSpPr>
          <p:spPr>
            <a:xfrm>
              <a:off x="5021969" y="1424398"/>
              <a:ext cx="2147422" cy="44201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478" y="0"/>
                  </a:moveTo>
                  <a:cubicBezTo>
                    <a:pt x="3189" y="0"/>
                    <a:pt x="2539" y="1"/>
                    <a:pt x="1850" y="107"/>
                  </a:cubicBezTo>
                  <a:cubicBezTo>
                    <a:pt x="1093" y="241"/>
                    <a:pt x="495" y="531"/>
                    <a:pt x="219" y="899"/>
                  </a:cubicBezTo>
                  <a:cubicBezTo>
                    <a:pt x="0" y="1235"/>
                    <a:pt x="0" y="1552"/>
                    <a:pt x="0" y="2175"/>
                  </a:cubicBezTo>
                  <a:lnTo>
                    <a:pt x="0" y="19415"/>
                  </a:lnTo>
                  <a:cubicBezTo>
                    <a:pt x="0" y="20049"/>
                    <a:pt x="0" y="20365"/>
                    <a:pt x="219" y="20701"/>
                  </a:cubicBezTo>
                  <a:cubicBezTo>
                    <a:pt x="495" y="21069"/>
                    <a:pt x="1093" y="21359"/>
                    <a:pt x="1850" y="21493"/>
                  </a:cubicBezTo>
                  <a:cubicBezTo>
                    <a:pt x="2543" y="21600"/>
                    <a:pt x="3194" y="21600"/>
                    <a:pt x="4478" y="21600"/>
                  </a:cubicBezTo>
                  <a:lnTo>
                    <a:pt x="17103" y="21600"/>
                  </a:lnTo>
                  <a:cubicBezTo>
                    <a:pt x="18407" y="21600"/>
                    <a:pt x="19057" y="21600"/>
                    <a:pt x="19750" y="21493"/>
                  </a:cubicBezTo>
                  <a:cubicBezTo>
                    <a:pt x="20507" y="21359"/>
                    <a:pt x="21105" y="21069"/>
                    <a:pt x="21381" y="20701"/>
                  </a:cubicBezTo>
                  <a:cubicBezTo>
                    <a:pt x="21600" y="20365"/>
                    <a:pt x="21600" y="20048"/>
                    <a:pt x="21600" y="19425"/>
                  </a:cubicBezTo>
                  <a:lnTo>
                    <a:pt x="21600" y="2185"/>
                  </a:lnTo>
                  <a:cubicBezTo>
                    <a:pt x="21600" y="1551"/>
                    <a:pt x="21600" y="1235"/>
                    <a:pt x="21381" y="899"/>
                  </a:cubicBezTo>
                  <a:cubicBezTo>
                    <a:pt x="21105" y="531"/>
                    <a:pt x="20507" y="241"/>
                    <a:pt x="19750" y="107"/>
                  </a:cubicBezTo>
                  <a:cubicBezTo>
                    <a:pt x="19057" y="0"/>
                    <a:pt x="18406" y="0"/>
                    <a:pt x="17122" y="0"/>
                  </a:cubicBezTo>
                  <a:lnTo>
                    <a:pt x="4478" y="0"/>
                  </a:lnTo>
                  <a:close/>
                  <a:moveTo>
                    <a:pt x="4068" y="499"/>
                  </a:moveTo>
                  <a:lnTo>
                    <a:pt x="5025" y="499"/>
                  </a:lnTo>
                  <a:cubicBezTo>
                    <a:pt x="5096" y="503"/>
                    <a:pt x="5163" y="515"/>
                    <a:pt x="5212" y="541"/>
                  </a:cubicBezTo>
                  <a:cubicBezTo>
                    <a:pt x="5257" y="565"/>
                    <a:pt x="5280" y="596"/>
                    <a:pt x="5285" y="628"/>
                  </a:cubicBezTo>
                  <a:cubicBezTo>
                    <a:pt x="5292" y="675"/>
                    <a:pt x="5300" y="719"/>
                    <a:pt x="5312" y="761"/>
                  </a:cubicBezTo>
                  <a:cubicBezTo>
                    <a:pt x="5325" y="807"/>
                    <a:pt x="5343" y="851"/>
                    <a:pt x="5369" y="893"/>
                  </a:cubicBezTo>
                  <a:cubicBezTo>
                    <a:pt x="5426" y="969"/>
                    <a:pt x="5516" y="1037"/>
                    <a:pt x="5631" y="1092"/>
                  </a:cubicBezTo>
                  <a:cubicBezTo>
                    <a:pt x="5746" y="1148"/>
                    <a:pt x="5886" y="1192"/>
                    <a:pt x="6042" y="1220"/>
                  </a:cubicBezTo>
                  <a:cubicBezTo>
                    <a:pt x="6185" y="1242"/>
                    <a:pt x="6324" y="1253"/>
                    <a:pt x="6494" y="1258"/>
                  </a:cubicBezTo>
                  <a:cubicBezTo>
                    <a:pt x="6664" y="1264"/>
                    <a:pt x="6866" y="1263"/>
                    <a:pt x="7135" y="1263"/>
                  </a:cubicBezTo>
                  <a:lnTo>
                    <a:pt x="14440" y="1263"/>
                  </a:lnTo>
                  <a:cubicBezTo>
                    <a:pt x="14708" y="1263"/>
                    <a:pt x="14910" y="1264"/>
                    <a:pt x="15080" y="1258"/>
                  </a:cubicBezTo>
                  <a:cubicBezTo>
                    <a:pt x="15251" y="1253"/>
                    <a:pt x="15390" y="1242"/>
                    <a:pt x="15533" y="1220"/>
                  </a:cubicBezTo>
                  <a:cubicBezTo>
                    <a:pt x="15689" y="1192"/>
                    <a:pt x="15829" y="1148"/>
                    <a:pt x="15944" y="1092"/>
                  </a:cubicBezTo>
                  <a:cubicBezTo>
                    <a:pt x="16058" y="1037"/>
                    <a:pt x="16148" y="969"/>
                    <a:pt x="16205" y="893"/>
                  </a:cubicBezTo>
                  <a:cubicBezTo>
                    <a:pt x="16232" y="851"/>
                    <a:pt x="16249" y="807"/>
                    <a:pt x="16262" y="761"/>
                  </a:cubicBezTo>
                  <a:cubicBezTo>
                    <a:pt x="16274" y="719"/>
                    <a:pt x="16282" y="675"/>
                    <a:pt x="16289" y="628"/>
                  </a:cubicBezTo>
                  <a:cubicBezTo>
                    <a:pt x="16294" y="596"/>
                    <a:pt x="16318" y="565"/>
                    <a:pt x="16362" y="541"/>
                  </a:cubicBezTo>
                  <a:cubicBezTo>
                    <a:pt x="16412" y="515"/>
                    <a:pt x="16480" y="503"/>
                    <a:pt x="16551" y="499"/>
                  </a:cubicBezTo>
                  <a:lnTo>
                    <a:pt x="17532" y="499"/>
                  </a:lnTo>
                  <a:cubicBezTo>
                    <a:pt x="18404" y="499"/>
                    <a:pt x="18846" y="499"/>
                    <a:pt x="19317" y="571"/>
                  </a:cubicBezTo>
                  <a:cubicBezTo>
                    <a:pt x="19831" y="662"/>
                    <a:pt x="20237" y="859"/>
                    <a:pt x="20424" y="1109"/>
                  </a:cubicBezTo>
                  <a:cubicBezTo>
                    <a:pt x="20573" y="1338"/>
                    <a:pt x="20573" y="1553"/>
                    <a:pt x="20573" y="1983"/>
                  </a:cubicBezTo>
                  <a:lnTo>
                    <a:pt x="20573" y="19623"/>
                  </a:lnTo>
                  <a:cubicBezTo>
                    <a:pt x="20573" y="20046"/>
                    <a:pt x="20573" y="20262"/>
                    <a:pt x="20424" y="20491"/>
                  </a:cubicBezTo>
                  <a:cubicBezTo>
                    <a:pt x="20237" y="20741"/>
                    <a:pt x="19831" y="20938"/>
                    <a:pt x="19317" y="21029"/>
                  </a:cubicBezTo>
                  <a:cubicBezTo>
                    <a:pt x="18846" y="21101"/>
                    <a:pt x="18403" y="21101"/>
                    <a:pt x="17517" y="21101"/>
                  </a:cubicBezTo>
                  <a:lnTo>
                    <a:pt x="4068" y="21101"/>
                  </a:lnTo>
                  <a:cubicBezTo>
                    <a:pt x="3196" y="21101"/>
                    <a:pt x="2754" y="21101"/>
                    <a:pt x="2283" y="21029"/>
                  </a:cubicBezTo>
                  <a:cubicBezTo>
                    <a:pt x="1769" y="20938"/>
                    <a:pt x="1363" y="20741"/>
                    <a:pt x="1176" y="20491"/>
                  </a:cubicBezTo>
                  <a:cubicBezTo>
                    <a:pt x="1027" y="20262"/>
                    <a:pt x="1027" y="20047"/>
                    <a:pt x="1027" y="19617"/>
                  </a:cubicBezTo>
                  <a:lnTo>
                    <a:pt x="1027" y="1977"/>
                  </a:lnTo>
                  <a:cubicBezTo>
                    <a:pt x="1027" y="1554"/>
                    <a:pt x="1027" y="1338"/>
                    <a:pt x="1176" y="1109"/>
                  </a:cubicBezTo>
                  <a:cubicBezTo>
                    <a:pt x="1363" y="859"/>
                    <a:pt x="1769" y="662"/>
                    <a:pt x="2283" y="571"/>
                  </a:cubicBezTo>
                  <a:cubicBezTo>
                    <a:pt x="2751" y="499"/>
                    <a:pt x="3195" y="499"/>
                    <a:pt x="4068" y="499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 sz="3200">
                  <a:solidFill>
                    <a:schemeClr val="accent1">
                      <a:hueOff val="-12342858"/>
                      <a:satOff val="-30434"/>
                      <a:lumOff val="4509"/>
                    </a:schemeClr>
                  </a:solidFill>
                </a:defRPr>
              </a:pPr>
              <a:endParaRPr/>
            </a:p>
          </p:txBody>
        </p:sp>
        <p:sp>
          <p:nvSpPr>
            <p:cNvPr id="70" name="işľîḓé">
              <a:extLst>
                <a:ext uri="{FF2B5EF4-FFF2-40B4-BE49-F238E27FC236}">
                  <a16:creationId xmlns:a16="http://schemas.microsoft.com/office/drawing/2014/main" id="{7F414DDA-C674-49EB-841B-63CAE6227F7C}"/>
                </a:ext>
              </a:extLst>
            </p:cNvPr>
            <p:cNvSpPr/>
            <p:nvPr/>
          </p:nvSpPr>
          <p:spPr>
            <a:xfrm>
              <a:off x="6296131" y="1534822"/>
              <a:ext cx="63303" cy="6330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 sz="3200">
                  <a:solidFill>
                    <a:schemeClr val="accent1">
                      <a:hueOff val="-12342858"/>
                      <a:satOff val="-30434"/>
                      <a:lumOff val="4509"/>
                    </a:schemeClr>
                  </a:solidFill>
                </a:defRPr>
              </a:pPr>
              <a:endParaRPr/>
            </a:p>
          </p:txBody>
        </p:sp>
        <p:sp>
          <p:nvSpPr>
            <p:cNvPr id="71" name="ïsļíḋé">
              <a:extLst>
                <a:ext uri="{FF2B5EF4-FFF2-40B4-BE49-F238E27FC236}">
                  <a16:creationId xmlns:a16="http://schemas.microsoft.com/office/drawing/2014/main" id="{ADDB9372-2E7C-45FE-B31D-D721FF0C28FC}"/>
                </a:ext>
              </a:extLst>
            </p:cNvPr>
            <p:cNvSpPr/>
            <p:nvPr/>
          </p:nvSpPr>
          <p:spPr>
            <a:xfrm>
              <a:off x="5958538" y="1547431"/>
              <a:ext cx="270506" cy="381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24" y="0"/>
                  </a:moveTo>
                  <a:cubicBezTo>
                    <a:pt x="1103" y="0"/>
                    <a:pt x="729" y="1260"/>
                    <a:pt x="453" y="3213"/>
                  </a:cubicBezTo>
                  <a:cubicBezTo>
                    <a:pt x="178" y="5166"/>
                    <a:pt x="0" y="7820"/>
                    <a:pt x="0" y="10800"/>
                  </a:cubicBezTo>
                  <a:cubicBezTo>
                    <a:pt x="0" y="16761"/>
                    <a:pt x="683" y="21600"/>
                    <a:pt x="1524" y="21600"/>
                  </a:cubicBezTo>
                  <a:cubicBezTo>
                    <a:pt x="1961" y="21600"/>
                    <a:pt x="2397" y="21600"/>
                    <a:pt x="2834" y="21600"/>
                  </a:cubicBezTo>
                  <a:cubicBezTo>
                    <a:pt x="5336" y="21600"/>
                    <a:pt x="7838" y="21600"/>
                    <a:pt x="10340" y="21600"/>
                  </a:cubicBezTo>
                  <a:cubicBezTo>
                    <a:pt x="10533" y="21600"/>
                    <a:pt x="10727" y="21600"/>
                    <a:pt x="10920" y="21600"/>
                  </a:cubicBezTo>
                  <a:lnTo>
                    <a:pt x="20076" y="21600"/>
                  </a:lnTo>
                  <a:cubicBezTo>
                    <a:pt x="20497" y="21600"/>
                    <a:pt x="20871" y="20340"/>
                    <a:pt x="21147" y="18387"/>
                  </a:cubicBezTo>
                  <a:cubicBezTo>
                    <a:pt x="21422" y="16434"/>
                    <a:pt x="21600" y="13780"/>
                    <a:pt x="21600" y="10800"/>
                  </a:cubicBezTo>
                  <a:cubicBezTo>
                    <a:pt x="21600" y="4839"/>
                    <a:pt x="20917" y="0"/>
                    <a:pt x="20076" y="0"/>
                  </a:cubicBezTo>
                  <a:cubicBezTo>
                    <a:pt x="19639" y="0"/>
                    <a:pt x="19203" y="0"/>
                    <a:pt x="18766" y="0"/>
                  </a:cubicBezTo>
                  <a:cubicBezTo>
                    <a:pt x="16264" y="0"/>
                    <a:pt x="13762" y="0"/>
                    <a:pt x="11260" y="0"/>
                  </a:cubicBezTo>
                  <a:lnTo>
                    <a:pt x="1524" y="0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 sz="3200">
                  <a:solidFill>
                    <a:schemeClr val="accent1">
                      <a:hueOff val="-12342858"/>
                      <a:satOff val="-30434"/>
                      <a:lumOff val="4509"/>
                    </a:schemeClr>
                  </a:solidFill>
                </a:defRPr>
              </a:pPr>
              <a:endParaRPr/>
            </a:p>
          </p:txBody>
        </p:sp>
      </p:grpSp>
      <p:sp>
        <p:nvSpPr>
          <p:cNvPr id="54" name="islîḑé">
            <a:extLst>
              <a:ext uri="{FF2B5EF4-FFF2-40B4-BE49-F238E27FC236}">
                <a16:creationId xmlns:a16="http://schemas.microsoft.com/office/drawing/2014/main" id="{145003B4-86D4-4CC1-939E-F5B68A1C908F}"/>
              </a:ext>
            </a:extLst>
          </p:cNvPr>
          <p:cNvSpPr/>
          <p:nvPr/>
        </p:nvSpPr>
        <p:spPr>
          <a:xfrm>
            <a:off x="4857810" y="4260657"/>
            <a:ext cx="2508190" cy="644351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defTabSz="913765">
              <a:buSzPct val="25000"/>
              <a:defRPr/>
            </a:pPr>
            <a:r>
              <a:rPr lang="de-DE" altLang="zh-CN" b="1" dirty="0">
                <a:solidFill>
                  <a:schemeClr val="accent1"/>
                </a:solidFill>
              </a:rPr>
              <a:t>Text here</a:t>
            </a:r>
            <a:endParaRPr kumimoji="0" lang="de-DE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</a:endParaRPr>
          </a:p>
        </p:txBody>
      </p:sp>
      <p:sp>
        <p:nvSpPr>
          <p:cNvPr id="56" name="ïṣlíḍê">
            <a:extLst>
              <a:ext uri="{FF2B5EF4-FFF2-40B4-BE49-F238E27FC236}">
                <a16:creationId xmlns:a16="http://schemas.microsoft.com/office/drawing/2014/main" id="{981D29B4-6501-44DD-B67D-942A831DC3F8}"/>
              </a:ext>
            </a:extLst>
          </p:cNvPr>
          <p:cNvSpPr/>
          <p:nvPr/>
        </p:nvSpPr>
        <p:spPr bwMode="auto">
          <a:xfrm>
            <a:off x="4857811" y="4910968"/>
            <a:ext cx="2508190" cy="772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100" dirty="0"/>
              <a:t>Supporting text here.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100" dirty="0"/>
              <a:t>… …</a:t>
            </a:r>
          </a:p>
        </p:txBody>
      </p:sp>
      <p:sp>
        <p:nvSpPr>
          <p:cNvPr id="35" name="îṣḷiḑe">
            <a:extLst>
              <a:ext uri="{FF2B5EF4-FFF2-40B4-BE49-F238E27FC236}">
                <a16:creationId xmlns:a16="http://schemas.microsoft.com/office/drawing/2014/main" id="{EBF039AA-BB30-4A96-AFE7-98B3149C4764}"/>
              </a:ext>
            </a:extLst>
          </p:cNvPr>
          <p:cNvSpPr/>
          <p:nvPr/>
        </p:nvSpPr>
        <p:spPr>
          <a:xfrm>
            <a:off x="7084671" y="4260657"/>
            <a:ext cx="2508190" cy="644351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defTabSz="913765">
              <a:buSzPct val="25000"/>
              <a:defRPr/>
            </a:pPr>
            <a:r>
              <a:rPr lang="de-DE" altLang="zh-CN" b="1" dirty="0">
                <a:solidFill>
                  <a:schemeClr val="accent1"/>
                </a:solidFill>
              </a:rPr>
              <a:t>Text here</a:t>
            </a:r>
            <a:endParaRPr kumimoji="0" lang="de-DE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</a:endParaRPr>
          </a:p>
        </p:txBody>
      </p:sp>
      <p:sp>
        <p:nvSpPr>
          <p:cNvPr id="36" name="îṣḻîḍê">
            <a:extLst>
              <a:ext uri="{FF2B5EF4-FFF2-40B4-BE49-F238E27FC236}">
                <a16:creationId xmlns:a16="http://schemas.microsoft.com/office/drawing/2014/main" id="{A71A82F0-E451-42C1-BFCB-DB42CEDBD915}"/>
              </a:ext>
            </a:extLst>
          </p:cNvPr>
          <p:cNvSpPr/>
          <p:nvPr/>
        </p:nvSpPr>
        <p:spPr bwMode="auto">
          <a:xfrm>
            <a:off x="7084671" y="4910968"/>
            <a:ext cx="2508190" cy="772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100"/>
              <a:t>Supporting text here.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100"/>
              <a:t>… …</a:t>
            </a:r>
            <a:endParaRPr lang="en-US" altLang="zh-CN" sz="1100" dirty="0"/>
          </a:p>
        </p:txBody>
      </p:sp>
      <p:sp>
        <p:nvSpPr>
          <p:cNvPr id="25" name="ïŝḷïďê">
            <a:extLst>
              <a:ext uri="{FF2B5EF4-FFF2-40B4-BE49-F238E27FC236}">
                <a16:creationId xmlns:a16="http://schemas.microsoft.com/office/drawing/2014/main" id="{C27D8A56-BE14-466C-8CB6-6A98F8DE0C6B}"/>
              </a:ext>
            </a:extLst>
          </p:cNvPr>
          <p:cNvSpPr/>
          <p:nvPr/>
        </p:nvSpPr>
        <p:spPr>
          <a:xfrm>
            <a:off x="11576377" y="6284427"/>
            <a:ext cx="486688" cy="486745"/>
          </a:xfrm>
          <a:custGeom>
            <a:avLst/>
            <a:gdLst>
              <a:gd name="connsiteX0" fmla="*/ 204778 w 486688"/>
              <a:gd name="connsiteY0" fmla="*/ 430927 h 486745"/>
              <a:gd name="connsiteX1" fmla="*/ 201566 w 486688"/>
              <a:gd name="connsiteY1" fmla="*/ 433131 h 486745"/>
              <a:gd name="connsiteX2" fmla="*/ 201212 w 486688"/>
              <a:gd name="connsiteY2" fmla="*/ 433108 h 486745"/>
              <a:gd name="connsiteX3" fmla="*/ 217652 w 486688"/>
              <a:gd name="connsiteY3" fmla="*/ 420898 h 486745"/>
              <a:gd name="connsiteX4" fmla="*/ 222463 w 486688"/>
              <a:gd name="connsiteY4" fmla="*/ 427356 h 486745"/>
              <a:gd name="connsiteX5" fmla="*/ 217336 w 486688"/>
              <a:gd name="connsiteY5" fmla="*/ 422172 h 486745"/>
              <a:gd name="connsiteX6" fmla="*/ 212094 w 486688"/>
              <a:gd name="connsiteY6" fmla="*/ 427587 h 486745"/>
              <a:gd name="connsiteX7" fmla="*/ 222117 w 486688"/>
              <a:gd name="connsiteY7" fmla="*/ 432598 h 486745"/>
              <a:gd name="connsiteX8" fmla="*/ 214110 w 486688"/>
              <a:gd name="connsiteY8" fmla="*/ 438762 h 486745"/>
              <a:gd name="connsiteX9" fmla="*/ 208523 w 486688"/>
              <a:gd name="connsiteY9" fmla="*/ 428912 h 486745"/>
              <a:gd name="connsiteX10" fmla="*/ 217652 w 486688"/>
              <a:gd name="connsiteY10" fmla="*/ 420898 h 486745"/>
              <a:gd name="connsiteX11" fmla="*/ 249767 w 486688"/>
              <a:gd name="connsiteY11" fmla="*/ 420156 h 486745"/>
              <a:gd name="connsiteX12" fmla="*/ 249997 w 486688"/>
              <a:gd name="connsiteY12" fmla="*/ 423036 h 486745"/>
              <a:gd name="connsiteX13" fmla="*/ 259847 w 486688"/>
              <a:gd name="connsiteY13" fmla="*/ 429488 h 486745"/>
              <a:gd name="connsiteX14" fmla="*/ 262266 w 486688"/>
              <a:gd name="connsiteY14" fmla="*/ 438416 h 486745"/>
              <a:gd name="connsiteX15" fmla="*/ 254029 w 486688"/>
              <a:gd name="connsiteY15" fmla="*/ 438359 h 486745"/>
              <a:gd name="connsiteX16" fmla="*/ 256506 w 486688"/>
              <a:gd name="connsiteY16" fmla="*/ 436573 h 486745"/>
              <a:gd name="connsiteX17" fmla="*/ 255988 w 486688"/>
              <a:gd name="connsiteY17" fmla="*/ 423324 h 486745"/>
              <a:gd name="connsiteX18" fmla="*/ 249939 w 486688"/>
              <a:gd name="connsiteY18" fmla="*/ 434960 h 486745"/>
              <a:gd name="connsiteX19" fmla="*/ 252359 w 486688"/>
              <a:gd name="connsiteY19" fmla="*/ 438359 h 486745"/>
              <a:gd name="connsiteX20" fmla="*/ 244179 w 486688"/>
              <a:gd name="connsiteY20" fmla="*/ 438416 h 486745"/>
              <a:gd name="connsiteX21" fmla="*/ 246195 w 486688"/>
              <a:gd name="connsiteY21" fmla="*/ 435997 h 486745"/>
              <a:gd name="connsiteX22" fmla="*/ 246541 w 486688"/>
              <a:gd name="connsiteY22" fmla="*/ 425455 h 486745"/>
              <a:gd name="connsiteX23" fmla="*/ 245734 w 486688"/>
              <a:gd name="connsiteY23" fmla="*/ 423612 h 486745"/>
              <a:gd name="connsiteX24" fmla="*/ 244409 w 486688"/>
              <a:gd name="connsiteY24" fmla="*/ 422575 h 486745"/>
              <a:gd name="connsiteX25" fmla="*/ 243891 w 486688"/>
              <a:gd name="connsiteY25" fmla="*/ 422230 h 486745"/>
              <a:gd name="connsiteX26" fmla="*/ 269524 w 486688"/>
              <a:gd name="connsiteY26" fmla="*/ 419349 h 486745"/>
              <a:gd name="connsiteX27" fmla="*/ 271943 w 486688"/>
              <a:gd name="connsiteY27" fmla="*/ 435823 h 486745"/>
              <a:gd name="connsiteX28" fmla="*/ 273614 w 486688"/>
              <a:gd name="connsiteY28" fmla="*/ 437206 h 486745"/>
              <a:gd name="connsiteX29" fmla="*/ 265319 w 486688"/>
              <a:gd name="connsiteY29" fmla="*/ 437782 h 486745"/>
              <a:gd name="connsiteX30" fmla="*/ 267047 w 486688"/>
              <a:gd name="connsiteY30" fmla="*/ 428162 h 486745"/>
              <a:gd name="connsiteX31" fmla="*/ 264973 w 486688"/>
              <a:gd name="connsiteY31" fmla="*/ 422344 h 486745"/>
              <a:gd name="connsiteX32" fmla="*/ 263879 w 486688"/>
              <a:gd name="connsiteY32" fmla="*/ 421596 h 486745"/>
              <a:gd name="connsiteX33" fmla="*/ 199766 w 486688"/>
              <a:gd name="connsiteY33" fmla="*/ 419255 h 486745"/>
              <a:gd name="connsiteX34" fmla="*/ 195389 w 486688"/>
              <a:gd name="connsiteY34" fmla="*/ 423208 h 486745"/>
              <a:gd name="connsiteX35" fmla="*/ 203107 w 486688"/>
              <a:gd name="connsiteY35" fmla="*/ 424936 h 486745"/>
              <a:gd name="connsiteX36" fmla="*/ 199766 w 486688"/>
              <a:gd name="connsiteY36" fmla="*/ 419255 h 486745"/>
              <a:gd name="connsiteX37" fmla="*/ 199291 w 486688"/>
              <a:gd name="connsiteY37" fmla="*/ 418096 h 486745"/>
              <a:gd name="connsiteX38" fmla="*/ 205642 w 486688"/>
              <a:gd name="connsiteY38" fmla="*/ 426665 h 486745"/>
              <a:gd name="connsiteX39" fmla="*/ 194179 w 486688"/>
              <a:gd name="connsiteY39" fmla="*/ 424706 h 486745"/>
              <a:gd name="connsiteX40" fmla="*/ 196886 w 486688"/>
              <a:gd name="connsiteY40" fmla="*/ 432828 h 486745"/>
              <a:gd name="connsiteX41" fmla="*/ 201212 w 486688"/>
              <a:gd name="connsiteY41" fmla="*/ 433108 h 486745"/>
              <a:gd name="connsiteX42" fmla="*/ 195921 w 486688"/>
              <a:gd name="connsiteY42" fmla="*/ 436342 h 486745"/>
              <a:gd name="connsiteX43" fmla="*/ 190953 w 486688"/>
              <a:gd name="connsiteY43" fmla="*/ 426031 h 486745"/>
              <a:gd name="connsiteX44" fmla="*/ 199291 w 486688"/>
              <a:gd name="connsiteY44" fmla="*/ 418096 h 486745"/>
              <a:gd name="connsiteX45" fmla="*/ 283241 w 486688"/>
              <a:gd name="connsiteY45" fmla="*/ 416627 h 486745"/>
              <a:gd name="connsiteX46" fmla="*/ 289455 w 486688"/>
              <a:gd name="connsiteY46" fmla="*/ 421135 h 486745"/>
              <a:gd name="connsiteX47" fmla="*/ 287899 w 486688"/>
              <a:gd name="connsiteY47" fmla="*/ 421653 h 486745"/>
              <a:gd name="connsiteX48" fmla="*/ 283118 w 486688"/>
              <a:gd name="connsiteY48" fmla="*/ 418139 h 486745"/>
              <a:gd name="connsiteX49" fmla="*/ 284558 w 486688"/>
              <a:gd name="connsiteY49" fmla="*/ 431618 h 486745"/>
              <a:gd name="connsiteX50" fmla="*/ 290549 w 486688"/>
              <a:gd name="connsiteY50" fmla="*/ 427010 h 486745"/>
              <a:gd name="connsiteX51" fmla="*/ 276552 w 486688"/>
              <a:gd name="connsiteY51" fmla="*/ 427413 h 486745"/>
              <a:gd name="connsiteX52" fmla="*/ 283241 w 486688"/>
              <a:gd name="connsiteY52" fmla="*/ 416627 h 486745"/>
              <a:gd name="connsiteX53" fmla="*/ 229892 w 486688"/>
              <a:gd name="connsiteY53" fmla="*/ 411515 h 486745"/>
              <a:gd name="connsiteX54" fmla="*/ 230296 w 486688"/>
              <a:gd name="connsiteY54" fmla="*/ 423669 h 486745"/>
              <a:gd name="connsiteX55" fmla="*/ 239743 w 486688"/>
              <a:gd name="connsiteY55" fmla="*/ 424015 h 486745"/>
              <a:gd name="connsiteX56" fmla="*/ 240376 w 486688"/>
              <a:gd name="connsiteY56" fmla="*/ 435766 h 486745"/>
              <a:gd name="connsiteX57" fmla="*/ 241010 w 486688"/>
              <a:gd name="connsiteY57" fmla="*/ 437264 h 486745"/>
              <a:gd name="connsiteX58" fmla="*/ 242623 w 486688"/>
              <a:gd name="connsiteY58" fmla="*/ 438704 h 486745"/>
              <a:gd name="connsiteX59" fmla="*/ 234155 w 486688"/>
              <a:gd name="connsiteY59" fmla="*/ 438704 h 486745"/>
              <a:gd name="connsiteX60" fmla="*/ 236862 w 486688"/>
              <a:gd name="connsiteY60" fmla="*/ 427356 h 486745"/>
              <a:gd name="connsiteX61" fmla="*/ 230238 w 486688"/>
              <a:gd name="connsiteY61" fmla="*/ 425397 h 486745"/>
              <a:gd name="connsiteX62" fmla="*/ 232427 w 486688"/>
              <a:gd name="connsiteY62" fmla="*/ 438416 h 486745"/>
              <a:gd name="connsiteX63" fmla="*/ 232888 w 486688"/>
              <a:gd name="connsiteY63" fmla="*/ 438704 h 486745"/>
              <a:gd name="connsiteX64" fmla="*/ 224305 w 486688"/>
              <a:gd name="connsiteY64" fmla="*/ 438704 h 486745"/>
              <a:gd name="connsiteX65" fmla="*/ 224766 w 486688"/>
              <a:gd name="connsiteY65" fmla="*/ 438358 h 486745"/>
              <a:gd name="connsiteX66" fmla="*/ 226552 w 486688"/>
              <a:gd name="connsiteY66" fmla="*/ 436284 h 486745"/>
              <a:gd name="connsiteX67" fmla="*/ 225630 w 486688"/>
              <a:gd name="connsiteY67" fmla="*/ 414453 h 486745"/>
              <a:gd name="connsiteX68" fmla="*/ 225227 w 486688"/>
              <a:gd name="connsiteY68" fmla="*/ 414107 h 486745"/>
              <a:gd name="connsiteX69" fmla="*/ 224305 w 486688"/>
              <a:gd name="connsiteY69" fmla="*/ 413473 h 486745"/>
              <a:gd name="connsiteX70" fmla="*/ 189167 w 486688"/>
              <a:gd name="connsiteY70" fmla="*/ 411285 h 486745"/>
              <a:gd name="connsiteX71" fmla="*/ 187612 w 486688"/>
              <a:gd name="connsiteY71" fmla="*/ 416239 h 486745"/>
              <a:gd name="connsiteX72" fmla="*/ 190953 w 486688"/>
              <a:gd name="connsiteY72" fmla="*/ 418197 h 486745"/>
              <a:gd name="connsiteX73" fmla="*/ 186863 w 486688"/>
              <a:gd name="connsiteY73" fmla="*/ 418313 h 486745"/>
              <a:gd name="connsiteX74" fmla="*/ 183177 w 486688"/>
              <a:gd name="connsiteY74" fmla="*/ 431158 h 486745"/>
              <a:gd name="connsiteX75" fmla="*/ 186690 w 486688"/>
              <a:gd name="connsiteY75" fmla="*/ 431331 h 486745"/>
              <a:gd name="connsiteX76" fmla="*/ 180700 w 486688"/>
              <a:gd name="connsiteY76" fmla="*/ 433001 h 486745"/>
              <a:gd name="connsiteX77" fmla="*/ 183522 w 486688"/>
              <a:gd name="connsiteY77" fmla="*/ 417679 h 486745"/>
              <a:gd name="connsiteX78" fmla="*/ 181448 w 486688"/>
              <a:gd name="connsiteY78" fmla="*/ 415548 h 486745"/>
              <a:gd name="connsiteX79" fmla="*/ 189167 w 486688"/>
              <a:gd name="connsiteY79" fmla="*/ 411285 h 486745"/>
              <a:gd name="connsiteX80" fmla="*/ 265722 w 486688"/>
              <a:gd name="connsiteY80" fmla="*/ 410939 h 486745"/>
              <a:gd name="connsiteX81" fmla="*/ 268833 w 486688"/>
              <a:gd name="connsiteY81" fmla="*/ 411688 h 486745"/>
              <a:gd name="connsiteX82" fmla="*/ 265895 w 486688"/>
              <a:gd name="connsiteY82" fmla="*/ 413934 h 486745"/>
              <a:gd name="connsiteX83" fmla="*/ 164111 w 486688"/>
              <a:gd name="connsiteY83" fmla="*/ 406043 h 486745"/>
              <a:gd name="connsiteX84" fmla="*/ 171369 w 486688"/>
              <a:gd name="connsiteY84" fmla="*/ 409326 h 486745"/>
              <a:gd name="connsiteX85" fmla="*/ 168661 w 486688"/>
              <a:gd name="connsiteY85" fmla="*/ 410306 h 486745"/>
              <a:gd name="connsiteX86" fmla="*/ 168604 w 486688"/>
              <a:gd name="connsiteY86" fmla="*/ 421365 h 486745"/>
              <a:gd name="connsiteX87" fmla="*/ 173615 w 486688"/>
              <a:gd name="connsiteY87" fmla="*/ 416930 h 486745"/>
              <a:gd name="connsiteX88" fmla="*/ 176322 w 486688"/>
              <a:gd name="connsiteY88" fmla="*/ 411630 h 486745"/>
              <a:gd name="connsiteX89" fmla="*/ 180643 w 486688"/>
              <a:gd name="connsiteY89" fmla="*/ 414165 h 486745"/>
              <a:gd name="connsiteX90" fmla="*/ 169180 w 486688"/>
              <a:gd name="connsiteY90" fmla="*/ 423670 h 486745"/>
              <a:gd name="connsiteX91" fmla="*/ 155355 w 486688"/>
              <a:gd name="connsiteY91" fmla="*/ 430351 h 486745"/>
              <a:gd name="connsiteX92" fmla="*/ 165032 w 486688"/>
              <a:gd name="connsiteY92" fmla="*/ 425052 h 486745"/>
              <a:gd name="connsiteX93" fmla="*/ 164111 w 486688"/>
              <a:gd name="connsiteY93" fmla="*/ 406043 h 486745"/>
              <a:gd name="connsiteX94" fmla="*/ 147334 w 486688"/>
              <a:gd name="connsiteY94" fmla="*/ 394500 h 486745"/>
              <a:gd name="connsiteX95" fmla="*/ 138592 w 486688"/>
              <a:gd name="connsiteY95" fmla="*/ 400801 h 486745"/>
              <a:gd name="connsiteX96" fmla="*/ 149249 w 486688"/>
              <a:gd name="connsiteY96" fmla="*/ 402586 h 486745"/>
              <a:gd name="connsiteX97" fmla="*/ 147334 w 486688"/>
              <a:gd name="connsiteY97" fmla="*/ 394500 h 486745"/>
              <a:gd name="connsiteX98" fmla="*/ 161173 w 486688"/>
              <a:gd name="connsiteY98" fmla="*/ 394177 h 486745"/>
              <a:gd name="connsiteX99" fmla="*/ 165320 w 486688"/>
              <a:gd name="connsiteY99" fmla="*/ 395156 h 486745"/>
              <a:gd name="connsiteX100" fmla="*/ 166876 w 486688"/>
              <a:gd name="connsiteY100" fmla="*/ 396020 h 486745"/>
              <a:gd name="connsiteX101" fmla="*/ 155355 w 486688"/>
              <a:gd name="connsiteY101" fmla="*/ 413359 h 486745"/>
              <a:gd name="connsiteX102" fmla="*/ 154491 w 486688"/>
              <a:gd name="connsiteY102" fmla="*/ 419407 h 486745"/>
              <a:gd name="connsiteX103" fmla="*/ 147809 w 486688"/>
              <a:gd name="connsiteY103" fmla="*/ 414799 h 486745"/>
              <a:gd name="connsiteX104" fmla="*/ 148155 w 486688"/>
              <a:gd name="connsiteY104" fmla="*/ 414741 h 486745"/>
              <a:gd name="connsiteX105" fmla="*/ 152417 w 486688"/>
              <a:gd name="connsiteY105" fmla="*/ 411803 h 486745"/>
              <a:gd name="connsiteX106" fmla="*/ 162037 w 486688"/>
              <a:gd name="connsiteY106" fmla="*/ 397115 h 486745"/>
              <a:gd name="connsiteX107" fmla="*/ 146592 w 486688"/>
              <a:gd name="connsiteY107" fmla="*/ 392988 h 486745"/>
              <a:gd name="connsiteX108" fmla="*/ 151899 w 486688"/>
              <a:gd name="connsiteY108" fmla="*/ 403681 h 486745"/>
              <a:gd name="connsiteX109" fmla="*/ 135367 w 486688"/>
              <a:gd name="connsiteY109" fmla="*/ 399015 h 486745"/>
              <a:gd name="connsiteX110" fmla="*/ 146592 w 486688"/>
              <a:gd name="connsiteY110" fmla="*/ 392988 h 486745"/>
              <a:gd name="connsiteX111" fmla="*/ 330525 w 486688"/>
              <a:gd name="connsiteY111" fmla="*/ 388186 h 486745"/>
              <a:gd name="connsiteX112" fmla="*/ 334903 w 486688"/>
              <a:gd name="connsiteY112" fmla="*/ 403508 h 486745"/>
              <a:gd name="connsiteX113" fmla="*/ 331216 w 486688"/>
              <a:gd name="connsiteY113" fmla="*/ 418312 h 486745"/>
              <a:gd name="connsiteX114" fmla="*/ 313359 w 486688"/>
              <a:gd name="connsiteY114" fmla="*/ 405525 h 486745"/>
              <a:gd name="connsiteX115" fmla="*/ 307311 w 486688"/>
              <a:gd name="connsiteY115" fmla="*/ 401608 h 486745"/>
              <a:gd name="connsiteX116" fmla="*/ 316988 w 486688"/>
              <a:gd name="connsiteY116" fmla="*/ 396884 h 486745"/>
              <a:gd name="connsiteX117" fmla="*/ 320156 w 486688"/>
              <a:gd name="connsiteY117" fmla="*/ 409845 h 486745"/>
              <a:gd name="connsiteX118" fmla="*/ 331907 w 486688"/>
              <a:gd name="connsiteY118" fmla="*/ 415663 h 486745"/>
              <a:gd name="connsiteX119" fmla="*/ 328451 w 486688"/>
              <a:gd name="connsiteY119" fmla="*/ 395962 h 486745"/>
              <a:gd name="connsiteX120" fmla="*/ 326378 w 486688"/>
              <a:gd name="connsiteY120" fmla="*/ 393255 h 486745"/>
              <a:gd name="connsiteX121" fmla="*/ 322806 w 486688"/>
              <a:gd name="connsiteY121" fmla="*/ 392506 h 486745"/>
              <a:gd name="connsiteX122" fmla="*/ 344891 w 486688"/>
              <a:gd name="connsiteY122" fmla="*/ 386328 h 486745"/>
              <a:gd name="connsiteX123" fmla="*/ 350341 w 486688"/>
              <a:gd name="connsiteY123" fmla="*/ 389454 h 486745"/>
              <a:gd name="connsiteX124" fmla="*/ 358348 w 486688"/>
              <a:gd name="connsiteY124" fmla="*/ 398785 h 486745"/>
              <a:gd name="connsiteX125" fmla="*/ 351032 w 486688"/>
              <a:gd name="connsiteY125" fmla="*/ 402760 h 486745"/>
              <a:gd name="connsiteX126" fmla="*/ 349765 w 486688"/>
              <a:gd name="connsiteY126" fmla="*/ 394868 h 486745"/>
              <a:gd name="connsiteX127" fmla="*/ 343544 w 486688"/>
              <a:gd name="connsiteY127" fmla="*/ 390030 h 486745"/>
              <a:gd name="connsiteX128" fmla="*/ 348037 w 486688"/>
              <a:gd name="connsiteY128" fmla="*/ 403566 h 486745"/>
              <a:gd name="connsiteX129" fmla="*/ 348555 w 486688"/>
              <a:gd name="connsiteY129" fmla="*/ 403739 h 486745"/>
              <a:gd name="connsiteX130" fmla="*/ 349996 w 486688"/>
              <a:gd name="connsiteY130" fmla="*/ 404257 h 486745"/>
              <a:gd name="connsiteX131" fmla="*/ 342680 w 486688"/>
              <a:gd name="connsiteY131" fmla="*/ 408232 h 486745"/>
              <a:gd name="connsiteX132" fmla="*/ 341125 w 486688"/>
              <a:gd name="connsiteY132" fmla="*/ 400110 h 486745"/>
              <a:gd name="connsiteX133" fmla="*/ 339166 w 486688"/>
              <a:gd name="connsiteY133" fmla="*/ 396481 h 486745"/>
              <a:gd name="connsiteX134" fmla="*/ 335422 w 486688"/>
              <a:gd name="connsiteY134" fmla="*/ 393947 h 486745"/>
              <a:gd name="connsiteX135" fmla="*/ 338417 w 486688"/>
              <a:gd name="connsiteY135" fmla="*/ 390030 h 486745"/>
              <a:gd name="connsiteX136" fmla="*/ 340952 w 486688"/>
              <a:gd name="connsiteY136" fmla="*/ 392103 h 486745"/>
              <a:gd name="connsiteX137" fmla="*/ 344891 w 486688"/>
              <a:gd name="connsiteY137" fmla="*/ 386328 h 486745"/>
              <a:gd name="connsiteX138" fmla="*/ 357023 w 486688"/>
              <a:gd name="connsiteY138" fmla="*/ 377875 h 486745"/>
              <a:gd name="connsiteX139" fmla="*/ 366873 w 486688"/>
              <a:gd name="connsiteY139" fmla="*/ 390432 h 486745"/>
              <a:gd name="connsiteX140" fmla="*/ 367392 w 486688"/>
              <a:gd name="connsiteY140" fmla="*/ 390663 h 486745"/>
              <a:gd name="connsiteX141" fmla="*/ 367910 w 486688"/>
              <a:gd name="connsiteY141" fmla="*/ 390893 h 486745"/>
              <a:gd name="connsiteX142" fmla="*/ 368544 w 486688"/>
              <a:gd name="connsiteY142" fmla="*/ 391066 h 486745"/>
              <a:gd name="connsiteX143" fmla="*/ 369062 w 486688"/>
              <a:gd name="connsiteY143" fmla="*/ 391297 h 486745"/>
              <a:gd name="connsiteX144" fmla="*/ 362092 w 486688"/>
              <a:gd name="connsiteY144" fmla="*/ 395271 h 486745"/>
              <a:gd name="connsiteX145" fmla="*/ 360998 w 486688"/>
              <a:gd name="connsiteY145" fmla="*/ 389165 h 486745"/>
              <a:gd name="connsiteX146" fmla="*/ 356793 w 486688"/>
              <a:gd name="connsiteY146" fmla="*/ 382886 h 486745"/>
              <a:gd name="connsiteX147" fmla="*/ 353567 w 486688"/>
              <a:gd name="connsiteY147" fmla="*/ 382714 h 486745"/>
              <a:gd name="connsiteX148" fmla="*/ 357023 w 486688"/>
              <a:gd name="connsiteY148" fmla="*/ 377875 h 486745"/>
              <a:gd name="connsiteX149" fmla="*/ 138074 w 486688"/>
              <a:gd name="connsiteY149" fmla="*/ 373036 h 486745"/>
              <a:gd name="connsiteX150" fmla="*/ 129146 w 486688"/>
              <a:gd name="connsiteY150" fmla="*/ 382771 h 486745"/>
              <a:gd name="connsiteX151" fmla="*/ 141991 w 486688"/>
              <a:gd name="connsiteY151" fmla="*/ 385997 h 486745"/>
              <a:gd name="connsiteX152" fmla="*/ 138074 w 486688"/>
              <a:gd name="connsiteY152" fmla="*/ 373036 h 486745"/>
              <a:gd name="connsiteX153" fmla="*/ 350456 w 486688"/>
              <a:gd name="connsiteY153" fmla="*/ 371423 h 486745"/>
              <a:gd name="connsiteX154" fmla="*/ 351090 w 486688"/>
              <a:gd name="connsiteY154" fmla="*/ 374706 h 486745"/>
              <a:gd name="connsiteX155" fmla="*/ 350456 w 486688"/>
              <a:gd name="connsiteY155" fmla="*/ 371423 h 486745"/>
              <a:gd name="connsiteX156" fmla="*/ 133120 w 486688"/>
              <a:gd name="connsiteY156" fmla="*/ 367449 h 486745"/>
              <a:gd name="connsiteX157" fmla="*/ 146888 w 486688"/>
              <a:gd name="connsiteY157" fmla="*/ 384615 h 486745"/>
              <a:gd name="connsiteX158" fmla="*/ 137556 w 486688"/>
              <a:gd name="connsiteY158" fmla="*/ 390375 h 486745"/>
              <a:gd name="connsiteX159" fmla="*/ 127303 w 486688"/>
              <a:gd name="connsiteY159" fmla="*/ 383923 h 486745"/>
              <a:gd name="connsiteX160" fmla="*/ 121715 w 486688"/>
              <a:gd name="connsiteY160" fmla="*/ 395790 h 486745"/>
              <a:gd name="connsiteX161" fmla="*/ 114630 w 486688"/>
              <a:gd name="connsiteY161" fmla="*/ 389396 h 486745"/>
              <a:gd name="connsiteX162" fmla="*/ 118028 w 486688"/>
              <a:gd name="connsiteY162" fmla="*/ 390548 h 486745"/>
              <a:gd name="connsiteX163" fmla="*/ 133120 w 486688"/>
              <a:gd name="connsiteY163" fmla="*/ 367449 h 486745"/>
              <a:gd name="connsiteX164" fmla="*/ 379370 w 486688"/>
              <a:gd name="connsiteY164" fmla="*/ 362259 h 486745"/>
              <a:gd name="connsiteX165" fmla="*/ 379514 w 486688"/>
              <a:gd name="connsiteY165" fmla="*/ 363296 h 486745"/>
              <a:gd name="connsiteX166" fmla="*/ 379257 w 486688"/>
              <a:gd name="connsiteY166" fmla="*/ 363532 h 486745"/>
              <a:gd name="connsiteX167" fmla="*/ 375686 w 486688"/>
              <a:gd name="connsiteY167" fmla="*/ 361343 h 486745"/>
              <a:gd name="connsiteX168" fmla="*/ 380237 w 486688"/>
              <a:gd name="connsiteY168" fmla="*/ 381043 h 486745"/>
              <a:gd name="connsiteX169" fmla="*/ 361516 w 486688"/>
              <a:gd name="connsiteY169" fmla="*/ 373440 h 486745"/>
              <a:gd name="connsiteX170" fmla="*/ 363935 w 486688"/>
              <a:gd name="connsiteY170" fmla="*/ 370905 h 486745"/>
              <a:gd name="connsiteX171" fmla="*/ 367449 w 486688"/>
              <a:gd name="connsiteY171" fmla="*/ 368313 h 486745"/>
              <a:gd name="connsiteX172" fmla="*/ 377126 w 486688"/>
              <a:gd name="connsiteY172" fmla="*/ 375974 h 486745"/>
              <a:gd name="connsiteX173" fmla="*/ 373958 w 486688"/>
              <a:gd name="connsiteY173" fmla="*/ 365318 h 486745"/>
              <a:gd name="connsiteX174" fmla="*/ 371193 w 486688"/>
              <a:gd name="connsiteY174" fmla="*/ 365087 h 486745"/>
              <a:gd name="connsiteX175" fmla="*/ 375686 w 486688"/>
              <a:gd name="connsiteY175" fmla="*/ 361343 h 486745"/>
              <a:gd name="connsiteX176" fmla="*/ 388762 w 486688"/>
              <a:gd name="connsiteY176" fmla="*/ 356332 h 486745"/>
              <a:gd name="connsiteX177" fmla="*/ 380755 w 486688"/>
              <a:gd name="connsiteY177" fmla="*/ 365030 h 486745"/>
              <a:gd name="connsiteX178" fmla="*/ 391238 w 486688"/>
              <a:gd name="connsiteY178" fmla="*/ 359788 h 486745"/>
              <a:gd name="connsiteX179" fmla="*/ 380236 w 486688"/>
              <a:gd name="connsiteY179" fmla="*/ 368486 h 486745"/>
              <a:gd name="connsiteX180" fmla="*/ 379514 w 486688"/>
              <a:gd name="connsiteY180" fmla="*/ 363296 h 486745"/>
              <a:gd name="connsiteX181" fmla="*/ 385536 w 486688"/>
              <a:gd name="connsiteY181" fmla="*/ 357772 h 486745"/>
              <a:gd name="connsiteX182" fmla="*/ 379805 w 486688"/>
              <a:gd name="connsiteY182" fmla="*/ 357325 h 486745"/>
              <a:gd name="connsiteX183" fmla="*/ 379370 w 486688"/>
              <a:gd name="connsiteY183" fmla="*/ 362259 h 486745"/>
              <a:gd name="connsiteX184" fmla="*/ 378624 w 486688"/>
              <a:gd name="connsiteY184" fmla="*/ 356900 h 486745"/>
              <a:gd name="connsiteX185" fmla="*/ 388762 w 486688"/>
              <a:gd name="connsiteY185" fmla="*/ 356332 h 486745"/>
              <a:gd name="connsiteX186" fmla="*/ 97521 w 486688"/>
              <a:gd name="connsiteY186" fmla="*/ 350917 h 486745"/>
              <a:gd name="connsiteX187" fmla="*/ 101611 w 486688"/>
              <a:gd name="connsiteY187" fmla="*/ 353740 h 486745"/>
              <a:gd name="connsiteX188" fmla="*/ 100920 w 486688"/>
              <a:gd name="connsiteY188" fmla="*/ 356274 h 486745"/>
              <a:gd name="connsiteX189" fmla="*/ 100804 w 486688"/>
              <a:gd name="connsiteY189" fmla="*/ 356562 h 486745"/>
              <a:gd name="connsiteX190" fmla="*/ 105989 w 486688"/>
              <a:gd name="connsiteY190" fmla="*/ 360018 h 486745"/>
              <a:gd name="connsiteX191" fmla="*/ 103569 w 486688"/>
              <a:gd name="connsiteY191" fmla="*/ 366355 h 486745"/>
              <a:gd name="connsiteX192" fmla="*/ 96311 w 486688"/>
              <a:gd name="connsiteY192" fmla="*/ 371712 h 486745"/>
              <a:gd name="connsiteX193" fmla="*/ 95505 w 486688"/>
              <a:gd name="connsiteY193" fmla="*/ 373152 h 486745"/>
              <a:gd name="connsiteX194" fmla="*/ 94871 w 486688"/>
              <a:gd name="connsiteY194" fmla="*/ 374822 h 486745"/>
              <a:gd name="connsiteX195" fmla="*/ 94641 w 486688"/>
              <a:gd name="connsiteY195" fmla="*/ 375398 h 486745"/>
              <a:gd name="connsiteX196" fmla="*/ 90378 w 486688"/>
              <a:gd name="connsiteY196" fmla="*/ 368486 h 486745"/>
              <a:gd name="connsiteX197" fmla="*/ 92279 w 486688"/>
              <a:gd name="connsiteY197" fmla="*/ 368947 h 486745"/>
              <a:gd name="connsiteX198" fmla="*/ 98673 w 486688"/>
              <a:gd name="connsiteY198" fmla="*/ 365721 h 486745"/>
              <a:gd name="connsiteX199" fmla="*/ 101957 w 486688"/>
              <a:gd name="connsiteY199" fmla="*/ 358981 h 486745"/>
              <a:gd name="connsiteX200" fmla="*/ 90148 w 486688"/>
              <a:gd name="connsiteY200" fmla="*/ 363532 h 486745"/>
              <a:gd name="connsiteX201" fmla="*/ 89514 w 486688"/>
              <a:gd name="connsiteY201" fmla="*/ 367161 h 486745"/>
              <a:gd name="connsiteX202" fmla="*/ 84618 w 486688"/>
              <a:gd name="connsiteY202" fmla="*/ 360076 h 486745"/>
              <a:gd name="connsiteX203" fmla="*/ 92970 w 486688"/>
              <a:gd name="connsiteY203" fmla="*/ 357253 h 486745"/>
              <a:gd name="connsiteX204" fmla="*/ 96542 w 486688"/>
              <a:gd name="connsiteY204" fmla="*/ 354488 h 486745"/>
              <a:gd name="connsiteX205" fmla="*/ 97521 w 486688"/>
              <a:gd name="connsiteY205" fmla="*/ 350917 h 486745"/>
              <a:gd name="connsiteX206" fmla="*/ 82610 w 486688"/>
              <a:gd name="connsiteY206" fmla="*/ 344473 h 486745"/>
              <a:gd name="connsiteX207" fmla="*/ 78628 w 486688"/>
              <a:gd name="connsiteY207" fmla="*/ 347922 h 486745"/>
              <a:gd name="connsiteX208" fmla="*/ 82891 w 486688"/>
              <a:gd name="connsiteY208" fmla="*/ 351147 h 486745"/>
              <a:gd name="connsiteX209" fmla="*/ 87845 w 486688"/>
              <a:gd name="connsiteY209" fmla="*/ 347461 h 486745"/>
              <a:gd name="connsiteX210" fmla="*/ 82610 w 486688"/>
              <a:gd name="connsiteY210" fmla="*/ 344473 h 486745"/>
              <a:gd name="connsiteX211" fmla="*/ 391527 w 486688"/>
              <a:gd name="connsiteY211" fmla="*/ 340663 h 486745"/>
              <a:gd name="connsiteX212" fmla="*/ 395214 w 486688"/>
              <a:gd name="connsiteY212" fmla="*/ 340893 h 486745"/>
              <a:gd name="connsiteX213" fmla="*/ 392161 w 486688"/>
              <a:gd name="connsiteY213" fmla="*/ 344465 h 486745"/>
              <a:gd name="connsiteX214" fmla="*/ 396539 w 486688"/>
              <a:gd name="connsiteY214" fmla="*/ 350916 h 486745"/>
              <a:gd name="connsiteX215" fmla="*/ 403739 w 486688"/>
              <a:gd name="connsiteY215" fmla="*/ 352817 h 486745"/>
              <a:gd name="connsiteX216" fmla="*/ 399015 w 486688"/>
              <a:gd name="connsiteY216" fmla="*/ 359960 h 486745"/>
              <a:gd name="connsiteX217" fmla="*/ 398439 w 486688"/>
              <a:gd name="connsiteY217" fmla="*/ 358117 h 486745"/>
              <a:gd name="connsiteX218" fmla="*/ 390951 w 486688"/>
              <a:gd name="connsiteY218" fmla="*/ 350168 h 486745"/>
              <a:gd name="connsiteX219" fmla="*/ 386458 w 486688"/>
              <a:gd name="connsiteY219" fmla="*/ 350168 h 486745"/>
              <a:gd name="connsiteX220" fmla="*/ 388013 w 486688"/>
              <a:gd name="connsiteY220" fmla="*/ 344695 h 486745"/>
              <a:gd name="connsiteX221" fmla="*/ 390951 w 486688"/>
              <a:gd name="connsiteY221" fmla="*/ 345617 h 486745"/>
              <a:gd name="connsiteX222" fmla="*/ 391527 w 486688"/>
              <a:gd name="connsiteY222" fmla="*/ 340663 h 486745"/>
              <a:gd name="connsiteX223" fmla="*/ 90580 w 486688"/>
              <a:gd name="connsiteY223" fmla="*/ 338726 h 486745"/>
              <a:gd name="connsiteX224" fmla="*/ 95391 w 486688"/>
              <a:gd name="connsiteY224" fmla="*/ 345214 h 486745"/>
              <a:gd name="connsiteX225" fmla="*/ 91416 w 486688"/>
              <a:gd name="connsiteY225" fmla="*/ 350744 h 486745"/>
              <a:gd name="connsiteX226" fmla="*/ 85310 w 486688"/>
              <a:gd name="connsiteY226" fmla="*/ 355122 h 486745"/>
              <a:gd name="connsiteX227" fmla="*/ 87096 w 486688"/>
              <a:gd name="connsiteY227" fmla="*/ 357599 h 486745"/>
              <a:gd name="connsiteX228" fmla="*/ 81739 w 486688"/>
              <a:gd name="connsiteY228" fmla="*/ 352933 h 486745"/>
              <a:gd name="connsiteX229" fmla="*/ 76842 w 486688"/>
              <a:gd name="connsiteY229" fmla="*/ 347173 h 486745"/>
              <a:gd name="connsiteX230" fmla="*/ 83294 w 486688"/>
              <a:gd name="connsiteY230" fmla="*/ 343256 h 486745"/>
              <a:gd name="connsiteX231" fmla="*/ 90667 w 486688"/>
              <a:gd name="connsiteY231" fmla="*/ 347000 h 486745"/>
              <a:gd name="connsiteX232" fmla="*/ 92050 w 486688"/>
              <a:gd name="connsiteY232" fmla="*/ 341643 h 486745"/>
              <a:gd name="connsiteX233" fmla="*/ 86116 w 486688"/>
              <a:gd name="connsiteY233" fmla="*/ 341355 h 486745"/>
              <a:gd name="connsiteX234" fmla="*/ 90580 w 486688"/>
              <a:gd name="connsiteY234" fmla="*/ 338726 h 486745"/>
              <a:gd name="connsiteX235" fmla="*/ 412782 w 486688"/>
              <a:gd name="connsiteY235" fmla="*/ 333405 h 486745"/>
              <a:gd name="connsiteX236" fmla="*/ 410017 w 486688"/>
              <a:gd name="connsiteY236" fmla="*/ 346020 h 486745"/>
              <a:gd name="connsiteX237" fmla="*/ 405928 w 486688"/>
              <a:gd name="connsiteY237" fmla="*/ 341815 h 486745"/>
              <a:gd name="connsiteX238" fmla="*/ 412667 w 486688"/>
              <a:gd name="connsiteY238" fmla="*/ 337438 h 486745"/>
              <a:gd name="connsiteX239" fmla="*/ 400743 w 486688"/>
              <a:gd name="connsiteY239" fmla="*/ 338762 h 486745"/>
              <a:gd name="connsiteX240" fmla="*/ 401254 w 486688"/>
              <a:gd name="connsiteY240" fmla="*/ 335040 h 486745"/>
              <a:gd name="connsiteX241" fmla="*/ 406230 w 486688"/>
              <a:gd name="connsiteY241" fmla="*/ 334463 h 486745"/>
              <a:gd name="connsiteX242" fmla="*/ 412782 w 486688"/>
              <a:gd name="connsiteY242" fmla="*/ 333405 h 486745"/>
              <a:gd name="connsiteX243" fmla="*/ 401770 w 486688"/>
              <a:gd name="connsiteY243" fmla="*/ 331290 h 486745"/>
              <a:gd name="connsiteX244" fmla="*/ 401254 w 486688"/>
              <a:gd name="connsiteY244" fmla="*/ 335040 h 486745"/>
              <a:gd name="connsiteX245" fmla="*/ 400455 w 486688"/>
              <a:gd name="connsiteY245" fmla="*/ 335133 h 486745"/>
              <a:gd name="connsiteX246" fmla="*/ 89284 w 486688"/>
              <a:gd name="connsiteY246" fmla="*/ 327753 h 486745"/>
              <a:gd name="connsiteX247" fmla="*/ 91012 w 486688"/>
              <a:gd name="connsiteY247" fmla="*/ 329373 h 486745"/>
              <a:gd name="connsiteX248" fmla="*/ 90955 w 486688"/>
              <a:gd name="connsiteY248" fmla="*/ 331562 h 486745"/>
              <a:gd name="connsiteX249" fmla="*/ 83812 w 486688"/>
              <a:gd name="connsiteY249" fmla="*/ 331274 h 486745"/>
              <a:gd name="connsiteX250" fmla="*/ 87556 w 486688"/>
              <a:gd name="connsiteY250" fmla="*/ 330928 h 486745"/>
              <a:gd name="connsiteX251" fmla="*/ 89284 w 486688"/>
              <a:gd name="connsiteY251" fmla="*/ 327753 h 486745"/>
              <a:gd name="connsiteX252" fmla="*/ 403969 w 486688"/>
              <a:gd name="connsiteY252" fmla="*/ 326781 h 486745"/>
              <a:gd name="connsiteX253" fmla="*/ 407252 w 486688"/>
              <a:gd name="connsiteY253" fmla="*/ 331044 h 486745"/>
              <a:gd name="connsiteX254" fmla="*/ 401975 w 486688"/>
              <a:gd name="connsiteY254" fmla="*/ 330691 h 486745"/>
              <a:gd name="connsiteX255" fmla="*/ 401770 w 486688"/>
              <a:gd name="connsiteY255" fmla="*/ 331290 h 486745"/>
              <a:gd name="connsiteX256" fmla="*/ 402183 w 486688"/>
              <a:gd name="connsiteY256" fmla="*/ 328279 h 486745"/>
              <a:gd name="connsiteX257" fmla="*/ 402990 w 486688"/>
              <a:gd name="connsiteY257" fmla="*/ 327530 h 486745"/>
              <a:gd name="connsiteX258" fmla="*/ 409845 w 486688"/>
              <a:gd name="connsiteY258" fmla="*/ 314512 h 486745"/>
              <a:gd name="connsiteX259" fmla="*/ 425801 w 486688"/>
              <a:gd name="connsiteY259" fmla="*/ 322404 h 486745"/>
              <a:gd name="connsiteX260" fmla="*/ 421827 w 486688"/>
              <a:gd name="connsiteY260" fmla="*/ 329258 h 486745"/>
              <a:gd name="connsiteX261" fmla="*/ 420905 w 486688"/>
              <a:gd name="connsiteY261" fmla="*/ 327242 h 486745"/>
              <a:gd name="connsiteX262" fmla="*/ 410709 w 486688"/>
              <a:gd name="connsiteY262" fmla="*/ 319639 h 486745"/>
              <a:gd name="connsiteX263" fmla="*/ 409787 w 486688"/>
              <a:gd name="connsiteY263" fmla="*/ 319927 h 486745"/>
              <a:gd name="connsiteX264" fmla="*/ 409327 w 486688"/>
              <a:gd name="connsiteY264" fmla="*/ 320215 h 486745"/>
              <a:gd name="connsiteX265" fmla="*/ 408405 w 486688"/>
              <a:gd name="connsiteY265" fmla="*/ 320964 h 486745"/>
              <a:gd name="connsiteX266" fmla="*/ 73213 w 486688"/>
              <a:gd name="connsiteY266" fmla="*/ 311747 h 486745"/>
              <a:gd name="connsiteX267" fmla="*/ 77246 w 486688"/>
              <a:gd name="connsiteY267" fmla="*/ 315722 h 486745"/>
              <a:gd name="connsiteX268" fmla="*/ 69124 w 486688"/>
              <a:gd name="connsiteY268" fmla="*/ 320157 h 486745"/>
              <a:gd name="connsiteX269" fmla="*/ 64861 w 486688"/>
              <a:gd name="connsiteY269" fmla="*/ 322173 h 486745"/>
              <a:gd name="connsiteX270" fmla="*/ 62730 w 486688"/>
              <a:gd name="connsiteY270" fmla="*/ 325687 h 486745"/>
              <a:gd name="connsiteX271" fmla="*/ 59331 w 486688"/>
              <a:gd name="connsiteY271" fmla="*/ 318141 h 486745"/>
              <a:gd name="connsiteX272" fmla="*/ 67511 w 486688"/>
              <a:gd name="connsiteY272" fmla="*/ 317104 h 486745"/>
              <a:gd name="connsiteX273" fmla="*/ 71773 w 486688"/>
              <a:gd name="connsiteY273" fmla="*/ 315030 h 486745"/>
              <a:gd name="connsiteX274" fmla="*/ 73213 w 486688"/>
              <a:gd name="connsiteY274" fmla="*/ 311747 h 486745"/>
              <a:gd name="connsiteX275" fmla="*/ 84330 w 486688"/>
              <a:gd name="connsiteY275" fmla="*/ 310306 h 486745"/>
              <a:gd name="connsiteX276" fmla="*/ 84791 w 486688"/>
              <a:gd name="connsiteY276" fmla="*/ 313359 h 486745"/>
              <a:gd name="connsiteX277" fmla="*/ 81277 w 486688"/>
              <a:gd name="connsiteY277" fmla="*/ 313475 h 486745"/>
              <a:gd name="connsiteX278" fmla="*/ 84330 w 486688"/>
              <a:gd name="connsiteY278" fmla="*/ 310306 h 486745"/>
              <a:gd name="connsiteX279" fmla="*/ 413186 w 486688"/>
              <a:gd name="connsiteY279" fmla="*/ 300111 h 486745"/>
              <a:gd name="connsiteX280" fmla="*/ 417737 w 486688"/>
              <a:gd name="connsiteY280" fmla="*/ 302761 h 486745"/>
              <a:gd name="connsiteX281" fmla="*/ 418485 w 486688"/>
              <a:gd name="connsiteY281" fmla="*/ 302012 h 486745"/>
              <a:gd name="connsiteX282" fmla="*/ 419177 w 486688"/>
              <a:gd name="connsiteY282" fmla="*/ 301263 h 486745"/>
              <a:gd name="connsiteX283" fmla="*/ 420790 w 486688"/>
              <a:gd name="connsiteY283" fmla="*/ 300226 h 486745"/>
              <a:gd name="connsiteX284" fmla="*/ 419580 w 486688"/>
              <a:gd name="connsiteY284" fmla="*/ 304028 h 486745"/>
              <a:gd name="connsiteX285" fmla="*/ 430236 w 486688"/>
              <a:gd name="connsiteY285" fmla="*/ 311056 h 486745"/>
              <a:gd name="connsiteX286" fmla="*/ 430812 w 486688"/>
              <a:gd name="connsiteY286" fmla="*/ 310019 h 486745"/>
              <a:gd name="connsiteX287" fmla="*/ 431043 w 486688"/>
              <a:gd name="connsiteY287" fmla="*/ 309500 h 486745"/>
              <a:gd name="connsiteX288" fmla="*/ 431677 w 486688"/>
              <a:gd name="connsiteY288" fmla="*/ 307772 h 486745"/>
              <a:gd name="connsiteX289" fmla="*/ 424073 w 486688"/>
              <a:gd name="connsiteY289" fmla="*/ 311574 h 486745"/>
              <a:gd name="connsiteX290" fmla="*/ 417794 w 486688"/>
              <a:gd name="connsiteY290" fmla="*/ 306908 h 486745"/>
              <a:gd name="connsiteX291" fmla="*/ 415490 w 486688"/>
              <a:gd name="connsiteY291" fmla="*/ 308694 h 486745"/>
              <a:gd name="connsiteX292" fmla="*/ 413186 w 486688"/>
              <a:gd name="connsiteY292" fmla="*/ 300111 h 486745"/>
              <a:gd name="connsiteX293" fmla="*/ 70448 w 486688"/>
              <a:gd name="connsiteY293" fmla="*/ 278279 h 486745"/>
              <a:gd name="connsiteX294" fmla="*/ 74710 w 486688"/>
              <a:gd name="connsiteY294" fmla="*/ 289339 h 486745"/>
              <a:gd name="connsiteX295" fmla="*/ 70966 w 486688"/>
              <a:gd name="connsiteY295" fmla="*/ 287841 h 486745"/>
              <a:gd name="connsiteX296" fmla="*/ 66531 w 486688"/>
              <a:gd name="connsiteY296" fmla="*/ 294696 h 486745"/>
              <a:gd name="connsiteX297" fmla="*/ 75344 w 486688"/>
              <a:gd name="connsiteY297" fmla="*/ 297115 h 486745"/>
              <a:gd name="connsiteX298" fmla="*/ 75805 w 486688"/>
              <a:gd name="connsiteY298" fmla="*/ 294293 h 486745"/>
              <a:gd name="connsiteX299" fmla="*/ 79318 w 486688"/>
              <a:gd name="connsiteY299" fmla="*/ 302645 h 486745"/>
              <a:gd name="connsiteX300" fmla="*/ 76611 w 486688"/>
              <a:gd name="connsiteY300" fmla="*/ 300629 h 486745"/>
              <a:gd name="connsiteX301" fmla="*/ 64918 w 486688"/>
              <a:gd name="connsiteY301" fmla="*/ 296366 h 486745"/>
              <a:gd name="connsiteX302" fmla="*/ 57602 w 486688"/>
              <a:gd name="connsiteY302" fmla="*/ 307138 h 486745"/>
              <a:gd name="connsiteX303" fmla="*/ 56796 w 486688"/>
              <a:gd name="connsiteY303" fmla="*/ 309097 h 486745"/>
              <a:gd name="connsiteX304" fmla="*/ 55932 w 486688"/>
              <a:gd name="connsiteY304" fmla="*/ 311343 h 486745"/>
              <a:gd name="connsiteX305" fmla="*/ 55644 w 486688"/>
              <a:gd name="connsiteY305" fmla="*/ 311919 h 486745"/>
              <a:gd name="connsiteX306" fmla="*/ 52245 w 486688"/>
              <a:gd name="connsiteY306" fmla="*/ 301493 h 486745"/>
              <a:gd name="connsiteX307" fmla="*/ 54895 w 486688"/>
              <a:gd name="connsiteY307" fmla="*/ 303336 h 486745"/>
              <a:gd name="connsiteX308" fmla="*/ 61174 w 486688"/>
              <a:gd name="connsiteY308" fmla="*/ 295041 h 486745"/>
              <a:gd name="connsiteX309" fmla="*/ 51669 w 486688"/>
              <a:gd name="connsiteY309" fmla="*/ 291873 h 486745"/>
              <a:gd name="connsiteX310" fmla="*/ 50229 w 486688"/>
              <a:gd name="connsiteY310" fmla="*/ 294753 h 486745"/>
              <a:gd name="connsiteX311" fmla="*/ 46888 w 486688"/>
              <a:gd name="connsiteY311" fmla="*/ 286401 h 486745"/>
              <a:gd name="connsiteX312" fmla="*/ 62786 w 486688"/>
              <a:gd name="connsiteY312" fmla="*/ 293429 h 486745"/>
              <a:gd name="connsiteX313" fmla="*/ 67279 w 486688"/>
              <a:gd name="connsiteY313" fmla="*/ 286862 h 486745"/>
              <a:gd name="connsiteX314" fmla="*/ 70448 w 486688"/>
              <a:gd name="connsiteY314" fmla="*/ 278279 h 486745"/>
              <a:gd name="connsiteX315" fmla="*/ 426549 w 486688"/>
              <a:gd name="connsiteY315" fmla="*/ 278222 h 486745"/>
              <a:gd name="connsiteX316" fmla="*/ 433289 w 486688"/>
              <a:gd name="connsiteY316" fmla="*/ 286978 h 486745"/>
              <a:gd name="connsiteX317" fmla="*/ 440720 w 486688"/>
              <a:gd name="connsiteY317" fmla="*/ 294927 h 486745"/>
              <a:gd name="connsiteX318" fmla="*/ 440720 w 486688"/>
              <a:gd name="connsiteY318" fmla="*/ 304547 h 486745"/>
              <a:gd name="connsiteX319" fmla="*/ 440605 w 486688"/>
              <a:gd name="connsiteY319" fmla="*/ 299650 h 486745"/>
              <a:gd name="connsiteX320" fmla="*/ 438012 w 486688"/>
              <a:gd name="connsiteY320" fmla="*/ 294178 h 486745"/>
              <a:gd name="connsiteX321" fmla="*/ 419061 w 486688"/>
              <a:gd name="connsiteY321" fmla="*/ 295618 h 486745"/>
              <a:gd name="connsiteX322" fmla="*/ 421941 w 486688"/>
              <a:gd name="connsiteY322" fmla="*/ 288303 h 486745"/>
              <a:gd name="connsiteX323" fmla="*/ 426665 w 486688"/>
              <a:gd name="connsiteY323" fmla="*/ 290895 h 486745"/>
              <a:gd name="connsiteX324" fmla="*/ 434095 w 486688"/>
              <a:gd name="connsiteY324" fmla="*/ 290491 h 486745"/>
              <a:gd name="connsiteX325" fmla="*/ 429890 w 486688"/>
              <a:gd name="connsiteY325" fmla="*/ 285480 h 486745"/>
              <a:gd name="connsiteX326" fmla="*/ 424648 w 486688"/>
              <a:gd name="connsiteY326" fmla="*/ 283061 h 486745"/>
              <a:gd name="connsiteX327" fmla="*/ 404372 w 486688"/>
              <a:gd name="connsiteY327" fmla="*/ 174940 h 486745"/>
              <a:gd name="connsiteX328" fmla="*/ 416757 w 486688"/>
              <a:gd name="connsiteY328" fmla="*/ 182889 h 486745"/>
              <a:gd name="connsiteX329" fmla="*/ 425973 w 486688"/>
              <a:gd name="connsiteY329" fmla="*/ 194122 h 486745"/>
              <a:gd name="connsiteX330" fmla="*/ 413473 w 486688"/>
              <a:gd name="connsiteY330" fmla="*/ 188189 h 486745"/>
              <a:gd name="connsiteX331" fmla="*/ 413589 w 486688"/>
              <a:gd name="connsiteY331" fmla="*/ 186576 h 486745"/>
              <a:gd name="connsiteX332" fmla="*/ 410881 w 486688"/>
              <a:gd name="connsiteY332" fmla="*/ 185539 h 486745"/>
              <a:gd name="connsiteX333" fmla="*/ 394061 w 486688"/>
              <a:gd name="connsiteY333" fmla="*/ 193834 h 486745"/>
              <a:gd name="connsiteX334" fmla="*/ 394061 w 486688"/>
              <a:gd name="connsiteY334" fmla="*/ 177878 h 486745"/>
              <a:gd name="connsiteX335" fmla="*/ 397345 w 486688"/>
              <a:gd name="connsiteY335" fmla="*/ 186921 h 486745"/>
              <a:gd name="connsiteX336" fmla="*/ 407195 w 486688"/>
              <a:gd name="connsiteY336" fmla="*/ 184041 h 486745"/>
              <a:gd name="connsiteX337" fmla="*/ 404372 w 486688"/>
              <a:gd name="connsiteY337" fmla="*/ 174940 h 486745"/>
              <a:gd name="connsiteX338" fmla="*/ 396020 w 486688"/>
              <a:gd name="connsiteY338" fmla="*/ 159617 h 486745"/>
              <a:gd name="connsiteX339" fmla="*/ 404776 w 486688"/>
              <a:gd name="connsiteY339" fmla="*/ 165550 h 486745"/>
              <a:gd name="connsiteX340" fmla="*/ 429200 w 486688"/>
              <a:gd name="connsiteY340" fmla="*/ 184444 h 486745"/>
              <a:gd name="connsiteX341" fmla="*/ 423497 w 486688"/>
              <a:gd name="connsiteY341" fmla="*/ 183810 h 486745"/>
              <a:gd name="connsiteX342" fmla="*/ 421193 w 486688"/>
              <a:gd name="connsiteY342" fmla="*/ 182658 h 486745"/>
              <a:gd name="connsiteX343" fmla="*/ 419983 w 486688"/>
              <a:gd name="connsiteY343" fmla="*/ 181679 h 486745"/>
              <a:gd name="connsiteX344" fmla="*/ 418889 w 486688"/>
              <a:gd name="connsiteY344" fmla="*/ 180239 h 486745"/>
              <a:gd name="connsiteX345" fmla="*/ 424591 w 486688"/>
              <a:gd name="connsiteY345" fmla="*/ 180584 h 486745"/>
              <a:gd name="connsiteX346" fmla="*/ 408866 w 486688"/>
              <a:gd name="connsiteY346" fmla="*/ 171944 h 486745"/>
              <a:gd name="connsiteX347" fmla="*/ 396020 w 486688"/>
              <a:gd name="connsiteY347" fmla="*/ 159617 h 486745"/>
              <a:gd name="connsiteX348" fmla="*/ 420904 w 486688"/>
              <a:gd name="connsiteY348" fmla="*/ 159214 h 486745"/>
              <a:gd name="connsiteX349" fmla="*/ 423266 w 486688"/>
              <a:gd name="connsiteY349" fmla="*/ 165032 h 486745"/>
              <a:gd name="connsiteX350" fmla="*/ 428681 w 486688"/>
              <a:gd name="connsiteY350" fmla="*/ 159848 h 486745"/>
              <a:gd name="connsiteX351" fmla="*/ 428277 w 486688"/>
              <a:gd name="connsiteY351" fmla="*/ 167855 h 486745"/>
              <a:gd name="connsiteX352" fmla="*/ 434498 w 486688"/>
              <a:gd name="connsiteY352" fmla="*/ 169467 h 486745"/>
              <a:gd name="connsiteX353" fmla="*/ 433692 w 486688"/>
              <a:gd name="connsiteY353" fmla="*/ 168776 h 486745"/>
              <a:gd name="connsiteX354" fmla="*/ 431445 w 486688"/>
              <a:gd name="connsiteY354" fmla="*/ 166587 h 486745"/>
              <a:gd name="connsiteX355" fmla="*/ 433692 w 486688"/>
              <a:gd name="connsiteY355" fmla="*/ 163650 h 486745"/>
              <a:gd name="connsiteX356" fmla="*/ 444982 w 486688"/>
              <a:gd name="connsiteY356" fmla="*/ 168373 h 486745"/>
              <a:gd name="connsiteX357" fmla="*/ 449994 w 486688"/>
              <a:gd name="connsiteY357" fmla="*/ 169525 h 486745"/>
              <a:gd name="connsiteX358" fmla="*/ 439913 w 486688"/>
              <a:gd name="connsiteY358" fmla="*/ 170908 h 486745"/>
              <a:gd name="connsiteX359" fmla="*/ 446768 w 486688"/>
              <a:gd name="connsiteY359" fmla="*/ 181967 h 486745"/>
              <a:gd name="connsiteX360" fmla="*/ 433519 w 486688"/>
              <a:gd name="connsiteY360" fmla="*/ 181564 h 486745"/>
              <a:gd name="connsiteX361" fmla="*/ 430754 w 486688"/>
              <a:gd name="connsiteY361" fmla="*/ 178511 h 486745"/>
              <a:gd name="connsiteX362" fmla="*/ 444118 w 486688"/>
              <a:gd name="connsiteY362" fmla="*/ 179836 h 486745"/>
              <a:gd name="connsiteX363" fmla="*/ 430409 w 486688"/>
              <a:gd name="connsiteY363" fmla="*/ 173154 h 486745"/>
              <a:gd name="connsiteX364" fmla="*/ 427471 w 486688"/>
              <a:gd name="connsiteY364" fmla="*/ 176495 h 486745"/>
              <a:gd name="connsiteX365" fmla="*/ 426261 w 486688"/>
              <a:gd name="connsiteY365" fmla="*/ 173615 h 486745"/>
              <a:gd name="connsiteX366" fmla="*/ 425455 w 486688"/>
              <a:gd name="connsiteY366" fmla="*/ 172232 h 486745"/>
              <a:gd name="connsiteX367" fmla="*/ 421135 w 486688"/>
              <a:gd name="connsiteY367" fmla="*/ 170159 h 486745"/>
              <a:gd name="connsiteX368" fmla="*/ 421653 w 486688"/>
              <a:gd name="connsiteY368" fmla="*/ 170043 h 486745"/>
              <a:gd name="connsiteX369" fmla="*/ 422171 w 486688"/>
              <a:gd name="connsiteY369" fmla="*/ 169928 h 486745"/>
              <a:gd name="connsiteX370" fmla="*/ 425340 w 486688"/>
              <a:gd name="connsiteY370" fmla="*/ 168719 h 486745"/>
              <a:gd name="connsiteX371" fmla="*/ 415259 w 486688"/>
              <a:gd name="connsiteY371" fmla="*/ 164917 h 486745"/>
              <a:gd name="connsiteX372" fmla="*/ 420904 w 486688"/>
              <a:gd name="connsiteY372" fmla="*/ 159214 h 486745"/>
              <a:gd name="connsiteX373" fmla="*/ 76957 w 486688"/>
              <a:gd name="connsiteY373" fmla="*/ 158522 h 486745"/>
              <a:gd name="connsiteX374" fmla="*/ 79146 w 486688"/>
              <a:gd name="connsiteY374" fmla="*/ 168430 h 486745"/>
              <a:gd name="connsiteX375" fmla="*/ 84849 w 486688"/>
              <a:gd name="connsiteY375" fmla="*/ 172693 h 486745"/>
              <a:gd name="connsiteX376" fmla="*/ 76957 w 486688"/>
              <a:gd name="connsiteY376" fmla="*/ 158522 h 486745"/>
              <a:gd name="connsiteX377" fmla="*/ 64169 w 486688"/>
              <a:gd name="connsiteY377" fmla="*/ 154260 h 486745"/>
              <a:gd name="connsiteX378" fmla="*/ 63305 w 486688"/>
              <a:gd name="connsiteY378" fmla="*/ 159617 h 486745"/>
              <a:gd name="connsiteX379" fmla="*/ 66128 w 486688"/>
              <a:gd name="connsiteY379" fmla="*/ 157831 h 486745"/>
              <a:gd name="connsiteX380" fmla="*/ 64169 w 486688"/>
              <a:gd name="connsiteY380" fmla="*/ 154260 h 486745"/>
              <a:gd name="connsiteX381" fmla="*/ 64968 w 486688"/>
              <a:gd name="connsiteY381" fmla="*/ 134775 h 486745"/>
              <a:gd name="connsiteX382" fmla="*/ 67453 w 486688"/>
              <a:gd name="connsiteY382" fmla="*/ 141242 h 486745"/>
              <a:gd name="connsiteX383" fmla="*/ 66992 w 486688"/>
              <a:gd name="connsiteY383" fmla="*/ 158350 h 486745"/>
              <a:gd name="connsiteX384" fmla="*/ 71139 w 486688"/>
              <a:gd name="connsiteY384" fmla="*/ 158983 h 486745"/>
              <a:gd name="connsiteX385" fmla="*/ 72579 w 486688"/>
              <a:gd name="connsiteY385" fmla="*/ 160193 h 486745"/>
              <a:gd name="connsiteX386" fmla="*/ 74135 w 486688"/>
              <a:gd name="connsiteY386" fmla="*/ 160423 h 486745"/>
              <a:gd name="connsiteX387" fmla="*/ 81220 w 486688"/>
              <a:gd name="connsiteY387" fmla="*/ 151783 h 486745"/>
              <a:gd name="connsiteX388" fmla="*/ 86807 w 486688"/>
              <a:gd name="connsiteY388" fmla="*/ 162094 h 486745"/>
              <a:gd name="connsiteX389" fmla="*/ 90552 w 486688"/>
              <a:gd name="connsiteY389" fmla="*/ 172578 h 486745"/>
              <a:gd name="connsiteX390" fmla="*/ 85828 w 486688"/>
              <a:gd name="connsiteY390" fmla="*/ 179087 h 486745"/>
              <a:gd name="connsiteX391" fmla="*/ 92683 w 486688"/>
              <a:gd name="connsiteY391" fmla="*/ 174363 h 486745"/>
              <a:gd name="connsiteX392" fmla="*/ 93317 w 486688"/>
              <a:gd name="connsiteY392" fmla="*/ 182543 h 486745"/>
              <a:gd name="connsiteX393" fmla="*/ 90667 w 486688"/>
              <a:gd name="connsiteY393" fmla="*/ 180700 h 486745"/>
              <a:gd name="connsiteX394" fmla="*/ 88881 w 486688"/>
              <a:gd name="connsiteY394" fmla="*/ 184847 h 486745"/>
              <a:gd name="connsiteX395" fmla="*/ 82314 w 486688"/>
              <a:gd name="connsiteY395" fmla="*/ 180296 h 486745"/>
              <a:gd name="connsiteX396" fmla="*/ 77418 w 486688"/>
              <a:gd name="connsiteY396" fmla="*/ 181909 h 486745"/>
              <a:gd name="connsiteX397" fmla="*/ 77418 w 486688"/>
              <a:gd name="connsiteY397" fmla="*/ 188706 h 486745"/>
              <a:gd name="connsiteX398" fmla="*/ 86404 w 486688"/>
              <a:gd name="connsiteY398" fmla="*/ 195734 h 486745"/>
              <a:gd name="connsiteX399" fmla="*/ 72003 w 486688"/>
              <a:gd name="connsiteY399" fmla="*/ 188937 h 486745"/>
              <a:gd name="connsiteX400" fmla="*/ 75287 w 486688"/>
              <a:gd name="connsiteY400" fmla="*/ 187670 h 486745"/>
              <a:gd name="connsiteX401" fmla="*/ 73040 w 486688"/>
              <a:gd name="connsiteY401" fmla="*/ 178683 h 486745"/>
              <a:gd name="connsiteX402" fmla="*/ 67395 w 486688"/>
              <a:gd name="connsiteY402" fmla="*/ 174018 h 486745"/>
              <a:gd name="connsiteX403" fmla="*/ 73155 w 486688"/>
              <a:gd name="connsiteY403" fmla="*/ 167451 h 486745"/>
              <a:gd name="connsiteX404" fmla="*/ 62326 w 486688"/>
              <a:gd name="connsiteY404" fmla="*/ 164801 h 486745"/>
              <a:gd name="connsiteX405" fmla="*/ 61404 w 486688"/>
              <a:gd name="connsiteY405" fmla="*/ 169928 h 486745"/>
              <a:gd name="connsiteX406" fmla="*/ 56105 w 486688"/>
              <a:gd name="connsiteY406" fmla="*/ 170043 h 486745"/>
              <a:gd name="connsiteX407" fmla="*/ 60713 w 486688"/>
              <a:gd name="connsiteY407" fmla="*/ 147751 h 486745"/>
              <a:gd name="connsiteX408" fmla="*/ 61059 w 486688"/>
              <a:gd name="connsiteY408" fmla="*/ 138937 h 486745"/>
              <a:gd name="connsiteX409" fmla="*/ 64968 w 486688"/>
              <a:gd name="connsiteY409" fmla="*/ 134775 h 486745"/>
              <a:gd name="connsiteX410" fmla="*/ 369580 w 486688"/>
              <a:gd name="connsiteY410" fmla="*/ 124076 h 486745"/>
              <a:gd name="connsiteX411" fmla="*/ 364741 w 486688"/>
              <a:gd name="connsiteY411" fmla="*/ 129030 h 486745"/>
              <a:gd name="connsiteX412" fmla="*/ 367276 w 486688"/>
              <a:gd name="connsiteY412" fmla="*/ 128281 h 486745"/>
              <a:gd name="connsiteX413" fmla="*/ 369580 w 486688"/>
              <a:gd name="connsiteY413" fmla="*/ 124076 h 486745"/>
              <a:gd name="connsiteX414" fmla="*/ 242624 w 486688"/>
              <a:gd name="connsiteY414" fmla="*/ 108409 h 486745"/>
              <a:gd name="connsiteX415" fmla="*/ 350456 w 486688"/>
              <a:gd name="connsiteY415" fmla="*/ 160712 h 486745"/>
              <a:gd name="connsiteX416" fmla="*/ 362726 w 486688"/>
              <a:gd name="connsiteY416" fmla="*/ 180470 h 486745"/>
              <a:gd name="connsiteX417" fmla="*/ 376320 w 486688"/>
              <a:gd name="connsiteY417" fmla="*/ 231333 h 486745"/>
              <a:gd name="connsiteX418" fmla="*/ 282254 w 486688"/>
              <a:gd name="connsiteY418" fmla="*/ 230412 h 486745"/>
              <a:gd name="connsiteX419" fmla="*/ 282254 w 486688"/>
              <a:gd name="connsiteY419" fmla="*/ 256621 h 486745"/>
              <a:gd name="connsiteX420" fmla="*/ 376378 w 486688"/>
              <a:gd name="connsiteY420" fmla="*/ 255469 h 486745"/>
              <a:gd name="connsiteX421" fmla="*/ 352530 w 486688"/>
              <a:gd name="connsiteY421" fmla="*/ 323268 h 486745"/>
              <a:gd name="connsiteX422" fmla="*/ 303049 w 486688"/>
              <a:gd name="connsiteY422" fmla="*/ 365087 h 486745"/>
              <a:gd name="connsiteX423" fmla="*/ 255354 w 486688"/>
              <a:gd name="connsiteY423" fmla="*/ 378221 h 486745"/>
              <a:gd name="connsiteX424" fmla="*/ 254893 w 486688"/>
              <a:gd name="connsiteY424" fmla="*/ 350629 h 486745"/>
              <a:gd name="connsiteX425" fmla="*/ 340549 w 486688"/>
              <a:gd name="connsiteY425" fmla="*/ 282715 h 486745"/>
              <a:gd name="connsiteX426" fmla="*/ 290665 w 486688"/>
              <a:gd name="connsiteY426" fmla="*/ 283867 h 486745"/>
              <a:gd name="connsiteX427" fmla="*/ 281909 w 486688"/>
              <a:gd name="connsiteY427" fmla="*/ 287208 h 486745"/>
              <a:gd name="connsiteX428" fmla="*/ 282139 w 486688"/>
              <a:gd name="connsiteY428" fmla="*/ 291586 h 486745"/>
              <a:gd name="connsiteX429" fmla="*/ 293487 w 486688"/>
              <a:gd name="connsiteY429" fmla="*/ 291816 h 486745"/>
              <a:gd name="connsiteX430" fmla="*/ 293429 w 486688"/>
              <a:gd name="connsiteY430" fmla="*/ 306505 h 486745"/>
              <a:gd name="connsiteX431" fmla="*/ 282082 w 486688"/>
              <a:gd name="connsiteY431" fmla="*/ 306620 h 486745"/>
              <a:gd name="connsiteX432" fmla="*/ 282024 w 486688"/>
              <a:gd name="connsiteY432" fmla="*/ 312381 h 486745"/>
              <a:gd name="connsiteX433" fmla="*/ 293026 w 486688"/>
              <a:gd name="connsiteY433" fmla="*/ 312496 h 486745"/>
              <a:gd name="connsiteX434" fmla="*/ 293084 w 486688"/>
              <a:gd name="connsiteY434" fmla="*/ 327127 h 486745"/>
              <a:gd name="connsiteX435" fmla="*/ 252819 w 486688"/>
              <a:gd name="connsiteY435" fmla="*/ 327357 h 486745"/>
              <a:gd name="connsiteX436" fmla="*/ 252416 w 486688"/>
              <a:gd name="connsiteY436" fmla="*/ 171484 h 486745"/>
              <a:gd name="connsiteX437" fmla="*/ 252359 w 486688"/>
              <a:gd name="connsiteY437" fmla="*/ 166588 h 486745"/>
              <a:gd name="connsiteX438" fmla="*/ 252877 w 486688"/>
              <a:gd name="connsiteY438" fmla="*/ 162152 h 486745"/>
              <a:gd name="connsiteX439" fmla="*/ 253107 w 486688"/>
              <a:gd name="connsiteY439" fmla="*/ 161634 h 486745"/>
              <a:gd name="connsiteX440" fmla="*/ 293141 w 486688"/>
              <a:gd name="connsiteY440" fmla="*/ 161288 h 486745"/>
              <a:gd name="connsiteX441" fmla="*/ 293314 w 486688"/>
              <a:gd name="connsiteY441" fmla="*/ 176034 h 486745"/>
              <a:gd name="connsiteX442" fmla="*/ 282254 w 486688"/>
              <a:gd name="connsiteY442" fmla="*/ 176207 h 486745"/>
              <a:gd name="connsiteX443" fmla="*/ 282312 w 486688"/>
              <a:gd name="connsiteY443" fmla="*/ 181968 h 486745"/>
              <a:gd name="connsiteX444" fmla="*/ 293602 w 486688"/>
              <a:gd name="connsiteY444" fmla="*/ 182025 h 486745"/>
              <a:gd name="connsiteX445" fmla="*/ 293718 w 486688"/>
              <a:gd name="connsiteY445" fmla="*/ 196887 h 486745"/>
              <a:gd name="connsiteX446" fmla="*/ 282543 w 486688"/>
              <a:gd name="connsiteY446" fmla="*/ 196887 h 486745"/>
              <a:gd name="connsiteX447" fmla="*/ 282254 w 486688"/>
              <a:gd name="connsiteY447" fmla="*/ 203741 h 486745"/>
              <a:gd name="connsiteX448" fmla="*/ 340664 w 486688"/>
              <a:gd name="connsiteY448" fmla="*/ 203972 h 486745"/>
              <a:gd name="connsiteX449" fmla="*/ 306160 w 486688"/>
              <a:gd name="connsiteY449" fmla="*/ 155931 h 486745"/>
              <a:gd name="connsiteX450" fmla="*/ 243315 w 486688"/>
              <a:gd name="connsiteY450" fmla="*/ 135712 h 486745"/>
              <a:gd name="connsiteX451" fmla="*/ 180931 w 486688"/>
              <a:gd name="connsiteY451" fmla="*/ 156392 h 486745"/>
              <a:gd name="connsiteX452" fmla="*/ 145966 w 486688"/>
              <a:gd name="connsiteY452" fmla="*/ 204606 h 486745"/>
              <a:gd name="connsiteX453" fmla="*/ 204606 w 486688"/>
              <a:gd name="connsiteY453" fmla="*/ 203914 h 486745"/>
              <a:gd name="connsiteX454" fmla="*/ 204548 w 486688"/>
              <a:gd name="connsiteY454" fmla="*/ 197002 h 486745"/>
              <a:gd name="connsiteX455" fmla="*/ 193200 w 486688"/>
              <a:gd name="connsiteY455" fmla="*/ 196656 h 486745"/>
              <a:gd name="connsiteX456" fmla="*/ 193200 w 486688"/>
              <a:gd name="connsiteY456" fmla="*/ 181910 h 486745"/>
              <a:gd name="connsiteX457" fmla="*/ 204490 w 486688"/>
              <a:gd name="connsiteY457" fmla="*/ 181852 h 486745"/>
              <a:gd name="connsiteX458" fmla="*/ 204606 w 486688"/>
              <a:gd name="connsiteY458" fmla="*/ 176034 h 486745"/>
              <a:gd name="connsiteX459" fmla="*/ 193661 w 486688"/>
              <a:gd name="connsiteY459" fmla="*/ 175977 h 486745"/>
              <a:gd name="connsiteX460" fmla="*/ 193546 w 486688"/>
              <a:gd name="connsiteY460" fmla="*/ 161461 h 486745"/>
              <a:gd name="connsiteX461" fmla="*/ 233926 w 486688"/>
              <a:gd name="connsiteY461" fmla="*/ 161230 h 486745"/>
              <a:gd name="connsiteX462" fmla="*/ 233926 w 486688"/>
              <a:gd name="connsiteY462" fmla="*/ 327934 h 486745"/>
              <a:gd name="connsiteX463" fmla="*/ 193661 w 486688"/>
              <a:gd name="connsiteY463" fmla="*/ 328049 h 486745"/>
              <a:gd name="connsiteX464" fmla="*/ 193546 w 486688"/>
              <a:gd name="connsiteY464" fmla="*/ 313475 h 486745"/>
              <a:gd name="connsiteX465" fmla="*/ 204606 w 486688"/>
              <a:gd name="connsiteY465" fmla="*/ 313187 h 486745"/>
              <a:gd name="connsiteX466" fmla="*/ 204548 w 486688"/>
              <a:gd name="connsiteY466" fmla="*/ 307427 h 486745"/>
              <a:gd name="connsiteX467" fmla="*/ 193258 w 486688"/>
              <a:gd name="connsiteY467" fmla="*/ 307427 h 486745"/>
              <a:gd name="connsiteX468" fmla="*/ 193143 w 486688"/>
              <a:gd name="connsiteY468" fmla="*/ 292681 h 486745"/>
              <a:gd name="connsiteX469" fmla="*/ 204490 w 486688"/>
              <a:gd name="connsiteY469" fmla="*/ 292508 h 486745"/>
              <a:gd name="connsiteX470" fmla="*/ 204606 w 486688"/>
              <a:gd name="connsiteY470" fmla="*/ 284155 h 486745"/>
              <a:gd name="connsiteX471" fmla="*/ 147464 w 486688"/>
              <a:gd name="connsiteY471" fmla="*/ 282254 h 486745"/>
              <a:gd name="connsiteX472" fmla="*/ 217394 w 486688"/>
              <a:gd name="connsiteY472" fmla="*/ 346712 h 486745"/>
              <a:gd name="connsiteX473" fmla="*/ 233062 w 486688"/>
              <a:gd name="connsiteY473" fmla="*/ 350687 h 486745"/>
              <a:gd name="connsiteX474" fmla="*/ 233004 w 486688"/>
              <a:gd name="connsiteY474" fmla="*/ 377818 h 486745"/>
              <a:gd name="connsiteX475" fmla="*/ 149307 w 486688"/>
              <a:gd name="connsiteY475" fmla="*/ 339454 h 486745"/>
              <a:gd name="connsiteX476" fmla="*/ 111807 w 486688"/>
              <a:gd name="connsiteY476" fmla="*/ 255296 h 486745"/>
              <a:gd name="connsiteX477" fmla="*/ 204548 w 486688"/>
              <a:gd name="connsiteY477" fmla="*/ 256045 h 486745"/>
              <a:gd name="connsiteX478" fmla="*/ 204548 w 486688"/>
              <a:gd name="connsiteY478" fmla="*/ 231103 h 486745"/>
              <a:gd name="connsiteX479" fmla="*/ 110252 w 486688"/>
              <a:gd name="connsiteY479" fmla="*/ 232255 h 486745"/>
              <a:gd name="connsiteX480" fmla="*/ 143028 w 486688"/>
              <a:gd name="connsiteY480" fmla="*/ 152878 h 486745"/>
              <a:gd name="connsiteX481" fmla="*/ 242624 w 486688"/>
              <a:gd name="connsiteY481" fmla="*/ 108409 h 486745"/>
              <a:gd name="connsiteX482" fmla="*/ 396077 w 486688"/>
              <a:gd name="connsiteY482" fmla="*/ 96945 h 486745"/>
              <a:gd name="connsiteX483" fmla="*/ 391527 w 486688"/>
              <a:gd name="connsiteY483" fmla="*/ 109790 h 486745"/>
              <a:gd name="connsiteX484" fmla="*/ 378796 w 486688"/>
              <a:gd name="connsiteY484" fmla="*/ 115666 h 486745"/>
              <a:gd name="connsiteX485" fmla="*/ 385766 w 486688"/>
              <a:gd name="connsiteY485" fmla="*/ 115608 h 486745"/>
              <a:gd name="connsiteX486" fmla="*/ 377759 w 486688"/>
              <a:gd name="connsiteY486" fmla="*/ 118719 h 486745"/>
              <a:gd name="connsiteX487" fmla="*/ 342852 w 486688"/>
              <a:gd name="connsiteY487" fmla="*/ 112901 h 486745"/>
              <a:gd name="connsiteX488" fmla="*/ 354142 w 486688"/>
              <a:gd name="connsiteY488" fmla="*/ 114111 h 486745"/>
              <a:gd name="connsiteX489" fmla="*/ 365605 w 486688"/>
              <a:gd name="connsiteY489" fmla="*/ 112210 h 486745"/>
              <a:gd name="connsiteX490" fmla="*/ 357541 w 486688"/>
              <a:gd name="connsiteY490" fmla="*/ 103569 h 486745"/>
              <a:gd name="connsiteX491" fmla="*/ 379660 w 486688"/>
              <a:gd name="connsiteY491" fmla="*/ 109733 h 486745"/>
              <a:gd name="connsiteX492" fmla="*/ 396077 w 486688"/>
              <a:gd name="connsiteY492" fmla="*/ 96945 h 486745"/>
              <a:gd name="connsiteX493" fmla="*/ 244064 w 486688"/>
              <a:gd name="connsiteY493" fmla="*/ 95044 h 486745"/>
              <a:gd name="connsiteX494" fmla="*/ 253854 w 486688"/>
              <a:gd name="connsiteY494" fmla="*/ 96983 h 486745"/>
              <a:gd name="connsiteX495" fmla="*/ 241561 w 486688"/>
              <a:gd name="connsiteY495" fmla="*/ 95556 h 486745"/>
              <a:gd name="connsiteX496" fmla="*/ 228524 w 486688"/>
              <a:gd name="connsiteY496" fmla="*/ 94041 h 486745"/>
              <a:gd name="connsiteX497" fmla="*/ 241561 w 486688"/>
              <a:gd name="connsiteY497" fmla="*/ 95556 h 486745"/>
              <a:gd name="connsiteX498" fmla="*/ 186057 w 486688"/>
              <a:gd name="connsiteY498" fmla="*/ 106910 h 486745"/>
              <a:gd name="connsiteX499" fmla="*/ 94987 w 486688"/>
              <a:gd name="connsiteY499" fmla="*/ 242738 h 486745"/>
              <a:gd name="connsiteX500" fmla="*/ 244697 w 486688"/>
              <a:gd name="connsiteY500" fmla="*/ 391872 h 486745"/>
              <a:gd name="connsiteX501" fmla="*/ 367622 w 486688"/>
              <a:gd name="connsiteY501" fmla="*/ 324189 h 486745"/>
              <a:gd name="connsiteX502" fmla="*/ 378048 w 486688"/>
              <a:gd name="connsiteY502" fmla="*/ 181449 h 486745"/>
              <a:gd name="connsiteX503" fmla="*/ 351896 w 486688"/>
              <a:gd name="connsiteY503" fmla="*/ 142567 h 486745"/>
              <a:gd name="connsiteX504" fmla="*/ 349189 w 486688"/>
              <a:gd name="connsiteY504" fmla="*/ 139859 h 486745"/>
              <a:gd name="connsiteX505" fmla="*/ 347346 w 486688"/>
              <a:gd name="connsiteY505" fmla="*/ 137958 h 486745"/>
              <a:gd name="connsiteX506" fmla="*/ 299053 w 486688"/>
              <a:gd name="connsiteY506" fmla="*/ 105938 h 486745"/>
              <a:gd name="connsiteX507" fmla="*/ 253854 w 486688"/>
              <a:gd name="connsiteY507" fmla="*/ 96983 h 486745"/>
              <a:gd name="connsiteX508" fmla="*/ 292460 w 486688"/>
              <a:gd name="connsiteY508" fmla="*/ 101468 h 486745"/>
              <a:gd name="connsiteX509" fmla="*/ 348613 w 486688"/>
              <a:gd name="connsiteY509" fmla="*/ 136634 h 486745"/>
              <a:gd name="connsiteX510" fmla="*/ 350514 w 486688"/>
              <a:gd name="connsiteY510" fmla="*/ 138650 h 486745"/>
              <a:gd name="connsiteX511" fmla="*/ 353048 w 486688"/>
              <a:gd name="connsiteY511" fmla="*/ 141242 h 486745"/>
              <a:gd name="connsiteX512" fmla="*/ 379661 w 486688"/>
              <a:gd name="connsiteY512" fmla="*/ 180700 h 486745"/>
              <a:gd name="connsiteX513" fmla="*/ 369120 w 486688"/>
              <a:gd name="connsiteY513" fmla="*/ 325111 h 486745"/>
              <a:gd name="connsiteX514" fmla="*/ 244697 w 486688"/>
              <a:gd name="connsiteY514" fmla="*/ 393601 h 486745"/>
              <a:gd name="connsiteX515" fmla="*/ 137210 w 486688"/>
              <a:gd name="connsiteY515" fmla="*/ 349649 h 486745"/>
              <a:gd name="connsiteX516" fmla="*/ 93259 w 486688"/>
              <a:gd name="connsiteY516" fmla="*/ 242681 h 486745"/>
              <a:gd name="connsiteX517" fmla="*/ 185366 w 486688"/>
              <a:gd name="connsiteY517" fmla="*/ 105240 h 486745"/>
              <a:gd name="connsiteX518" fmla="*/ 228524 w 486688"/>
              <a:gd name="connsiteY518" fmla="*/ 94041 h 486745"/>
              <a:gd name="connsiteX519" fmla="*/ 132486 w 486688"/>
              <a:gd name="connsiteY519" fmla="*/ 93604 h 486745"/>
              <a:gd name="connsiteX520" fmla="*/ 132890 w 486688"/>
              <a:gd name="connsiteY520" fmla="*/ 98731 h 486745"/>
              <a:gd name="connsiteX521" fmla="*/ 136000 w 486688"/>
              <a:gd name="connsiteY521" fmla="*/ 102475 h 486745"/>
              <a:gd name="connsiteX522" fmla="*/ 132486 w 486688"/>
              <a:gd name="connsiteY522" fmla="*/ 93604 h 486745"/>
              <a:gd name="connsiteX523" fmla="*/ 132083 w 486688"/>
              <a:gd name="connsiteY523" fmla="*/ 70908 h 486745"/>
              <a:gd name="connsiteX524" fmla="*/ 129203 w 486688"/>
              <a:gd name="connsiteY524" fmla="*/ 74825 h 486745"/>
              <a:gd name="connsiteX525" fmla="*/ 131104 w 486688"/>
              <a:gd name="connsiteY525" fmla="*/ 79376 h 486745"/>
              <a:gd name="connsiteX526" fmla="*/ 132083 w 486688"/>
              <a:gd name="connsiteY526" fmla="*/ 70908 h 486745"/>
              <a:gd name="connsiteX527" fmla="*/ 320330 w 486688"/>
              <a:gd name="connsiteY527" fmla="*/ 67510 h 486745"/>
              <a:gd name="connsiteX528" fmla="*/ 317738 w 486688"/>
              <a:gd name="connsiteY528" fmla="*/ 74537 h 486745"/>
              <a:gd name="connsiteX529" fmla="*/ 317968 w 486688"/>
              <a:gd name="connsiteY529" fmla="*/ 80413 h 486745"/>
              <a:gd name="connsiteX530" fmla="*/ 306966 w 486688"/>
              <a:gd name="connsiteY530" fmla="*/ 87037 h 486745"/>
              <a:gd name="connsiteX531" fmla="*/ 319293 w 486688"/>
              <a:gd name="connsiteY531" fmla="*/ 92106 h 486745"/>
              <a:gd name="connsiteX532" fmla="*/ 302876 w 486688"/>
              <a:gd name="connsiteY532" fmla="*/ 89802 h 486745"/>
              <a:gd name="connsiteX533" fmla="*/ 309385 w 486688"/>
              <a:gd name="connsiteY533" fmla="*/ 81335 h 486745"/>
              <a:gd name="connsiteX534" fmla="*/ 311517 w 486688"/>
              <a:gd name="connsiteY534" fmla="*/ 78627 h 486745"/>
              <a:gd name="connsiteX535" fmla="*/ 309385 w 486688"/>
              <a:gd name="connsiteY535" fmla="*/ 77590 h 486745"/>
              <a:gd name="connsiteX536" fmla="*/ 315664 w 486688"/>
              <a:gd name="connsiteY536" fmla="*/ 70044 h 486745"/>
              <a:gd name="connsiteX537" fmla="*/ 306160 w 486688"/>
              <a:gd name="connsiteY537" fmla="*/ 71196 h 486745"/>
              <a:gd name="connsiteX538" fmla="*/ 312323 w 486688"/>
              <a:gd name="connsiteY538" fmla="*/ 68201 h 486745"/>
              <a:gd name="connsiteX539" fmla="*/ 320330 w 486688"/>
              <a:gd name="connsiteY539" fmla="*/ 67510 h 486745"/>
              <a:gd name="connsiteX540" fmla="*/ 127388 w 486688"/>
              <a:gd name="connsiteY540" fmla="*/ 64723 h 486745"/>
              <a:gd name="connsiteX541" fmla="*/ 128397 w 486688"/>
              <a:gd name="connsiteY541" fmla="*/ 69756 h 486745"/>
              <a:gd name="connsiteX542" fmla="*/ 136807 w 486688"/>
              <a:gd name="connsiteY542" fmla="*/ 66876 h 486745"/>
              <a:gd name="connsiteX543" fmla="*/ 136173 w 486688"/>
              <a:gd name="connsiteY543" fmla="*/ 76150 h 486745"/>
              <a:gd name="connsiteX544" fmla="*/ 130586 w 486688"/>
              <a:gd name="connsiteY544" fmla="*/ 80355 h 486745"/>
              <a:gd name="connsiteX545" fmla="*/ 131853 w 486688"/>
              <a:gd name="connsiteY545" fmla="*/ 87728 h 486745"/>
              <a:gd name="connsiteX546" fmla="*/ 147751 w 486688"/>
              <a:gd name="connsiteY546" fmla="*/ 74768 h 486745"/>
              <a:gd name="connsiteX547" fmla="*/ 134906 w 486688"/>
              <a:gd name="connsiteY547" fmla="*/ 91357 h 486745"/>
              <a:gd name="connsiteX548" fmla="*/ 139456 w 486688"/>
              <a:gd name="connsiteY548" fmla="*/ 93489 h 486745"/>
              <a:gd name="connsiteX549" fmla="*/ 140666 w 486688"/>
              <a:gd name="connsiteY549" fmla="*/ 99134 h 486745"/>
              <a:gd name="connsiteX550" fmla="*/ 145159 w 486688"/>
              <a:gd name="connsiteY550" fmla="*/ 100920 h 486745"/>
              <a:gd name="connsiteX551" fmla="*/ 140896 w 486688"/>
              <a:gd name="connsiteY551" fmla="*/ 108811 h 486745"/>
              <a:gd name="connsiteX552" fmla="*/ 138996 w 486688"/>
              <a:gd name="connsiteY552" fmla="*/ 119468 h 486745"/>
              <a:gd name="connsiteX553" fmla="*/ 126035 w 486688"/>
              <a:gd name="connsiteY553" fmla="*/ 129836 h 486745"/>
              <a:gd name="connsiteX554" fmla="*/ 134042 w 486688"/>
              <a:gd name="connsiteY554" fmla="*/ 122175 h 486745"/>
              <a:gd name="connsiteX555" fmla="*/ 136634 w 486688"/>
              <a:gd name="connsiteY555" fmla="*/ 107256 h 486745"/>
              <a:gd name="connsiteX556" fmla="*/ 129433 w 486688"/>
              <a:gd name="connsiteY556" fmla="*/ 97809 h 486745"/>
              <a:gd name="connsiteX557" fmla="*/ 118835 w 486688"/>
              <a:gd name="connsiteY557" fmla="*/ 114975 h 486745"/>
              <a:gd name="connsiteX558" fmla="*/ 112383 w 486688"/>
              <a:gd name="connsiteY558" fmla="*/ 112843 h 486745"/>
              <a:gd name="connsiteX559" fmla="*/ 117682 w 486688"/>
              <a:gd name="connsiteY559" fmla="*/ 105643 h 486745"/>
              <a:gd name="connsiteX560" fmla="*/ 127475 w 486688"/>
              <a:gd name="connsiteY560" fmla="*/ 85828 h 486745"/>
              <a:gd name="connsiteX561" fmla="*/ 125459 w 486688"/>
              <a:gd name="connsiteY561" fmla="*/ 81680 h 486745"/>
              <a:gd name="connsiteX562" fmla="*/ 122867 w 486688"/>
              <a:gd name="connsiteY562" fmla="*/ 92682 h 486745"/>
              <a:gd name="connsiteX563" fmla="*/ 118086 w 486688"/>
              <a:gd name="connsiteY563" fmla="*/ 86922 h 486745"/>
              <a:gd name="connsiteX564" fmla="*/ 115033 w 486688"/>
              <a:gd name="connsiteY564" fmla="*/ 79434 h 486745"/>
              <a:gd name="connsiteX565" fmla="*/ 121715 w 486688"/>
              <a:gd name="connsiteY565" fmla="*/ 83120 h 486745"/>
              <a:gd name="connsiteX566" fmla="*/ 122233 w 486688"/>
              <a:gd name="connsiteY566" fmla="*/ 68892 h 486745"/>
              <a:gd name="connsiteX567" fmla="*/ 119295 w 486688"/>
              <a:gd name="connsiteY567" fmla="*/ 64745 h 486745"/>
              <a:gd name="connsiteX568" fmla="*/ 127388 w 486688"/>
              <a:gd name="connsiteY568" fmla="*/ 64723 h 486745"/>
              <a:gd name="connsiteX569" fmla="*/ 233695 w 486688"/>
              <a:gd name="connsiteY569" fmla="*/ 60598 h 486745"/>
              <a:gd name="connsiteX570" fmla="*/ 228511 w 486688"/>
              <a:gd name="connsiteY570" fmla="*/ 68087 h 486745"/>
              <a:gd name="connsiteX571" fmla="*/ 222577 w 486688"/>
              <a:gd name="connsiteY571" fmla="*/ 73616 h 486745"/>
              <a:gd name="connsiteX572" fmla="*/ 226782 w 486688"/>
              <a:gd name="connsiteY572" fmla="*/ 66128 h 486745"/>
              <a:gd name="connsiteX573" fmla="*/ 210078 w 486688"/>
              <a:gd name="connsiteY573" fmla="*/ 77764 h 486745"/>
              <a:gd name="connsiteX574" fmla="*/ 206045 w 486688"/>
              <a:gd name="connsiteY574" fmla="*/ 80529 h 486745"/>
              <a:gd name="connsiteX575" fmla="*/ 202589 w 486688"/>
              <a:gd name="connsiteY575" fmla="*/ 83582 h 486745"/>
              <a:gd name="connsiteX576" fmla="*/ 190723 w 486688"/>
              <a:gd name="connsiteY576" fmla="*/ 84561 h 486745"/>
              <a:gd name="connsiteX577" fmla="*/ 195619 w 486688"/>
              <a:gd name="connsiteY577" fmla="*/ 80529 h 486745"/>
              <a:gd name="connsiteX578" fmla="*/ 211575 w 486688"/>
              <a:gd name="connsiteY578" fmla="*/ 71370 h 486745"/>
              <a:gd name="connsiteX579" fmla="*/ 233695 w 486688"/>
              <a:gd name="connsiteY579" fmla="*/ 60598 h 486745"/>
              <a:gd name="connsiteX580" fmla="*/ 326723 w 486688"/>
              <a:gd name="connsiteY580" fmla="*/ 50633 h 486745"/>
              <a:gd name="connsiteX581" fmla="*/ 335940 w 486688"/>
              <a:gd name="connsiteY581" fmla="*/ 52995 h 486745"/>
              <a:gd name="connsiteX582" fmla="*/ 323497 w 486688"/>
              <a:gd name="connsiteY582" fmla="*/ 59273 h 486745"/>
              <a:gd name="connsiteX583" fmla="*/ 326493 w 486688"/>
              <a:gd name="connsiteY583" fmla="*/ 61866 h 486745"/>
              <a:gd name="connsiteX584" fmla="*/ 317219 w 486688"/>
              <a:gd name="connsiteY584" fmla="*/ 62730 h 486745"/>
              <a:gd name="connsiteX585" fmla="*/ 315433 w 486688"/>
              <a:gd name="connsiteY585" fmla="*/ 56739 h 486745"/>
              <a:gd name="connsiteX586" fmla="*/ 318256 w 486688"/>
              <a:gd name="connsiteY586" fmla="*/ 55184 h 486745"/>
              <a:gd name="connsiteX587" fmla="*/ 319638 w 486688"/>
              <a:gd name="connsiteY587" fmla="*/ 58237 h 486745"/>
              <a:gd name="connsiteX588" fmla="*/ 330295 w 486688"/>
              <a:gd name="connsiteY588" fmla="*/ 53571 h 486745"/>
              <a:gd name="connsiteX589" fmla="*/ 327126 w 486688"/>
              <a:gd name="connsiteY589" fmla="*/ 51151 h 486745"/>
              <a:gd name="connsiteX590" fmla="*/ 326723 w 486688"/>
              <a:gd name="connsiteY590" fmla="*/ 50633 h 486745"/>
              <a:gd name="connsiteX591" fmla="*/ 309069 w 486688"/>
              <a:gd name="connsiteY591" fmla="*/ 45383 h 486745"/>
              <a:gd name="connsiteX592" fmla="*/ 313072 w 486688"/>
              <a:gd name="connsiteY592" fmla="*/ 48674 h 486745"/>
              <a:gd name="connsiteX593" fmla="*/ 300975 w 486688"/>
              <a:gd name="connsiteY593" fmla="*/ 53628 h 486745"/>
              <a:gd name="connsiteX594" fmla="*/ 290952 w 486688"/>
              <a:gd name="connsiteY594" fmla="*/ 59734 h 486745"/>
              <a:gd name="connsiteX595" fmla="*/ 303913 w 486688"/>
              <a:gd name="connsiteY595" fmla="*/ 55298 h 486745"/>
              <a:gd name="connsiteX596" fmla="*/ 299708 w 486688"/>
              <a:gd name="connsiteY596" fmla="*/ 62038 h 486745"/>
              <a:gd name="connsiteX597" fmla="*/ 294696 w 486688"/>
              <a:gd name="connsiteY597" fmla="*/ 72291 h 486745"/>
              <a:gd name="connsiteX598" fmla="*/ 312035 w 486688"/>
              <a:gd name="connsiteY598" fmla="*/ 61519 h 486745"/>
              <a:gd name="connsiteX599" fmla="*/ 302934 w 486688"/>
              <a:gd name="connsiteY599" fmla="*/ 69411 h 486745"/>
              <a:gd name="connsiteX600" fmla="*/ 293199 w 486688"/>
              <a:gd name="connsiteY600" fmla="*/ 77648 h 486745"/>
              <a:gd name="connsiteX601" fmla="*/ 288130 w 486688"/>
              <a:gd name="connsiteY601" fmla="*/ 84100 h 486745"/>
              <a:gd name="connsiteX602" fmla="*/ 286862 w 486688"/>
              <a:gd name="connsiteY602" fmla="*/ 80643 h 486745"/>
              <a:gd name="connsiteX603" fmla="*/ 277300 w 486688"/>
              <a:gd name="connsiteY603" fmla="*/ 83869 h 486745"/>
              <a:gd name="connsiteX604" fmla="*/ 279489 w 486688"/>
              <a:gd name="connsiteY604" fmla="*/ 77475 h 486745"/>
              <a:gd name="connsiteX605" fmla="*/ 291183 w 486688"/>
              <a:gd name="connsiteY605" fmla="*/ 69641 h 486745"/>
              <a:gd name="connsiteX606" fmla="*/ 294236 w 486688"/>
              <a:gd name="connsiteY606" fmla="*/ 63363 h 486745"/>
              <a:gd name="connsiteX607" fmla="*/ 288533 w 486688"/>
              <a:gd name="connsiteY607" fmla="*/ 58639 h 486745"/>
              <a:gd name="connsiteX608" fmla="*/ 296943 w 486688"/>
              <a:gd name="connsiteY608" fmla="*/ 53109 h 486745"/>
              <a:gd name="connsiteX609" fmla="*/ 309069 w 486688"/>
              <a:gd name="connsiteY609" fmla="*/ 45383 h 486745"/>
              <a:gd name="connsiteX610" fmla="*/ 219006 w 486688"/>
              <a:gd name="connsiteY610" fmla="*/ 39688 h 486745"/>
              <a:gd name="connsiteX611" fmla="*/ 225285 w 486688"/>
              <a:gd name="connsiteY611" fmla="*/ 42511 h 486745"/>
              <a:gd name="connsiteX612" fmla="*/ 218718 w 486688"/>
              <a:gd name="connsiteY612" fmla="*/ 56911 h 486745"/>
              <a:gd name="connsiteX613" fmla="*/ 209674 w 486688"/>
              <a:gd name="connsiteY613" fmla="*/ 67568 h 486745"/>
              <a:gd name="connsiteX614" fmla="*/ 219409 w 486688"/>
              <a:gd name="connsiteY614" fmla="*/ 43432 h 486745"/>
              <a:gd name="connsiteX615" fmla="*/ 203453 w 486688"/>
              <a:gd name="connsiteY615" fmla="*/ 44584 h 486745"/>
              <a:gd name="connsiteX616" fmla="*/ 205757 w 486688"/>
              <a:gd name="connsiteY616" fmla="*/ 43951 h 486745"/>
              <a:gd name="connsiteX617" fmla="*/ 208119 w 486688"/>
              <a:gd name="connsiteY617" fmla="*/ 43490 h 486745"/>
              <a:gd name="connsiteX618" fmla="*/ 211229 w 486688"/>
              <a:gd name="connsiteY618" fmla="*/ 41474 h 486745"/>
              <a:gd name="connsiteX619" fmla="*/ 219006 w 486688"/>
              <a:gd name="connsiteY619" fmla="*/ 39688 h 486745"/>
              <a:gd name="connsiteX620" fmla="*/ 235135 w 486688"/>
              <a:gd name="connsiteY620" fmla="*/ 21600 h 486745"/>
              <a:gd name="connsiteX621" fmla="*/ 111807 w 486688"/>
              <a:gd name="connsiteY621" fmla="*/ 64687 h 486745"/>
              <a:gd name="connsiteX622" fmla="*/ 96369 w 486688"/>
              <a:gd name="connsiteY622" fmla="*/ 77072 h 486745"/>
              <a:gd name="connsiteX623" fmla="*/ 38478 w 486688"/>
              <a:gd name="connsiteY623" fmla="*/ 158004 h 486745"/>
              <a:gd name="connsiteX624" fmla="*/ 61865 w 486688"/>
              <a:gd name="connsiteY624" fmla="*/ 370790 h 486745"/>
              <a:gd name="connsiteX625" fmla="*/ 252473 w 486688"/>
              <a:gd name="connsiteY625" fmla="*/ 465143 h 486745"/>
              <a:gd name="connsiteX626" fmla="*/ 375167 w 486688"/>
              <a:gd name="connsiteY626" fmla="*/ 421768 h 486745"/>
              <a:gd name="connsiteX627" fmla="*/ 379545 w 486688"/>
              <a:gd name="connsiteY627" fmla="*/ 418312 h 486745"/>
              <a:gd name="connsiteX628" fmla="*/ 404545 w 486688"/>
              <a:gd name="connsiteY628" fmla="*/ 395674 h 486745"/>
              <a:gd name="connsiteX629" fmla="*/ 409211 w 486688"/>
              <a:gd name="connsiteY629" fmla="*/ 390432 h 486745"/>
              <a:gd name="connsiteX630" fmla="*/ 417506 w 486688"/>
              <a:gd name="connsiteY630" fmla="*/ 380813 h 486745"/>
              <a:gd name="connsiteX631" fmla="*/ 465143 w 486688"/>
              <a:gd name="connsiteY631" fmla="*/ 234501 h 486745"/>
              <a:gd name="connsiteX632" fmla="*/ 364568 w 486688"/>
              <a:gd name="connsiteY632" fmla="*/ 57602 h 486745"/>
              <a:gd name="connsiteX633" fmla="*/ 235135 w 486688"/>
              <a:gd name="connsiteY633" fmla="*/ 21600 h 486745"/>
              <a:gd name="connsiteX634" fmla="*/ 235019 w 486688"/>
              <a:gd name="connsiteY634" fmla="*/ 19815 h 486745"/>
              <a:gd name="connsiteX635" fmla="*/ 365490 w 486688"/>
              <a:gd name="connsiteY635" fmla="*/ 56105 h 486745"/>
              <a:gd name="connsiteX636" fmla="*/ 466871 w 486688"/>
              <a:gd name="connsiteY636" fmla="*/ 234386 h 486745"/>
              <a:gd name="connsiteX637" fmla="*/ 418888 w 486688"/>
              <a:gd name="connsiteY637" fmla="*/ 381907 h 486745"/>
              <a:gd name="connsiteX638" fmla="*/ 410478 w 486688"/>
              <a:gd name="connsiteY638" fmla="*/ 391642 h 486745"/>
              <a:gd name="connsiteX639" fmla="*/ 405870 w 486688"/>
              <a:gd name="connsiteY639" fmla="*/ 396826 h 486745"/>
              <a:gd name="connsiteX640" fmla="*/ 380582 w 486688"/>
              <a:gd name="connsiteY640" fmla="*/ 419752 h 486745"/>
              <a:gd name="connsiteX641" fmla="*/ 376204 w 486688"/>
              <a:gd name="connsiteY641" fmla="*/ 423208 h 486745"/>
              <a:gd name="connsiteX642" fmla="*/ 252531 w 486688"/>
              <a:gd name="connsiteY642" fmla="*/ 466929 h 486745"/>
              <a:gd name="connsiteX643" fmla="*/ 242508 w 486688"/>
              <a:gd name="connsiteY643" fmla="*/ 467159 h 486745"/>
              <a:gd name="connsiteX644" fmla="*/ 60482 w 486688"/>
              <a:gd name="connsiteY644" fmla="*/ 371711 h 486745"/>
              <a:gd name="connsiteX645" fmla="*/ 36865 w 486688"/>
              <a:gd name="connsiteY645" fmla="*/ 157255 h 486745"/>
              <a:gd name="connsiteX646" fmla="*/ 95217 w 486688"/>
              <a:gd name="connsiteY646" fmla="*/ 75690 h 486745"/>
              <a:gd name="connsiteX647" fmla="*/ 110712 w 486688"/>
              <a:gd name="connsiteY647" fmla="*/ 63247 h 486745"/>
              <a:gd name="connsiteX648" fmla="*/ 235019 w 486688"/>
              <a:gd name="connsiteY648" fmla="*/ 19815 h 486745"/>
              <a:gd name="connsiteX649" fmla="*/ 230066 w 486688"/>
              <a:gd name="connsiteY649" fmla="*/ 9965 h 486745"/>
              <a:gd name="connsiteX650" fmla="*/ 101900 w 486688"/>
              <a:gd name="connsiteY650" fmla="*/ 57373 h 486745"/>
              <a:gd name="connsiteX651" fmla="*/ 71601 w 486688"/>
              <a:gd name="connsiteY651" fmla="*/ 84964 h 486745"/>
              <a:gd name="connsiteX652" fmla="*/ 46140 w 486688"/>
              <a:gd name="connsiteY652" fmla="*/ 118029 h 486745"/>
              <a:gd name="connsiteX653" fmla="*/ 9850 w 486688"/>
              <a:gd name="connsiteY653" fmla="*/ 256621 h 486745"/>
              <a:gd name="connsiteX654" fmla="*/ 63766 w 486688"/>
              <a:gd name="connsiteY654" fmla="*/ 392910 h 486745"/>
              <a:gd name="connsiteX655" fmla="*/ 100748 w 486688"/>
              <a:gd name="connsiteY655" fmla="*/ 428451 h 486745"/>
              <a:gd name="connsiteX656" fmla="*/ 256621 w 486688"/>
              <a:gd name="connsiteY656" fmla="*/ 476722 h 486745"/>
              <a:gd name="connsiteX657" fmla="*/ 476722 w 486688"/>
              <a:gd name="connsiteY657" fmla="*/ 230239 h 486745"/>
              <a:gd name="connsiteX658" fmla="*/ 230066 w 486688"/>
              <a:gd name="connsiteY658" fmla="*/ 9965 h 486745"/>
              <a:gd name="connsiteX659" fmla="*/ 232082 w 486688"/>
              <a:gd name="connsiteY659" fmla="*/ 0 h 486745"/>
              <a:gd name="connsiteX660" fmla="*/ 254490 w 486688"/>
              <a:gd name="connsiteY660" fmla="*/ 0 h 486745"/>
              <a:gd name="connsiteX661" fmla="*/ 346943 w 486688"/>
              <a:gd name="connsiteY661" fmla="*/ 23272 h 486745"/>
              <a:gd name="connsiteX662" fmla="*/ 421827 w 486688"/>
              <a:gd name="connsiteY662" fmla="*/ 78110 h 486745"/>
              <a:gd name="connsiteX663" fmla="*/ 441181 w 486688"/>
              <a:gd name="connsiteY663" fmla="*/ 102015 h 486745"/>
              <a:gd name="connsiteX664" fmla="*/ 478278 w 486688"/>
              <a:gd name="connsiteY664" fmla="*/ 179952 h 486745"/>
              <a:gd name="connsiteX665" fmla="*/ 483347 w 486688"/>
              <a:gd name="connsiteY665" fmla="*/ 203396 h 486745"/>
              <a:gd name="connsiteX666" fmla="*/ 486688 w 486688"/>
              <a:gd name="connsiteY666" fmla="*/ 229029 h 486745"/>
              <a:gd name="connsiteX667" fmla="*/ 486688 w 486688"/>
              <a:gd name="connsiteY667" fmla="*/ 256564 h 486745"/>
              <a:gd name="connsiteX668" fmla="*/ 483462 w 486688"/>
              <a:gd name="connsiteY668" fmla="*/ 282715 h 486745"/>
              <a:gd name="connsiteX669" fmla="*/ 306736 w 486688"/>
              <a:gd name="connsiteY669" fmla="*/ 478335 h 486745"/>
              <a:gd name="connsiteX670" fmla="*/ 283291 w 486688"/>
              <a:gd name="connsiteY670" fmla="*/ 483462 h 486745"/>
              <a:gd name="connsiteX671" fmla="*/ 257773 w 486688"/>
              <a:gd name="connsiteY671" fmla="*/ 486745 h 486745"/>
              <a:gd name="connsiteX672" fmla="*/ 232140 w 486688"/>
              <a:gd name="connsiteY672" fmla="*/ 486745 h 486745"/>
              <a:gd name="connsiteX673" fmla="*/ 205931 w 486688"/>
              <a:gd name="connsiteY673" fmla="*/ 483807 h 486745"/>
              <a:gd name="connsiteX674" fmla="*/ 181680 w 486688"/>
              <a:gd name="connsiteY674" fmla="*/ 478738 h 486745"/>
              <a:gd name="connsiteX675" fmla="*/ 138881 w 486688"/>
              <a:gd name="connsiteY675" fmla="*/ 462955 h 486745"/>
              <a:gd name="connsiteX676" fmla="*/ 60022 w 486688"/>
              <a:gd name="connsiteY676" fmla="*/ 403048 h 486745"/>
              <a:gd name="connsiteX677" fmla="*/ 56854 w 486688"/>
              <a:gd name="connsiteY677" fmla="*/ 399246 h 486745"/>
              <a:gd name="connsiteX678" fmla="*/ 50287 w 486688"/>
              <a:gd name="connsiteY678" fmla="*/ 391124 h 486745"/>
              <a:gd name="connsiteX679" fmla="*/ 22868 w 486688"/>
              <a:gd name="connsiteY679" fmla="*/ 346021 h 486745"/>
              <a:gd name="connsiteX680" fmla="*/ 2592 w 486688"/>
              <a:gd name="connsiteY680" fmla="*/ 278453 h 486745"/>
              <a:gd name="connsiteX681" fmla="*/ 0 w 486688"/>
              <a:gd name="connsiteY681" fmla="*/ 252704 h 486745"/>
              <a:gd name="connsiteX682" fmla="*/ 0 w 486688"/>
              <a:gd name="connsiteY682" fmla="*/ 230815 h 486745"/>
              <a:gd name="connsiteX683" fmla="*/ 3226 w 486688"/>
              <a:gd name="connsiteY683" fmla="*/ 204606 h 486745"/>
              <a:gd name="connsiteX684" fmla="*/ 8237 w 486688"/>
              <a:gd name="connsiteY684" fmla="*/ 180989 h 486745"/>
              <a:gd name="connsiteX685" fmla="*/ 58121 w 486688"/>
              <a:gd name="connsiteY685" fmla="*/ 85886 h 486745"/>
              <a:gd name="connsiteX686" fmla="*/ 83352 w 486688"/>
              <a:gd name="connsiteY686" fmla="*/ 60253 h 486745"/>
              <a:gd name="connsiteX687" fmla="*/ 206507 w 486688"/>
              <a:gd name="connsiteY687" fmla="*/ 2823 h 486745"/>
              <a:gd name="connsiteX688" fmla="*/ 232082 w 486688"/>
              <a:gd name="connsiteY688" fmla="*/ 0 h 486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</a:cxnLst>
            <a:rect l="l" t="t" r="r" b="b"/>
            <a:pathLst>
              <a:path w="486688" h="486745">
                <a:moveTo>
                  <a:pt x="204778" y="430927"/>
                </a:moveTo>
                <a:cubicBezTo>
                  <a:pt x="203597" y="431302"/>
                  <a:pt x="202704" y="432425"/>
                  <a:pt x="201566" y="433131"/>
                </a:cubicBezTo>
                <a:lnTo>
                  <a:pt x="201212" y="433108"/>
                </a:lnTo>
                <a:close/>
                <a:moveTo>
                  <a:pt x="217652" y="420898"/>
                </a:moveTo>
                <a:cubicBezTo>
                  <a:pt x="221483" y="421150"/>
                  <a:pt x="224594" y="423814"/>
                  <a:pt x="222463" y="427356"/>
                </a:cubicBezTo>
                <a:cubicBezTo>
                  <a:pt x="216357" y="426838"/>
                  <a:pt x="221944" y="423209"/>
                  <a:pt x="217336" y="422172"/>
                </a:cubicBezTo>
                <a:cubicBezTo>
                  <a:pt x="213995" y="421423"/>
                  <a:pt x="212440" y="425052"/>
                  <a:pt x="212094" y="427587"/>
                </a:cubicBezTo>
                <a:cubicBezTo>
                  <a:pt x="210942" y="436112"/>
                  <a:pt x="217221" y="438704"/>
                  <a:pt x="222117" y="432598"/>
                </a:cubicBezTo>
                <a:cubicBezTo>
                  <a:pt x="222175" y="435939"/>
                  <a:pt x="218373" y="439453"/>
                  <a:pt x="214110" y="438762"/>
                </a:cubicBezTo>
                <a:cubicBezTo>
                  <a:pt x="210020" y="438128"/>
                  <a:pt x="207947" y="433635"/>
                  <a:pt x="208523" y="428912"/>
                </a:cubicBezTo>
                <a:cubicBezTo>
                  <a:pt x="209271" y="422806"/>
                  <a:pt x="213822" y="420646"/>
                  <a:pt x="217652" y="420898"/>
                </a:cubicBezTo>
                <a:close/>
                <a:moveTo>
                  <a:pt x="249767" y="420156"/>
                </a:moveTo>
                <a:lnTo>
                  <a:pt x="249997" y="423036"/>
                </a:lnTo>
                <a:cubicBezTo>
                  <a:pt x="255815" y="418025"/>
                  <a:pt x="259962" y="419522"/>
                  <a:pt x="259847" y="429488"/>
                </a:cubicBezTo>
                <a:cubicBezTo>
                  <a:pt x="259732" y="439799"/>
                  <a:pt x="260538" y="435421"/>
                  <a:pt x="262266" y="438416"/>
                </a:cubicBezTo>
                <a:lnTo>
                  <a:pt x="254029" y="438359"/>
                </a:lnTo>
                <a:cubicBezTo>
                  <a:pt x="255066" y="436458"/>
                  <a:pt x="254260" y="437898"/>
                  <a:pt x="256506" y="436573"/>
                </a:cubicBezTo>
                <a:lnTo>
                  <a:pt x="255988" y="423324"/>
                </a:lnTo>
                <a:cubicBezTo>
                  <a:pt x="248326" y="421596"/>
                  <a:pt x="249248" y="431389"/>
                  <a:pt x="249939" y="434960"/>
                </a:cubicBezTo>
                <a:cubicBezTo>
                  <a:pt x="250803" y="439338"/>
                  <a:pt x="250803" y="435536"/>
                  <a:pt x="252359" y="438359"/>
                </a:cubicBezTo>
                <a:lnTo>
                  <a:pt x="244179" y="438416"/>
                </a:lnTo>
                <a:cubicBezTo>
                  <a:pt x="245619" y="435651"/>
                  <a:pt x="244985" y="438819"/>
                  <a:pt x="246195" y="435997"/>
                </a:cubicBezTo>
                <a:lnTo>
                  <a:pt x="246541" y="425455"/>
                </a:lnTo>
                <a:cubicBezTo>
                  <a:pt x="246253" y="423785"/>
                  <a:pt x="246771" y="424822"/>
                  <a:pt x="245734" y="423612"/>
                </a:cubicBezTo>
                <a:lnTo>
                  <a:pt x="244409" y="422575"/>
                </a:lnTo>
                <a:cubicBezTo>
                  <a:pt x="244294" y="422460"/>
                  <a:pt x="244064" y="422345"/>
                  <a:pt x="243891" y="422230"/>
                </a:cubicBezTo>
                <a:close/>
                <a:moveTo>
                  <a:pt x="269524" y="419349"/>
                </a:moveTo>
                <a:cubicBezTo>
                  <a:pt x="269812" y="422460"/>
                  <a:pt x="270043" y="433807"/>
                  <a:pt x="271943" y="435823"/>
                </a:cubicBezTo>
                <a:lnTo>
                  <a:pt x="273614" y="437206"/>
                </a:lnTo>
                <a:lnTo>
                  <a:pt x="265319" y="437782"/>
                </a:lnTo>
                <a:cubicBezTo>
                  <a:pt x="268142" y="434671"/>
                  <a:pt x="267738" y="437897"/>
                  <a:pt x="267047" y="428162"/>
                </a:cubicBezTo>
                <a:cubicBezTo>
                  <a:pt x="266644" y="422460"/>
                  <a:pt x="266126" y="423324"/>
                  <a:pt x="264973" y="422344"/>
                </a:cubicBezTo>
                <a:lnTo>
                  <a:pt x="263879" y="421596"/>
                </a:lnTo>
                <a:close/>
                <a:moveTo>
                  <a:pt x="199766" y="419255"/>
                </a:moveTo>
                <a:cubicBezTo>
                  <a:pt x="198053" y="419104"/>
                  <a:pt x="196166" y="420559"/>
                  <a:pt x="195389" y="423208"/>
                </a:cubicBezTo>
                <a:lnTo>
                  <a:pt x="203107" y="424936"/>
                </a:lnTo>
                <a:cubicBezTo>
                  <a:pt x="203021" y="421163"/>
                  <a:pt x="201480" y="419406"/>
                  <a:pt x="199766" y="419255"/>
                </a:cubicBezTo>
                <a:close/>
                <a:moveTo>
                  <a:pt x="199291" y="418096"/>
                </a:moveTo>
                <a:cubicBezTo>
                  <a:pt x="202848" y="418082"/>
                  <a:pt x="206074" y="420818"/>
                  <a:pt x="205642" y="426665"/>
                </a:cubicBezTo>
                <a:lnTo>
                  <a:pt x="194179" y="424706"/>
                </a:lnTo>
                <a:cubicBezTo>
                  <a:pt x="193776" y="428565"/>
                  <a:pt x="194525" y="431388"/>
                  <a:pt x="196886" y="432828"/>
                </a:cubicBezTo>
                <a:lnTo>
                  <a:pt x="201212" y="433108"/>
                </a:lnTo>
                <a:lnTo>
                  <a:pt x="195921" y="436342"/>
                </a:lnTo>
                <a:cubicBezTo>
                  <a:pt x="192624" y="435262"/>
                  <a:pt x="189974" y="431561"/>
                  <a:pt x="190953" y="426031"/>
                </a:cubicBezTo>
                <a:cubicBezTo>
                  <a:pt x="191846" y="420876"/>
                  <a:pt x="195734" y="418111"/>
                  <a:pt x="199291" y="418096"/>
                </a:cubicBezTo>
                <a:close/>
                <a:moveTo>
                  <a:pt x="283241" y="416627"/>
                </a:moveTo>
                <a:cubicBezTo>
                  <a:pt x="287050" y="415979"/>
                  <a:pt x="290780" y="417880"/>
                  <a:pt x="289455" y="421135"/>
                </a:cubicBezTo>
                <a:cubicBezTo>
                  <a:pt x="288187" y="421941"/>
                  <a:pt x="290952" y="421941"/>
                  <a:pt x="287899" y="421653"/>
                </a:cubicBezTo>
                <a:cubicBezTo>
                  <a:pt x="284443" y="421365"/>
                  <a:pt x="287554" y="418024"/>
                  <a:pt x="283118" y="418139"/>
                </a:cubicBezTo>
                <a:cubicBezTo>
                  <a:pt x="277588" y="418254"/>
                  <a:pt x="278625" y="431042"/>
                  <a:pt x="284558" y="431618"/>
                </a:cubicBezTo>
                <a:cubicBezTo>
                  <a:pt x="288879" y="432079"/>
                  <a:pt x="288706" y="429545"/>
                  <a:pt x="290549" y="427010"/>
                </a:cubicBezTo>
                <a:cubicBezTo>
                  <a:pt x="291989" y="436227"/>
                  <a:pt x="278222" y="438876"/>
                  <a:pt x="276552" y="427413"/>
                </a:cubicBezTo>
                <a:cubicBezTo>
                  <a:pt x="275544" y="420472"/>
                  <a:pt x="279432" y="417275"/>
                  <a:pt x="283241" y="416627"/>
                </a:cubicBezTo>
                <a:close/>
                <a:moveTo>
                  <a:pt x="229892" y="411515"/>
                </a:moveTo>
                <a:lnTo>
                  <a:pt x="230296" y="423669"/>
                </a:lnTo>
                <a:cubicBezTo>
                  <a:pt x="232600" y="421596"/>
                  <a:pt x="237899" y="418543"/>
                  <a:pt x="239743" y="424015"/>
                </a:cubicBezTo>
                <a:cubicBezTo>
                  <a:pt x="240722" y="426837"/>
                  <a:pt x="239915" y="433865"/>
                  <a:pt x="240376" y="435766"/>
                </a:cubicBezTo>
                <a:cubicBezTo>
                  <a:pt x="240837" y="437724"/>
                  <a:pt x="240779" y="436860"/>
                  <a:pt x="241010" y="437264"/>
                </a:cubicBezTo>
                <a:lnTo>
                  <a:pt x="242623" y="438704"/>
                </a:lnTo>
                <a:lnTo>
                  <a:pt x="234155" y="438704"/>
                </a:lnTo>
                <a:cubicBezTo>
                  <a:pt x="235134" y="437436"/>
                  <a:pt x="237784" y="439049"/>
                  <a:pt x="236862" y="427356"/>
                </a:cubicBezTo>
                <a:cubicBezTo>
                  <a:pt x="236344" y="421135"/>
                  <a:pt x="232657" y="423496"/>
                  <a:pt x="230238" y="425397"/>
                </a:cubicBezTo>
                <a:cubicBezTo>
                  <a:pt x="230008" y="433001"/>
                  <a:pt x="229144" y="435939"/>
                  <a:pt x="232427" y="438416"/>
                </a:cubicBezTo>
                <a:cubicBezTo>
                  <a:pt x="232542" y="438473"/>
                  <a:pt x="232773" y="438588"/>
                  <a:pt x="232888" y="438704"/>
                </a:cubicBezTo>
                <a:lnTo>
                  <a:pt x="224305" y="438704"/>
                </a:lnTo>
                <a:cubicBezTo>
                  <a:pt x="224420" y="438588"/>
                  <a:pt x="224708" y="438243"/>
                  <a:pt x="224766" y="438358"/>
                </a:cubicBezTo>
                <a:cubicBezTo>
                  <a:pt x="224823" y="438416"/>
                  <a:pt x="225918" y="437897"/>
                  <a:pt x="226552" y="436284"/>
                </a:cubicBezTo>
                <a:cubicBezTo>
                  <a:pt x="226609" y="436054"/>
                  <a:pt x="228107" y="417045"/>
                  <a:pt x="225630" y="414453"/>
                </a:cubicBezTo>
                <a:cubicBezTo>
                  <a:pt x="225515" y="414338"/>
                  <a:pt x="225342" y="414222"/>
                  <a:pt x="225227" y="414107"/>
                </a:cubicBezTo>
                <a:lnTo>
                  <a:pt x="224305" y="413473"/>
                </a:lnTo>
                <a:close/>
                <a:moveTo>
                  <a:pt x="189167" y="411285"/>
                </a:moveTo>
                <a:lnTo>
                  <a:pt x="187612" y="416239"/>
                </a:lnTo>
                <a:lnTo>
                  <a:pt x="190953" y="418197"/>
                </a:lnTo>
                <a:cubicBezTo>
                  <a:pt x="189801" y="419292"/>
                  <a:pt x="190838" y="419234"/>
                  <a:pt x="186863" y="418313"/>
                </a:cubicBezTo>
                <a:cubicBezTo>
                  <a:pt x="185941" y="421366"/>
                  <a:pt x="182831" y="428163"/>
                  <a:pt x="183177" y="431158"/>
                </a:cubicBezTo>
                <a:lnTo>
                  <a:pt x="186690" y="431331"/>
                </a:lnTo>
                <a:cubicBezTo>
                  <a:pt x="185538" y="433808"/>
                  <a:pt x="183465" y="434211"/>
                  <a:pt x="180700" y="433001"/>
                </a:cubicBezTo>
                <a:cubicBezTo>
                  <a:pt x="177647" y="429488"/>
                  <a:pt x="182024" y="421942"/>
                  <a:pt x="183522" y="417679"/>
                </a:cubicBezTo>
                <a:lnTo>
                  <a:pt x="181448" y="415548"/>
                </a:lnTo>
                <a:cubicBezTo>
                  <a:pt x="186518" y="413877"/>
                  <a:pt x="185884" y="412783"/>
                  <a:pt x="189167" y="411285"/>
                </a:cubicBezTo>
                <a:close/>
                <a:moveTo>
                  <a:pt x="265722" y="410939"/>
                </a:moveTo>
                <a:cubicBezTo>
                  <a:pt x="266701" y="410766"/>
                  <a:pt x="268833" y="410536"/>
                  <a:pt x="268833" y="411688"/>
                </a:cubicBezTo>
                <a:cubicBezTo>
                  <a:pt x="268833" y="411688"/>
                  <a:pt x="270042" y="415202"/>
                  <a:pt x="265895" y="413934"/>
                </a:cubicBezTo>
                <a:close/>
                <a:moveTo>
                  <a:pt x="164111" y="406043"/>
                </a:moveTo>
                <a:lnTo>
                  <a:pt x="171369" y="409326"/>
                </a:lnTo>
                <a:lnTo>
                  <a:pt x="168661" y="410306"/>
                </a:lnTo>
                <a:lnTo>
                  <a:pt x="168604" y="421365"/>
                </a:lnTo>
                <a:lnTo>
                  <a:pt x="173615" y="416930"/>
                </a:lnTo>
                <a:cubicBezTo>
                  <a:pt x="178223" y="412783"/>
                  <a:pt x="175286" y="413647"/>
                  <a:pt x="176322" y="411630"/>
                </a:cubicBezTo>
                <a:cubicBezTo>
                  <a:pt x="178396" y="412725"/>
                  <a:pt x="179087" y="412610"/>
                  <a:pt x="180643" y="414165"/>
                </a:cubicBezTo>
                <a:cubicBezTo>
                  <a:pt x="176207" y="416469"/>
                  <a:pt x="172290" y="420847"/>
                  <a:pt x="169180" y="423670"/>
                </a:cubicBezTo>
                <a:cubicBezTo>
                  <a:pt x="163247" y="429027"/>
                  <a:pt x="161864" y="432828"/>
                  <a:pt x="155355" y="430351"/>
                </a:cubicBezTo>
                <a:cubicBezTo>
                  <a:pt x="153742" y="421826"/>
                  <a:pt x="162037" y="433059"/>
                  <a:pt x="165032" y="425052"/>
                </a:cubicBezTo>
                <a:cubicBezTo>
                  <a:pt x="166300" y="421711"/>
                  <a:pt x="165032" y="408520"/>
                  <a:pt x="164111" y="406043"/>
                </a:cubicBezTo>
                <a:close/>
                <a:moveTo>
                  <a:pt x="147334" y="394500"/>
                </a:moveTo>
                <a:cubicBezTo>
                  <a:pt x="144669" y="393960"/>
                  <a:pt x="140867" y="395818"/>
                  <a:pt x="138592" y="400801"/>
                </a:cubicBezTo>
                <a:cubicBezTo>
                  <a:pt x="134099" y="410535"/>
                  <a:pt x="145389" y="410535"/>
                  <a:pt x="149249" y="402586"/>
                </a:cubicBezTo>
                <a:cubicBezTo>
                  <a:pt x="151524" y="397978"/>
                  <a:pt x="149998" y="395040"/>
                  <a:pt x="147334" y="394500"/>
                </a:cubicBezTo>
                <a:close/>
                <a:moveTo>
                  <a:pt x="161173" y="394177"/>
                </a:moveTo>
                <a:lnTo>
                  <a:pt x="165320" y="395156"/>
                </a:lnTo>
                <a:cubicBezTo>
                  <a:pt x="166876" y="395847"/>
                  <a:pt x="166069" y="395502"/>
                  <a:pt x="166876" y="396020"/>
                </a:cubicBezTo>
                <a:lnTo>
                  <a:pt x="155355" y="413359"/>
                </a:lnTo>
                <a:cubicBezTo>
                  <a:pt x="152993" y="416700"/>
                  <a:pt x="153396" y="415893"/>
                  <a:pt x="154491" y="419407"/>
                </a:cubicBezTo>
                <a:cubicBezTo>
                  <a:pt x="152705" y="418601"/>
                  <a:pt x="149364" y="416354"/>
                  <a:pt x="147809" y="414799"/>
                </a:cubicBezTo>
                <a:cubicBezTo>
                  <a:pt x="147924" y="414741"/>
                  <a:pt x="148097" y="414626"/>
                  <a:pt x="148155" y="414741"/>
                </a:cubicBezTo>
                <a:cubicBezTo>
                  <a:pt x="148155" y="414741"/>
                  <a:pt x="150056" y="415375"/>
                  <a:pt x="152417" y="411803"/>
                </a:cubicBezTo>
                <a:lnTo>
                  <a:pt x="162037" y="397115"/>
                </a:lnTo>
                <a:close/>
                <a:moveTo>
                  <a:pt x="146592" y="392988"/>
                </a:moveTo>
                <a:cubicBezTo>
                  <a:pt x="150761" y="393945"/>
                  <a:pt x="153943" y="397690"/>
                  <a:pt x="151899" y="403681"/>
                </a:cubicBezTo>
                <a:cubicBezTo>
                  <a:pt x="148327" y="414222"/>
                  <a:pt x="131046" y="410881"/>
                  <a:pt x="135367" y="399015"/>
                </a:cubicBezTo>
                <a:cubicBezTo>
                  <a:pt x="137267" y="393859"/>
                  <a:pt x="142423" y="392030"/>
                  <a:pt x="146592" y="392988"/>
                </a:cubicBezTo>
                <a:close/>
                <a:moveTo>
                  <a:pt x="330525" y="388186"/>
                </a:moveTo>
                <a:cubicBezTo>
                  <a:pt x="327702" y="393889"/>
                  <a:pt x="328336" y="391585"/>
                  <a:pt x="334903" y="403508"/>
                </a:cubicBezTo>
                <a:cubicBezTo>
                  <a:pt x="338705" y="410363"/>
                  <a:pt x="336919" y="415202"/>
                  <a:pt x="331216" y="418312"/>
                </a:cubicBezTo>
                <a:cubicBezTo>
                  <a:pt x="321366" y="423669"/>
                  <a:pt x="318716" y="414856"/>
                  <a:pt x="313359" y="405525"/>
                </a:cubicBezTo>
                <a:cubicBezTo>
                  <a:pt x="310249" y="400167"/>
                  <a:pt x="309327" y="402817"/>
                  <a:pt x="307311" y="401608"/>
                </a:cubicBezTo>
                <a:cubicBezTo>
                  <a:pt x="310422" y="400398"/>
                  <a:pt x="313993" y="397114"/>
                  <a:pt x="316988" y="396884"/>
                </a:cubicBezTo>
                <a:cubicBezTo>
                  <a:pt x="313475" y="400859"/>
                  <a:pt x="314396" y="399476"/>
                  <a:pt x="320156" y="409845"/>
                </a:cubicBezTo>
                <a:cubicBezTo>
                  <a:pt x="322288" y="413762"/>
                  <a:pt x="325226" y="420444"/>
                  <a:pt x="331907" y="415663"/>
                </a:cubicBezTo>
                <a:cubicBezTo>
                  <a:pt x="338762" y="410824"/>
                  <a:pt x="332253" y="403048"/>
                  <a:pt x="328451" y="395962"/>
                </a:cubicBezTo>
                <a:cubicBezTo>
                  <a:pt x="327818" y="394695"/>
                  <a:pt x="327299" y="393716"/>
                  <a:pt x="326378" y="393255"/>
                </a:cubicBezTo>
                <a:cubicBezTo>
                  <a:pt x="324650" y="392333"/>
                  <a:pt x="324189" y="393428"/>
                  <a:pt x="322806" y="392506"/>
                </a:cubicBezTo>
                <a:close/>
                <a:moveTo>
                  <a:pt x="344891" y="386328"/>
                </a:moveTo>
                <a:cubicBezTo>
                  <a:pt x="346611" y="385824"/>
                  <a:pt x="348584" y="386804"/>
                  <a:pt x="350341" y="389454"/>
                </a:cubicBezTo>
                <a:cubicBezTo>
                  <a:pt x="355929" y="397806"/>
                  <a:pt x="351954" y="396135"/>
                  <a:pt x="358348" y="398785"/>
                </a:cubicBezTo>
                <a:cubicBezTo>
                  <a:pt x="356793" y="400340"/>
                  <a:pt x="353279" y="402587"/>
                  <a:pt x="351032" y="402760"/>
                </a:cubicBezTo>
                <a:cubicBezTo>
                  <a:pt x="354028" y="400283"/>
                  <a:pt x="351436" y="397979"/>
                  <a:pt x="349765" y="394868"/>
                </a:cubicBezTo>
                <a:cubicBezTo>
                  <a:pt x="348498" y="392564"/>
                  <a:pt x="347115" y="388013"/>
                  <a:pt x="343544" y="390030"/>
                </a:cubicBezTo>
                <a:cubicBezTo>
                  <a:pt x="339339" y="392334"/>
                  <a:pt x="344984" y="402241"/>
                  <a:pt x="348037" y="403566"/>
                </a:cubicBezTo>
                <a:cubicBezTo>
                  <a:pt x="348210" y="403624"/>
                  <a:pt x="348440" y="403681"/>
                  <a:pt x="348555" y="403739"/>
                </a:cubicBezTo>
                <a:cubicBezTo>
                  <a:pt x="349304" y="404027"/>
                  <a:pt x="349708" y="404200"/>
                  <a:pt x="349996" y="404257"/>
                </a:cubicBezTo>
                <a:lnTo>
                  <a:pt x="342680" y="408232"/>
                </a:lnTo>
                <a:cubicBezTo>
                  <a:pt x="344984" y="404833"/>
                  <a:pt x="343198" y="403912"/>
                  <a:pt x="341125" y="400110"/>
                </a:cubicBezTo>
                <a:cubicBezTo>
                  <a:pt x="340491" y="398958"/>
                  <a:pt x="340030" y="397748"/>
                  <a:pt x="339166" y="396481"/>
                </a:cubicBezTo>
                <a:cubicBezTo>
                  <a:pt x="337611" y="394235"/>
                  <a:pt x="336747" y="394811"/>
                  <a:pt x="335422" y="393947"/>
                </a:cubicBezTo>
                <a:cubicBezTo>
                  <a:pt x="336459" y="392622"/>
                  <a:pt x="337381" y="391412"/>
                  <a:pt x="338417" y="390030"/>
                </a:cubicBezTo>
                <a:lnTo>
                  <a:pt x="340952" y="392103"/>
                </a:lnTo>
                <a:cubicBezTo>
                  <a:pt x="341701" y="388820"/>
                  <a:pt x="343170" y="386832"/>
                  <a:pt x="344891" y="386328"/>
                </a:cubicBezTo>
                <a:close/>
                <a:moveTo>
                  <a:pt x="357023" y="377875"/>
                </a:moveTo>
                <a:cubicBezTo>
                  <a:pt x="360364" y="380986"/>
                  <a:pt x="362899" y="388474"/>
                  <a:pt x="366873" y="390432"/>
                </a:cubicBezTo>
                <a:cubicBezTo>
                  <a:pt x="367046" y="390548"/>
                  <a:pt x="367219" y="390605"/>
                  <a:pt x="367392" y="390663"/>
                </a:cubicBezTo>
                <a:cubicBezTo>
                  <a:pt x="367565" y="390778"/>
                  <a:pt x="367737" y="390836"/>
                  <a:pt x="367910" y="390893"/>
                </a:cubicBezTo>
                <a:cubicBezTo>
                  <a:pt x="368083" y="391008"/>
                  <a:pt x="368371" y="391066"/>
                  <a:pt x="368544" y="391066"/>
                </a:cubicBezTo>
                <a:cubicBezTo>
                  <a:pt x="368659" y="391124"/>
                  <a:pt x="368889" y="391181"/>
                  <a:pt x="369062" y="391297"/>
                </a:cubicBezTo>
                <a:cubicBezTo>
                  <a:pt x="366931" y="392333"/>
                  <a:pt x="364800" y="394810"/>
                  <a:pt x="362092" y="395271"/>
                </a:cubicBezTo>
                <a:cubicBezTo>
                  <a:pt x="363936" y="392449"/>
                  <a:pt x="363014" y="391988"/>
                  <a:pt x="360998" y="389165"/>
                </a:cubicBezTo>
                <a:cubicBezTo>
                  <a:pt x="359212" y="386688"/>
                  <a:pt x="358406" y="385191"/>
                  <a:pt x="356793" y="382886"/>
                </a:cubicBezTo>
                <a:cubicBezTo>
                  <a:pt x="353221" y="382080"/>
                  <a:pt x="354546" y="383923"/>
                  <a:pt x="353567" y="382714"/>
                </a:cubicBezTo>
                <a:cubicBezTo>
                  <a:pt x="354719" y="380237"/>
                  <a:pt x="355237" y="379200"/>
                  <a:pt x="357023" y="377875"/>
                </a:cubicBezTo>
                <a:close/>
                <a:moveTo>
                  <a:pt x="138074" y="373036"/>
                </a:moveTo>
                <a:cubicBezTo>
                  <a:pt x="135713" y="374189"/>
                  <a:pt x="130067" y="380871"/>
                  <a:pt x="129146" y="382771"/>
                </a:cubicBezTo>
                <a:cubicBezTo>
                  <a:pt x="131623" y="386285"/>
                  <a:pt x="137383" y="390490"/>
                  <a:pt x="141991" y="385997"/>
                </a:cubicBezTo>
                <a:cubicBezTo>
                  <a:pt x="147636" y="380525"/>
                  <a:pt x="141588" y="374649"/>
                  <a:pt x="138074" y="373036"/>
                </a:cubicBezTo>
                <a:close/>
                <a:moveTo>
                  <a:pt x="350456" y="371423"/>
                </a:moveTo>
                <a:cubicBezTo>
                  <a:pt x="354085" y="369810"/>
                  <a:pt x="355237" y="374591"/>
                  <a:pt x="351090" y="374706"/>
                </a:cubicBezTo>
                <a:cubicBezTo>
                  <a:pt x="349650" y="373209"/>
                  <a:pt x="349189" y="373670"/>
                  <a:pt x="350456" y="371423"/>
                </a:cubicBezTo>
                <a:close/>
                <a:moveTo>
                  <a:pt x="133120" y="367449"/>
                </a:moveTo>
                <a:cubicBezTo>
                  <a:pt x="134388" y="367852"/>
                  <a:pt x="148443" y="376550"/>
                  <a:pt x="146888" y="384615"/>
                </a:cubicBezTo>
                <a:cubicBezTo>
                  <a:pt x="146139" y="388359"/>
                  <a:pt x="142164" y="391239"/>
                  <a:pt x="137556" y="390375"/>
                </a:cubicBezTo>
                <a:cubicBezTo>
                  <a:pt x="132948" y="389511"/>
                  <a:pt x="131508" y="385940"/>
                  <a:pt x="127303" y="383923"/>
                </a:cubicBezTo>
                <a:cubicBezTo>
                  <a:pt x="123040" y="391527"/>
                  <a:pt x="118144" y="390721"/>
                  <a:pt x="121715" y="395790"/>
                </a:cubicBezTo>
                <a:cubicBezTo>
                  <a:pt x="119699" y="395847"/>
                  <a:pt x="114515" y="392045"/>
                  <a:pt x="114630" y="389396"/>
                </a:cubicBezTo>
                <a:cubicBezTo>
                  <a:pt x="116012" y="390375"/>
                  <a:pt x="115782" y="390317"/>
                  <a:pt x="118028" y="390548"/>
                </a:cubicBezTo>
                <a:cubicBezTo>
                  <a:pt x="123558" y="380986"/>
                  <a:pt x="137556" y="372633"/>
                  <a:pt x="133120" y="367449"/>
                </a:cubicBezTo>
                <a:close/>
                <a:moveTo>
                  <a:pt x="379370" y="362259"/>
                </a:moveTo>
                <a:lnTo>
                  <a:pt x="379514" y="363296"/>
                </a:lnTo>
                <a:lnTo>
                  <a:pt x="379257" y="363532"/>
                </a:lnTo>
                <a:close/>
                <a:moveTo>
                  <a:pt x="375686" y="361343"/>
                </a:moveTo>
                <a:cubicBezTo>
                  <a:pt x="375110" y="368083"/>
                  <a:pt x="379085" y="373958"/>
                  <a:pt x="380237" y="381043"/>
                </a:cubicBezTo>
                <a:cubicBezTo>
                  <a:pt x="373267" y="379258"/>
                  <a:pt x="369523" y="373958"/>
                  <a:pt x="361516" y="373440"/>
                </a:cubicBezTo>
                <a:cubicBezTo>
                  <a:pt x="362438" y="372518"/>
                  <a:pt x="362783" y="371884"/>
                  <a:pt x="363935" y="370905"/>
                </a:cubicBezTo>
                <a:cubicBezTo>
                  <a:pt x="365145" y="369868"/>
                  <a:pt x="366182" y="369292"/>
                  <a:pt x="367449" y="368313"/>
                </a:cubicBezTo>
                <a:cubicBezTo>
                  <a:pt x="367795" y="368947"/>
                  <a:pt x="365318" y="372000"/>
                  <a:pt x="377126" y="375974"/>
                </a:cubicBezTo>
                <a:lnTo>
                  <a:pt x="373958" y="365318"/>
                </a:lnTo>
                <a:lnTo>
                  <a:pt x="371193" y="365087"/>
                </a:lnTo>
                <a:cubicBezTo>
                  <a:pt x="373325" y="363359"/>
                  <a:pt x="373094" y="362553"/>
                  <a:pt x="375686" y="361343"/>
                </a:cubicBezTo>
                <a:close/>
                <a:moveTo>
                  <a:pt x="388762" y="356332"/>
                </a:moveTo>
                <a:lnTo>
                  <a:pt x="380755" y="365030"/>
                </a:lnTo>
                <a:cubicBezTo>
                  <a:pt x="386227" y="369120"/>
                  <a:pt x="393427" y="368947"/>
                  <a:pt x="391238" y="359788"/>
                </a:cubicBezTo>
                <a:cubicBezTo>
                  <a:pt x="398266" y="362783"/>
                  <a:pt x="390259" y="378509"/>
                  <a:pt x="380236" y="368486"/>
                </a:cubicBezTo>
                <a:lnTo>
                  <a:pt x="379514" y="363296"/>
                </a:lnTo>
                <a:lnTo>
                  <a:pt x="385536" y="357772"/>
                </a:lnTo>
                <a:cubicBezTo>
                  <a:pt x="382858" y="356389"/>
                  <a:pt x="380899" y="356303"/>
                  <a:pt x="379805" y="357325"/>
                </a:cubicBezTo>
                <a:lnTo>
                  <a:pt x="379370" y="362259"/>
                </a:lnTo>
                <a:lnTo>
                  <a:pt x="378624" y="356900"/>
                </a:lnTo>
                <a:cubicBezTo>
                  <a:pt x="380640" y="353869"/>
                  <a:pt x="384615" y="352674"/>
                  <a:pt x="388762" y="356332"/>
                </a:cubicBezTo>
                <a:close/>
                <a:moveTo>
                  <a:pt x="97521" y="350917"/>
                </a:moveTo>
                <a:lnTo>
                  <a:pt x="101611" y="353740"/>
                </a:lnTo>
                <a:lnTo>
                  <a:pt x="100920" y="356274"/>
                </a:lnTo>
                <a:cubicBezTo>
                  <a:pt x="100920" y="356332"/>
                  <a:pt x="100804" y="356447"/>
                  <a:pt x="100804" y="356562"/>
                </a:cubicBezTo>
                <a:cubicBezTo>
                  <a:pt x="103109" y="357599"/>
                  <a:pt x="105125" y="357714"/>
                  <a:pt x="105989" y="360018"/>
                </a:cubicBezTo>
                <a:cubicBezTo>
                  <a:pt x="107083" y="363302"/>
                  <a:pt x="105125" y="365203"/>
                  <a:pt x="103569" y="366355"/>
                </a:cubicBezTo>
                <a:lnTo>
                  <a:pt x="96311" y="371712"/>
                </a:lnTo>
                <a:cubicBezTo>
                  <a:pt x="95217" y="373094"/>
                  <a:pt x="96139" y="371827"/>
                  <a:pt x="95505" y="373152"/>
                </a:cubicBezTo>
                <a:lnTo>
                  <a:pt x="94871" y="374822"/>
                </a:lnTo>
                <a:cubicBezTo>
                  <a:pt x="94814" y="374995"/>
                  <a:pt x="94756" y="375225"/>
                  <a:pt x="94641" y="375398"/>
                </a:cubicBezTo>
                <a:lnTo>
                  <a:pt x="90378" y="368486"/>
                </a:lnTo>
                <a:cubicBezTo>
                  <a:pt x="93489" y="368832"/>
                  <a:pt x="89687" y="368832"/>
                  <a:pt x="92279" y="368947"/>
                </a:cubicBezTo>
                <a:cubicBezTo>
                  <a:pt x="95159" y="369062"/>
                  <a:pt x="93489" y="369292"/>
                  <a:pt x="98673" y="365721"/>
                </a:cubicBezTo>
                <a:cubicBezTo>
                  <a:pt x="100574" y="364454"/>
                  <a:pt x="104952" y="361977"/>
                  <a:pt x="101957" y="358981"/>
                </a:cubicBezTo>
                <a:cubicBezTo>
                  <a:pt x="98270" y="355295"/>
                  <a:pt x="90148" y="363532"/>
                  <a:pt x="90148" y="363532"/>
                </a:cubicBezTo>
                <a:cubicBezTo>
                  <a:pt x="88017" y="366412"/>
                  <a:pt x="90148" y="364742"/>
                  <a:pt x="89514" y="367161"/>
                </a:cubicBezTo>
                <a:cubicBezTo>
                  <a:pt x="87613" y="364972"/>
                  <a:pt x="86173" y="362553"/>
                  <a:pt x="84618" y="360076"/>
                </a:cubicBezTo>
                <a:cubicBezTo>
                  <a:pt x="89111" y="361113"/>
                  <a:pt x="89284" y="359845"/>
                  <a:pt x="92970" y="357253"/>
                </a:cubicBezTo>
                <a:cubicBezTo>
                  <a:pt x="93834" y="356620"/>
                  <a:pt x="95966" y="355180"/>
                  <a:pt x="96542" y="354488"/>
                </a:cubicBezTo>
                <a:cubicBezTo>
                  <a:pt x="99537" y="350687"/>
                  <a:pt x="94814" y="353164"/>
                  <a:pt x="97521" y="350917"/>
                </a:cubicBezTo>
                <a:close/>
                <a:moveTo>
                  <a:pt x="82610" y="344473"/>
                </a:moveTo>
                <a:cubicBezTo>
                  <a:pt x="80860" y="344307"/>
                  <a:pt x="79319" y="345214"/>
                  <a:pt x="78628" y="347922"/>
                </a:cubicBezTo>
                <a:cubicBezTo>
                  <a:pt x="80011" y="350514"/>
                  <a:pt x="80183" y="350283"/>
                  <a:pt x="82891" y="351147"/>
                </a:cubicBezTo>
                <a:lnTo>
                  <a:pt x="87845" y="347461"/>
                </a:lnTo>
                <a:cubicBezTo>
                  <a:pt x="86318" y="345877"/>
                  <a:pt x="84360" y="344638"/>
                  <a:pt x="82610" y="344473"/>
                </a:cubicBezTo>
                <a:close/>
                <a:moveTo>
                  <a:pt x="391527" y="340663"/>
                </a:moveTo>
                <a:cubicBezTo>
                  <a:pt x="392219" y="339597"/>
                  <a:pt x="393428" y="339395"/>
                  <a:pt x="395214" y="340893"/>
                </a:cubicBezTo>
                <a:cubicBezTo>
                  <a:pt x="394638" y="345041"/>
                  <a:pt x="395098" y="341988"/>
                  <a:pt x="392161" y="344465"/>
                </a:cubicBezTo>
                <a:cubicBezTo>
                  <a:pt x="392391" y="348094"/>
                  <a:pt x="394465" y="349304"/>
                  <a:pt x="396539" y="350916"/>
                </a:cubicBezTo>
                <a:cubicBezTo>
                  <a:pt x="399476" y="353221"/>
                  <a:pt x="399880" y="354776"/>
                  <a:pt x="403739" y="352817"/>
                </a:cubicBezTo>
                <a:cubicBezTo>
                  <a:pt x="402529" y="356389"/>
                  <a:pt x="400571" y="356734"/>
                  <a:pt x="399015" y="359960"/>
                </a:cubicBezTo>
                <a:lnTo>
                  <a:pt x="398439" y="358117"/>
                </a:lnTo>
                <a:cubicBezTo>
                  <a:pt x="397633" y="355352"/>
                  <a:pt x="393486" y="352011"/>
                  <a:pt x="390951" y="350168"/>
                </a:cubicBezTo>
                <a:cubicBezTo>
                  <a:pt x="388705" y="348555"/>
                  <a:pt x="388762" y="349188"/>
                  <a:pt x="386458" y="350168"/>
                </a:cubicBezTo>
                <a:lnTo>
                  <a:pt x="388013" y="344695"/>
                </a:lnTo>
                <a:lnTo>
                  <a:pt x="390951" y="345617"/>
                </a:lnTo>
                <a:cubicBezTo>
                  <a:pt x="390663" y="343658"/>
                  <a:pt x="390836" y="341728"/>
                  <a:pt x="391527" y="340663"/>
                </a:cubicBezTo>
                <a:close/>
                <a:moveTo>
                  <a:pt x="90580" y="338726"/>
                </a:moveTo>
                <a:cubicBezTo>
                  <a:pt x="92827" y="339684"/>
                  <a:pt x="95131" y="342161"/>
                  <a:pt x="95391" y="345214"/>
                </a:cubicBezTo>
                <a:cubicBezTo>
                  <a:pt x="95679" y="348728"/>
                  <a:pt x="93605" y="349304"/>
                  <a:pt x="91416" y="350744"/>
                </a:cubicBezTo>
                <a:cubicBezTo>
                  <a:pt x="89400" y="352127"/>
                  <a:pt x="87441" y="353740"/>
                  <a:pt x="85310" y="355122"/>
                </a:cubicBezTo>
                <a:cubicBezTo>
                  <a:pt x="85656" y="357541"/>
                  <a:pt x="84849" y="355410"/>
                  <a:pt x="87096" y="357599"/>
                </a:cubicBezTo>
                <a:cubicBezTo>
                  <a:pt x="79838" y="358233"/>
                  <a:pt x="82603" y="355007"/>
                  <a:pt x="81739" y="352933"/>
                </a:cubicBezTo>
                <a:cubicBezTo>
                  <a:pt x="80702" y="350571"/>
                  <a:pt x="76612" y="352242"/>
                  <a:pt x="76842" y="347173"/>
                </a:cubicBezTo>
                <a:cubicBezTo>
                  <a:pt x="77015" y="344062"/>
                  <a:pt x="79780" y="342334"/>
                  <a:pt x="83294" y="343256"/>
                </a:cubicBezTo>
                <a:cubicBezTo>
                  <a:pt x="86232" y="344062"/>
                  <a:pt x="87729" y="346251"/>
                  <a:pt x="90667" y="347000"/>
                </a:cubicBezTo>
                <a:cubicBezTo>
                  <a:pt x="91762" y="345963"/>
                  <a:pt x="94584" y="344005"/>
                  <a:pt x="92050" y="341643"/>
                </a:cubicBezTo>
                <a:cubicBezTo>
                  <a:pt x="89169" y="338936"/>
                  <a:pt x="89803" y="343602"/>
                  <a:pt x="86116" y="341355"/>
                </a:cubicBezTo>
                <a:cubicBezTo>
                  <a:pt x="86145" y="338331"/>
                  <a:pt x="88334" y="337769"/>
                  <a:pt x="90580" y="338726"/>
                </a:cubicBezTo>
                <a:close/>
                <a:moveTo>
                  <a:pt x="412782" y="333405"/>
                </a:moveTo>
                <a:cubicBezTo>
                  <a:pt x="419579" y="338532"/>
                  <a:pt x="413243" y="342622"/>
                  <a:pt x="410017" y="346020"/>
                </a:cubicBezTo>
                <a:cubicBezTo>
                  <a:pt x="407137" y="344408"/>
                  <a:pt x="406331" y="343601"/>
                  <a:pt x="405928" y="341815"/>
                </a:cubicBezTo>
                <a:cubicBezTo>
                  <a:pt x="412725" y="344292"/>
                  <a:pt x="415605" y="339857"/>
                  <a:pt x="412667" y="337438"/>
                </a:cubicBezTo>
                <a:cubicBezTo>
                  <a:pt x="409211" y="335191"/>
                  <a:pt x="406907" y="339742"/>
                  <a:pt x="400743" y="338762"/>
                </a:cubicBezTo>
                <a:lnTo>
                  <a:pt x="401254" y="335040"/>
                </a:lnTo>
                <a:lnTo>
                  <a:pt x="406230" y="334463"/>
                </a:lnTo>
                <a:cubicBezTo>
                  <a:pt x="407814" y="333650"/>
                  <a:pt x="409528" y="332771"/>
                  <a:pt x="412782" y="333405"/>
                </a:cubicBezTo>
                <a:close/>
                <a:moveTo>
                  <a:pt x="401770" y="331290"/>
                </a:moveTo>
                <a:lnTo>
                  <a:pt x="401254" y="335040"/>
                </a:lnTo>
                <a:lnTo>
                  <a:pt x="400455" y="335133"/>
                </a:lnTo>
                <a:close/>
                <a:moveTo>
                  <a:pt x="89284" y="327753"/>
                </a:moveTo>
                <a:cubicBezTo>
                  <a:pt x="90076" y="327890"/>
                  <a:pt x="90868" y="328826"/>
                  <a:pt x="91012" y="329373"/>
                </a:cubicBezTo>
                <a:cubicBezTo>
                  <a:pt x="91243" y="330352"/>
                  <a:pt x="91070" y="330640"/>
                  <a:pt x="90955" y="331562"/>
                </a:cubicBezTo>
                <a:cubicBezTo>
                  <a:pt x="87902" y="332368"/>
                  <a:pt x="86519" y="332887"/>
                  <a:pt x="83812" y="331274"/>
                </a:cubicBezTo>
                <a:lnTo>
                  <a:pt x="87556" y="330928"/>
                </a:lnTo>
                <a:cubicBezTo>
                  <a:pt x="87700" y="328278"/>
                  <a:pt x="88492" y="327616"/>
                  <a:pt x="89284" y="327753"/>
                </a:cubicBezTo>
                <a:close/>
                <a:moveTo>
                  <a:pt x="403969" y="326781"/>
                </a:moveTo>
                <a:cubicBezTo>
                  <a:pt x="405697" y="330064"/>
                  <a:pt x="406216" y="327933"/>
                  <a:pt x="407252" y="331044"/>
                </a:cubicBezTo>
                <a:cubicBezTo>
                  <a:pt x="405323" y="330439"/>
                  <a:pt x="403335" y="330165"/>
                  <a:pt x="401975" y="330691"/>
                </a:cubicBezTo>
                <a:lnTo>
                  <a:pt x="401770" y="331290"/>
                </a:lnTo>
                <a:lnTo>
                  <a:pt x="402183" y="328279"/>
                </a:lnTo>
                <a:cubicBezTo>
                  <a:pt x="402356" y="328163"/>
                  <a:pt x="402817" y="327645"/>
                  <a:pt x="402990" y="327530"/>
                </a:cubicBezTo>
                <a:close/>
                <a:moveTo>
                  <a:pt x="409845" y="314512"/>
                </a:moveTo>
                <a:cubicBezTo>
                  <a:pt x="418197" y="318256"/>
                  <a:pt x="419292" y="324593"/>
                  <a:pt x="425801" y="322404"/>
                </a:cubicBezTo>
                <a:cubicBezTo>
                  <a:pt x="424649" y="325226"/>
                  <a:pt x="423094" y="326493"/>
                  <a:pt x="421827" y="329258"/>
                </a:cubicBezTo>
                <a:lnTo>
                  <a:pt x="420905" y="327242"/>
                </a:lnTo>
                <a:cubicBezTo>
                  <a:pt x="419695" y="324938"/>
                  <a:pt x="412092" y="319523"/>
                  <a:pt x="410709" y="319639"/>
                </a:cubicBezTo>
                <a:lnTo>
                  <a:pt x="409787" y="319927"/>
                </a:lnTo>
                <a:cubicBezTo>
                  <a:pt x="409672" y="319984"/>
                  <a:pt x="409442" y="320157"/>
                  <a:pt x="409327" y="320215"/>
                </a:cubicBezTo>
                <a:lnTo>
                  <a:pt x="408405" y="320964"/>
                </a:lnTo>
                <a:close/>
                <a:moveTo>
                  <a:pt x="73213" y="311747"/>
                </a:moveTo>
                <a:lnTo>
                  <a:pt x="77246" y="315722"/>
                </a:lnTo>
                <a:cubicBezTo>
                  <a:pt x="75345" y="317738"/>
                  <a:pt x="71773" y="318775"/>
                  <a:pt x="69124" y="320157"/>
                </a:cubicBezTo>
                <a:cubicBezTo>
                  <a:pt x="67856" y="320791"/>
                  <a:pt x="65955" y="321540"/>
                  <a:pt x="64861" y="322173"/>
                </a:cubicBezTo>
                <a:cubicBezTo>
                  <a:pt x="61808" y="323959"/>
                  <a:pt x="63709" y="323383"/>
                  <a:pt x="62730" y="325687"/>
                </a:cubicBezTo>
                <a:cubicBezTo>
                  <a:pt x="61232" y="323959"/>
                  <a:pt x="59792" y="320848"/>
                  <a:pt x="59331" y="318141"/>
                </a:cubicBezTo>
                <a:cubicBezTo>
                  <a:pt x="62269" y="320503"/>
                  <a:pt x="61981" y="319754"/>
                  <a:pt x="67511" y="317104"/>
                </a:cubicBezTo>
                <a:cubicBezTo>
                  <a:pt x="68547" y="316586"/>
                  <a:pt x="70967" y="315664"/>
                  <a:pt x="71773" y="315030"/>
                </a:cubicBezTo>
                <a:cubicBezTo>
                  <a:pt x="75287" y="312208"/>
                  <a:pt x="70679" y="312093"/>
                  <a:pt x="73213" y="311747"/>
                </a:cubicBezTo>
                <a:close/>
                <a:moveTo>
                  <a:pt x="84330" y="310306"/>
                </a:moveTo>
                <a:lnTo>
                  <a:pt x="84791" y="313359"/>
                </a:lnTo>
                <a:lnTo>
                  <a:pt x="81277" y="313475"/>
                </a:lnTo>
                <a:cubicBezTo>
                  <a:pt x="80932" y="310882"/>
                  <a:pt x="80989" y="308693"/>
                  <a:pt x="84330" y="310306"/>
                </a:cubicBezTo>
                <a:close/>
                <a:moveTo>
                  <a:pt x="413186" y="300111"/>
                </a:moveTo>
                <a:cubicBezTo>
                  <a:pt x="415087" y="300802"/>
                  <a:pt x="415836" y="301724"/>
                  <a:pt x="417737" y="302761"/>
                </a:cubicBezTo>
                <a:lnTo>
                  <a:pt x="418485" y="302012"/>
                </a:lnTo>
                <a:cubicBezTo>
                  <a:pt x="418543" y="301897"/>
                  <a:pt x="419061" y="301378"/>
                  <a:pt x="419177" y="301263"/>
                </a:cubicBezTo>
                <a:cubicBezTo>
                  <a:pt x="420674" y="299938"/>
                  <a:pt x="419292" y="300572"/>
                  <a:pt x="420790" y="300226"/>
                </a:cubicBezTo>
                <a:cubicBezTo>
                  <a:pt x="421020" y="302588"/>
                  <a:pt x="420559" y="301263"/>
                  <a:pt x="419580" y="304028"/>
                </a:cubicBezTo>
                <a:cubicBezTo>
                  <a:pt x="421596" y="305929"/>
                  <a:pt x="427356" y="310480"/>
                  <a:pt x="430236" y="311056"/>
                </a:cubicBezTo>
                <a:lnTo>
                  <a:pt x="430812" y="310019"/>
                </a:lnTo>
                <a:cubicBezTo>
                  <a:pt x="430870" y="309904"/>
                  <a:pt x="430985" y="309616"/>
                  <a:pt x="431043" y="309500"/>
                </a:cubicBezTo>
                <a:cubicBezTo>
                  <a:pt x="431504" y="308406"/>
                  <a:pt x="431100" y="308867"/>
                  <a:pt x="431677" y="307772"/>
                </a:cubicBezTo>
                <a:cubicBezTo>
                  <a:pt x="433981" y="310537"/>
                  <a:pt x="433635" y="318486"/>
                  <a:pt x="424073" y="311574"/>
                </a:cubicBezTo>
                <a:cubicBezTo>
                  <a:pt x="421769" y="309846"/>
                  <a:pt x="419580" y="308521"/>
                  <a:pt x="417794" y="306908"/>
                </a:cubicBezTo>
                <a:lnTo>
                  <a:pt x="415490" y="308694"/>
                </a:lnTo>
                <a:cubicBezTo>
                  <a:pt x="415087" y="305065"/>
                  <a:pt x="414223" y="302358"/>
                  <a:pt x="413186" y="300111"/>
                </a:cubicBezTo>
                <a:close/>
                <a:moveTo>
                  <a:pt x="70448" y="278279"/>
                </a:moveTo>
                <a:lnTo>
                  <a:pt x="74710" y="289339"/>
                </a:lnTo>
                <a:cubicBezTo>
                  <a:pt x="71542" y="287668"/>
                  <a:pt x="74998" y="288244"/>
                  <a:pt x="70966" y="287841"/>
                </a:cubicBezTo>
                <a:cubicBezTo>
                  <a:pt x="69756" y="289972"/>
                  <a:pt x="67567" y="292449"/>
                  <a:pt x="66531" y="294696"/>
                </a:cubicBezTo>
                <a:cubicBezTo>
                  <a:pt x="69468" y="295790"/>
                  <a:pt x="72061" y="297115"/>
                  <a:pt x="75344" y="297115"/>
                </a:cubicBezTo>
                <a:lnTo>
                  <a:pt x="75805" y="294293"/>
                </a:lnTo>
                <a:cubicBezTo>
                  <a:pt x="77475" y="296078"/>
                  <a:pt x="78685" y="299995"/>
                  <a:pt x="79318" y="302645"/>
                </a:cubicBezTo>
                <a:cubicBezTo>
                  <a:pt x="77130" y="301781"/>
                  <a:pt x="78685" y="302127"/>
                  <a:pt x="76611" y="300629"/>
                </a:cubicBezTo>
                <a:cubicBezTo>
                  <a:pt x="74422" y="299131"/>
                  <a:pt x="67395" y="296942"/>
                  <a:pt x="64918" y="296366"/>
                </a:cubicBezTo>
                <a:lnTo>
                  <a:pt x="57602" y="307138"/>
                </a:lnTo>
                <a:cubicBezTo>
                  <a:pt x="56969" y="308348"/>
                  <a:pt x="57199" y="308060"/>
                  <a:pt x="56796" y="309097"/>
                </a:cubicBezTo>
                <a:lnTo>
                  <a:pt x="55932" y="311343"/>
                </a:lnTo>
                <a:cubicBezTo>
                  <a:pt x="55874" y="311516"/>
                  <a:pt x="55759" y="311746"/>
                  <a:pt x="55644" y="311919"/>
                </a:cubicBezTo>
                <a:lnTo>
                  <a:pt x="52245" y="301493"/>
                </a:lnTo>
                <a:lnTo>
                  <a:pt x="54895" y="303336"/>
                </a:lnTo>
                <a:cubicBezTo>
                  <a:pt x="56911" y="301378"/>
                  <a:pt x="60194" y="297288"/>
                  <a:pt x="61174" y="295041"/>
                </a:cubicBezTo>
                <a:lnTo>
                  <a:pt x="51669" y="291873"/>
                </a:lnTo>
                <a:lnTo>
                  <a:pt x="50229" y="294753"/>
                </a:lnTo>
                <a:cubicBezTo>
                  <a:pt x="48731" y="292968"/>
                  <a:pt x="47579" y="288936"/>
                  <a:pt x="46888" y="286401"/>
                </a:cubicBezTo>
                <a:cubicBezTo>
                  <a:pt x="48098" y="286977"/>
                  <a:pt x="52130" y="291528"/>
                  <a:pt x="62786" y="293429"/>
                </a:cubicBezTo>
                <a:cubicBezTo>
                  <a:pt x="63823" y="291297"/>
                  <a:pt x="65667" y="289051"/>
                  <a:pt x="67279" y="286862"/>
                </a:cubicBezTo>
                <a:cubicBezTo>
                  <a:pt x="70044" y="283002"/>
                  <a:pt x="69008" y="281505"/>
                  <a:pt x="70448" y="278279"/>
                </a:cubicBezTo>
                <a:close/>
                <a:moveTo>
                  <a:pt x="426549" y="278222"/>
                </a:moveTo>
                <a:lnTo>
                  <a:pt x="433289" y="286978"/>
                </a:lnTo>
                <a:cubicBezTo>
                  <a:pt x="436400" y="289973"/>
                  <a:pt x="437494" y="291586"/>
                  <a:pt x="440720" y="294927"/>
                </a:cubicBezTo>
                <a:cubicBezTo>
                  <a:pt x="442909" y="297173"/>
                  <a:pt x="445846" y="305526"/>
                  <a:pt x="440720" y="304547"/>
                </a:cubicBezTo>
                <a:cubicBezTo>
                  <a:pt x="437552" y="303913"/>
                  <a:pt x="440317" y="301148"/>
                  <a:pt x="440605" y="299650"/>
                </a:cubicBezTo>
                <a:cubicBezTo>
                  <a:pt x="441065" y="297231"/>
                  <a:pt x="439107" y="295906"/>
                  <a:pt x="438012" y="294178"/>
                </a:cubicBezTo>
                <a:cubicBezTo>
                  <a:pt x="431849" y="293775"/>
                  <a:pt x="424245" y="293602"/>
                  <a:pt x="419061" y="295618"/>
                </a:cubicBezTo>
                <a:lnTo>
                  <a:pt x="421941" y="288303"/>
                </a:lnTo>
                <a:cubicBezTo>
                  <a:pt x="421941" y="288303"/>
                  <a:pt x="422056" y="290779"/>
                  <a:pt x="426665" y="290895"/>
                </a:cubicBezTo>
                <a:cubicBezTo>
                  <a:pt x="429084" y="290952"/>
                  <a:pt x="431734" y="290895"/>
                  <a:pt x="434095" y="290491"/>
                </a:cubicBezTo>
                <a:cubicBezTo>
                  <a:pt x="432598" y="288879"/>
                  <a:pt x="431446" y="287323"/>
                  <a:pt x="429890" y="285480"/>
                </a:cubicBezTo>
                <a:cubicBezTo>
                  <a:pt x="425973" y="280872"/>
                  <a:pt x="426434" y="283406"/>
                  <a:pt x="424648" y="283061"/>
                </a:cubicBezTo>
                <a:close/>
                <a:moveTo>
                  <a:pt x="404372" y="174940"/>
                </a:moveTo>
                <a:cubicBezTo>
                  <a:pt x="408404" y="175113"/>
                  <a:pt x="413128" y="180527"/>
                  <a:pt x="416757" y="182889"/>
                </a:cubicBezTo>
                <a:cubicBezTo>
                  <a:pt x="421135" y="185769"/>
                  <a:pt x="426780" y="187785"/>
                  <a:pt x="425973" y="194122"/>
                </a:cubicBezTo>
                <a:cubicBezTo>
                  <a:pt x="420789" y="193661"/>
                  <a:pt x="417218" y="190205"/>
                  <a:pt x="413473" y="188189"/>
                </a:cubicBezTo>
                <a:cubicBezTo>
                  <a:pt x="412840" y="185481"/>
                  <a:pt x="415317" y="188938"/>
                  <a:pt x="413589" y="186576"/>
                </a:cubicBezTo>
                <a:cubicBezTo>
                  <a:pt x="413128" y="185942"/>
                  <a:pt x="411976" y="185481"/>
                  <a:pt x="410881" y="185539"/>
                </a:cubicBezTo>
                <a:cubicBezTo>
                  <a:pt x="407022" y="185769"/>
                  <a:pt x="397345" y="196887"/>
                  <a:pt x="394061" y="193834"/>
                </a:cubicBezTo>
                <a:cubicBezTo>
                  <a:pt x="393082" y="192912"/>
                  <a:pt x="392967" y="179203"/>
                  <a:pt x="394061" y="177878"/>
                </a:cubicBezTo>
                <a:cubicBezTo>
                  <a:pt x="395098" y="179260"/>
                  <a:pt x="396308" y="184790"/>
                  <a:pt x="397345" y="186921"/>
                </a:cubicBezTo>
                <a:cubicBezTo>
                  <a:pt x="400455" y="187037"/>
                  <a:pt x="404718" y="185654"/>
                  <a:pt x="407195" y="184041"/>
                </a:cubicBezTo>
                <a:cubicBezTo>
                  <a:pt x="407368" y="179030"/>
                  <a:pt x="403623" y="181104"/>
                  <a:pt x="404372" y="174940"/>
                </a:cubicBezTo>
                <a:close/>
                <a:moveTo>
                  <a:pt x="396020" y="159617"/>
                </a:moveTo>
                <a:cubicBezTo>
                  <a:pt x="399649" y="159617"/>
                  <a:pt x="398901" y="160999"/>
                  <a:pt x="404776" y="165550"/>
                </a:cubicBezTo>
                <a:cubicBezTo>
                  <a:pt x="414050" y="172693"/>
                  <a:pt x="429257" y="177474"/>
                  <a:pt x="429200" y="184444"/>
                </a:cubicBezTo>
                <a:cubicBezTo>
                  <a:pt x="427529" y="185078"/>
                  <a:pt x="426377" y="185078"/>
                  <a:pt x="423497" y="183810"/>
                </a:cubicBezTo>
                <a:cubicBezTo>
                  <a:pt x="423324" y="183753"/>
                  <a:pt x="421250" y="182716"/>
                  <a:pt x="421193" y="182658"/>
                </a:cubicBezTo>
                <a:cubicBezTo>
                  <a:pt x="421078" y="182601"/>
                  <a:pt x="420041" y="181737"/>
                  <a:pt x="419983" y="181679"/>
                </a:cubicBezTo>
                <a:cubicBezTo>
                  <a:pt x="418831" y="180469"/>
                  <a:pt x="419926" y="182025"/>
                  <a:pt x="418889" y="180239"/>
                </a:cubicBezTo>
                <a:cubicBezTo>
                  <a:pt x="421538" y="180584"/>
                  <a:pt x="422748" y="181449"/>
                  <a:pt x="424591" y="180584"/>
                </a:cubicBezTo>
                <a:cubicBezTo>
                  <a:pt x="423612" y="178396"/>
                  <a:pt x="411861" y="173269"/>
                  <a:pt x="408866" y="171944"/>
                </a:cubicBezTo>
                <a:cubicBezTo>
                  <a:pt x="402702" y="169237"/>
                  <a:pt x="395272" y="168488"/>
                  <a:pt x="396020" y="159617"/>
                </a:cubicBezTo>
                <a:close/>
                <a:moveTo>
                  <a:pt x="420904" y="159214"/>
                </a:moveTo>
                <a:cubicBezTo>
                  <a:pt x="421883" y="163477"/>
                  <a:pt x="418197" y="163534"/>
                  <a:pt x="423266" y="165032"/>
                </a:cubicBezTo>
                <a:cubicBezTo>
                  <a:pt x="425743" y="163362"/>
                  <a:pt x="424936" y="160942"/>
                  <a:pt x="428681" y="159848"/>
                </a:cubicBezTo>
                <a:cubicBezTo>
                  <a:pt x="430466" y="162901"/>
                  <a:pt x="428047" y="163650"/>
                  <a:pt x="428277" y="167855"/>
                </a:cubicBezTo>
                <a:cubicBezTo>
                  <a:pt x="430178" y="168719"/>
                  <a:pt x="431733" y="169525"/>
                  <a:pt x="434498" y="169467"/>
                </a:cubicBezTo>
                <a:lnTo>
                  <a:pt x="433692" y="168776"/>
                </a:lnTo>
                <a:cubicBezTo>
                  <a:pt x="431273" y="166587"/>
                  <a:pt x="432540" y="168488"/>
                  <a:pt x="431445" y="166587"/>
                </a:cubicBezTo>
                <a:cubicBezTo>
                  <a:pt x="432252" y="165666"/>
                  <a:pt x="432886" y="164744"/>
                  <a:pt x="433692" y="163650"/>
                </a:cubicBezTo>
                <a:cubicBezTo>
                  <a:pt x="438070" y="165838"/>
                  <a:pt x="433692" y="167739"/>
                  <a:pt x="444982" y="168373"/>
                </a:cubicBezTo>
                <a:cubicBezTo>
                  <a:pt x="446653" y="168488"/>
                  <a:pt x="448669" y="168488"/>
                  <a:pt x="449994" y="169525"/>
                </a:cubicBezTo>
                <a:cubicBezTo>
                  <a:pt x="448496" y="173327"/>
                  <a:pt x="446077" y="171368"/>
                  <a:pt x="439913" y="170908"/>
                </a:cubicBezTo>
                <a:cubicBezTo>
                  <a:pt x="440547" y="177359"/>
                  <a:pt x="448323" y="175516"/>
                  <a:pt x="446768" y="181967"/>
                </a:cubicBezTo>
                <a:cubicBezTo>
                  <a:pt x="443657" y="183407"/>
                  <a:pt x="436630" y="182543"/>
                  <a:pt x="433519" y="181564"/>
                </a:cubicBezTo>
                <a:cubicBezTo>
                  <a:pt x="431157" y="180758"/>
                  <a:pt x="431273" y="181046"/>
                  <a:pt x="430754" y="178511"/>
                </a:cubicBezTo>
                <a:cubicBezTo>
                  <a:pt x="435938" y="176034"/>
                  <a:pt x="437091" y="180297"/>
                  <a:pt x="444118" y="179836"/>
                </a:cubicBezTo>
                <a:cubicBezTo>
                  <a:pt x="443657" y="175285"/>
                  <a:pt x="435478" y="172751"/>
                  <a:pt x="430409" y="173154"/>
                </a:cubicBezTo>
                <a:cubicBezTo>
                  <a:pt x="429429" y="175055"/>
                  <a:pt x="430005" y="175804"/>
                  <a:pt x="427471" y="176495"/>
                </a:cubicBezTo>
                <a:cubicBezTo>
                  <a:pt x="426434" y="175343"/>
                  <a:pt x="426780" y="174825"/>
                  <a:pt x="426261" y="173615"/>
                </a:cubicBezTo>
                <a:cubicBezTo>
                  <a:pt x="425570" y="172060"/>
                  <a:pt x="426319" y="173096"/>
                  <a:pt x="425455" y="172232"/>
                </a:cubicBezTo>
                <a:cubicBezTo>
                  <a:pt x="424303" y="171080"/>
                  <a:pt x="422863" y="171599"/>
                  <a:pt x="421135" y="170159"/>
                </a:cubicBezTo>
                <a:cubicBezTo>
                  <a:pt x="421307" y="170043"/>
                  <a:pt x="421538" y="169871"/>
                  <a:pt x="421653" y="170043"/>
                </a:cubicBezTo>
                <a:cubicBezTo>
                  <a:pt x="421711" y="170216"/>
                  <a:pt x="422056" y="169986"/>
                  <a:pt x="422171" y="169928"/>
                </a:cubicBezTo>
                <a:lnTo>
                  <a:pt x="425340" y="168719"/>
                </a:lnTo>
                <a:cubicBezTo>
                  <a:pt x="422171" y="166126"/>
                  <a:pt x="418024" y="166991"/>
                  <a:pt x="415259" y="164917"/>
                </a:cubicBezTo>
                <a:cubicBezTo>
                  <a:pt x="415259" y="162209"/>
                  <a:pt x="418312" y="159099"/>
                  <a:pt x="420904" y="159214"/>
                </a:cubicBezTo>
                <a:close/>
                <a:moveTo>
                  <a:pt x="76957" y="158522"/>
                </a:moveTo>
                <a:cubicBezTo>
                  <a:pt x="75748" y="163361"/>
                  <a:pt x="77418" y="164974"/>
                  <a:pt x="79146" y="168430"/>
                </a:cubicBezTo>
                <a:cubicBezTo>
                  <a:pt x="80644" y="171656"/>
                  <a:pt x="81450" y="174018"/>
                  <a:pt x="84849" y="172693"/>
                </a:cubicBezTo>
                <a:cubicBezTo>
                  <a:pt x="85483" y="169467"/>
                  <a:pt x="79837" y="158926"/>
                  <a:pt x="76957" y="158522"/>
                </a:cubicBezTo>
                <a:close/>
                <a:moveTo>
                  <a:pt x="64169" y="154260"/>
                </a:moveTo>
                <a:cubicBezTo>
                  <a:pt x="62787" y="155930"/>
                  <a:pt x="63133" y="157025"/>
                  <a:pt x="63305" y="159617"/>
                </a:cubicBezTo>
                <a:cubicBezTo>
                  <a:pt x="65379" y="159502"/>
                  <a:pt x="66243" y="160078"/>
                  <a:pt x="66128" y="157831"/>
                </a:cubicBezTo>
                <a:cubicBezTo>
                  <a:pt x="66013" y="156218"/>
                  <a:pt x="65091" y="155066"/>
                  <a:pt x="64169" y="154260"/>
                </a:cubicBezTo>
                <a:close/>
                <a:moveTo>
                  <a:pt x="64968" y="134775"/>
                </a:moveTo>
                <a:cubicBezTo>
                  <a:pt x="66632" y="134588"/>
                  <a:pt x="68057" y="136172"/>
                  <a:pt x="67453" y="141242"/>
                </a:cubicBezTo>
                <a:cubicBezTo>
                  <a:pt x="66589" y="148615"/>
                  <a:pt x="66877" y="150976"/>
                  <a:pt x="66992" y="158350"/>
                </a:cubicBezTo>
                <a:cubicBezTo>
                  <a:pt x="69872" y="158177"/>
                  <a:pt x="69066" y="157716"/>
                  <a:pt x="71139" y="158983"/>
                </a:cubicBezTo>
                <a:cubicBezTo>
                  <a:pt x="72867" y="160020"/>
                  <a:pt x="71024" y="159386"/>
                  <a:pt x="72579" y="160193"/>
                </a:cubicBezTo>
                <a:lnTo>
                  <a:pt x="74135" y="160423"/>
                </a:lnTo>
                <a:cubicBezTo>
                  <a:pt x="76151" y="155066"/>
                  <a:pt x="71658" y="151207"/>
                  <a:pt x="81220" y="151783"/>
                </a:cubicBezTo>
                <a:cubicBezTo>
                  <a:pt x="82890" y="154951"/>
                  <a:pt x="84849" y="158465"/>
                  <a:pt x="86807" y="162094"/>
                </a:cubicBezTo>
                <a:cubicBezTo>
                  <a:pt x="88305" y="164859"/>
                  <a:pt x="92452" y="170101"/>
                  <a:pt x="90552" y="172578"/>
                </a:cubicBezTo>
                <a:cubicBezTo>
                  <a:pt x="88190" y="175631"/>
                  <a:pt x="80183" y="172866"/>
                  <a:pt x="85828" y="179087"/>
                </a:cubicBezTo>
                <a:cubicBezTo>
                  <a:pt x="90609" y="177877"/>
                  <a:pt x="87038" y="174248"/>
                  <a:pt x="92683" y="174363"/>
                </a:cubicBezTo>
                <a:cubicBezTo>
                  <a:pt x="93835" y="176610"/>
                  <a:pt x="93432" y="179490"/>
                  <a:pt x="93317" y="182543"/>
                </a:cubicBezTo>
                <a:cubicBezTo>
                  <a:pt x="91070" y="180757"/>
                  <a:pt x="93374" y="181448"/>
                  <a:pt x="90667" y="180700"/>
                </a:cubicBezTo>
                <a:lnTo>
                  <a:pt x="88881" y="184847"/>
                </a:lnTo>
                <a:cubicBezTo>
                  <a:pt x="84273" y="184962"/>
                  <a:pt x="84849" y="182716"/>
                  <a:pt x="82314" y="180296"/>
                </a:cubicBezTo>
                <a:cubicBezTo>
                  <a:pt x="80529" y="180584"/>
                  <a:pt x="78858" y="180872"/>
                  <a:pt x="77418" y="181909"/>
                </a:cubicBezTo>
                <a:lnTo>
                  <a:pt x="77418" y="188706"/>
                </a:lnTo>
                <a:cubicBezTo>
                  <a:pt x="82142" y="190722"/>
                  <a:pt x="87441" y="189052"/>
                  <a:pt x="86404" y="195734"/>
                </a:cubicBezTo>
                <a:cubicBezTo>
                  <a:pt x="80989" y="197750"/>
                  <a:pt x="74596" y="191587"/>
                  <a:pt x="72003" y="188937"/>
                </a:cubicBezTo>
                <a:lnTo>
                  <a:pt x="75287" y="187670"/>
                </a:lnTo>
                <a:cubicBezTo>
                  <a:pt x="75229" y="183522"/>
                  <a:pt x="75805" y="180584"/>
                  <a:pt x="73040" y="178683"/>
                </a:cubicBezTo>
                <a:cubicBezTo>
                  <a:pt x="70967" y="177243"/>
                  <a:pt x="67683" y="176552"/>
                  <a:pt x="67395" y="174018"/>
                </a:cubicBezTo>
                <a:cubicBezTo>
                  <a:pt x="70160" y="173154"/>
                  <a:pt x="78225" y="174421"/>
                  <a:pt x="73155" y="167451"/>
                </a:cubicBezTo>
                <a:cubicBezTo>
                  <a:pt x="70563" y="163880"/>
                  <a:pt x="66243" y="163419"/>
                  <a:pt x="62326" y="164801"/>
                </a:cubicBezTo>
                <a:lnTo>
                  <a:pt x="61404" y="169928"/>
                </a:lnTo>
                <a:lnTo>
                  <a:pt x="56105" y="170043"/>
                </a:lnTo>
                <a:lnTo>
                  <a:pt x="60713" y="147751"/>
                </a:lnTo>
                <a:cubicBezTo>
                  <a:pt x="61116" y="144871"/>
                  <a:pt x="60656" y="141472"/>
                  <a:pt x="61059" y="138937"/>
                </a:cubicBezTo>
                <a:cubicBezTo>
                  <a:pt x="61404" y="136921"/>
                  <a:pt x="63305" y="134962"/>
                  <a:pt x="64968" y="134775"/>
                </a:cubicBezTo>
                <a:close/>
                <a:moveTo>
                  <a:pt x="369580" y="124076"/>
                </a:moveTo>
                <a:cubicBezTo>
                  <a:pt x="372978" y="135021"/>
                  <a:pt x="364165" y="135251"/>
                  <a:pt x="364741" y="129030"/>
                </a:cubicBezTo>
                <a:lnTo>
                  <a:pt x="367276" y="128281"/>
                </a:lnTo>
                <a:cubicBezTo>
                  <a:pt x="367967" y="123730"/>
                  <a:pt x="367794" y="124652"/>
                  <a:pt x="369580" y="124076"/>
                </a:cubicBezTo>
                <a:close/>
                <a:moveTo>
                  <a:pt x="242624" y="108409"/>
                </a:moveTo>
                <a:cubicBezTo>
                  <a:pt x="288360" y="107602"/>
                  <a:pt x="326839" y="129491"/>
                  <a:pt x="350456" y="160712"/>
                </a:cubicBezTo>
                <a:cubicBezTo>
                  <a:pt x="355065" y="166760"/>
                  <a:pt x="358924" y="173039"/>
                  <a:pt x="362726" y="180470"/>
                </a:cubicBezTo>
                <a:cubicBezTo>
                  <a:pt x="368601" y="191818"/>
                  <a:pt x="376896" y="216299"/>
                  <a:pt x="376320" y="231333"/>
                </a:cubicBezTo>
                <a:lnTo>
                  <a:pt x="282254" y="230412"/>
                </a:lnTo>
                <a:lnTo>
                  <a:pt x="282254" y="256621"/>
                </a:lnTo>
                <a:lnTo>
                  <a:pt x="376378" y="255469"/>
                </a:lnTo>
                <a:cubicBezTo>
                  <a:pt x="375283" y="278856"/>
                  <a:pt x="365491" y="305468"/>
                  <a:pt x="352530" y="323268"/>
                </a:cubicBezTo>
                <a:cubicBezTo>
                  <a:pt x="339857" y="340721"/>
                  <a:pt x="324420" y="355525"/>
                  <a:pt x="303049" y="365087"/>
                </a:cubicBezTo>
                <a:cubicBezTo>
                  <a:pt x="290492" y="370733"/>
                  <a:pt x="270734" y="377414"/>
                  <a:pt x="255354" y="378221"/>
                </a:cubicBezTo>
                <a:lnTo>
                  <a:pt x="254893" y="350629"/>
                </a:lnTo>
                <a:cubicBezTo>
                  <a:pt x="292220" y="345330"/>
                  <a:pt x="331793" y="320560"/>
                  <a:pt x="340549" y="282715"/>
                </a:cubicBezTo>
                <a:lnTo>
                  <a:pt x="290665" y="283867"/>
                </a:lnTo>
                <a:cubicBezTo>
                  <a:pt x="281218" y="284040"/>
                  <a:pt x="282139" y="283118"/>
                  <a:pt x="281909" y="287208"/>
                </a:cubicBezTo>
                <a:cubicBezTo>
                  <a:pt x="281851" y="288245"/>
                  <a:pt x="282024" y="290492"/>
                  <a:pt x="282139" y="291586"/>
                </a:cubicBezTo>
                <a:lnTo>
                  <a:pt x="293487" y="291816"/>
                </a:lnTo>
                <a:lnTo>
                  <a:pt x="293429" y="306505"/>
                </a:lnTo>
                <a:lnTo>
                  <a:pt x="282082" y="306620"/>
                </a:lnTo>
                <a:lnTo>
                  <a:pt x="282024" y="312381"/>
                </a:lnTo>
                <a:lnTo>
                  <a:pt x="293026" y="312496"/>
                </a:lnTo>
                <a:lnTo>
                  <a:pt x="293084" y="327127"/>
                </a:lnTo>
                <a:lnTo>
                  <a:pt x="252819" y="327357"/>
                </a:lnTo>
                <a:cubicBezTo>
                  <a:pt x="250861" y="322922"/>
                  <a:pt x="252416" y="198269"/>
                  <a:pt x="252416" y="171484"/>
                </a:cubicBezTo>
                <a:cubicBezTo>
                  <a:pt x="252416" y="169871"/>
                  <a:pt x="252359" y="168200"/>
                  <a:pt x="252359" y="166588"/>
                </a:cubicBezTo>
                <a:lnTo>
                  <a:pt x="252877" y="162152"/>
                </a:lnTo>
                <a:cubicBezTo>
                  <a:pt x="252935" y="162037"/>
                  <a:pt x="252992" y="161807"/>
                  <a:pt x="253107" y="161634"/>
                </a:cubicBezTo>
                <a:lnTo>
                  <a:pt x="293141" y="161288"/>
                </a:lnTo>
                <a:lnTo>
                  <a:pt x="293314" y="176034"/>
                </a:lnTo>
                <a:lnTo>
                  <a:pt x="282254" y="176207"/>
                </a:lnTo>
                <a:lnTo>
                  <a:pt x="282312" y="181968"/>
                </a:lnTo>
                <a:lnTo>
                  <a:pt x="293602" y="182025"/>
                </a:lnTo>
                <a:lnTo>
                  <a:pt x="293718" y="196887"/>
                </a:lnTo>
                <a:lnTo>
                  <a:pt x="282543" y="196887"/>
                </a:lnTo>
                <a:lnTo>
                  <a:pt x="282254" y="203741"/>
                </a:lnTo>
                <a:lnTo>
                  <a:pt x="340664" y="203972"/>
                </a:lnTo>
                <a:cubicBezTo>
                  <a:pt x="334443" y="183408"/>
                  <a:pt x="323210" y="168085"/>
                  <a:pt x="306160" y="155931"/>
                </a:cubicBezTo>
                <a:cubicBezTo>
                  <a:pt x="290895" y="145102"/>
                  <a:pt x="266817" y="135482"/>
                  <a:pt x="243315" y="135712"/>
                </a:cubicBezTo>
                <a:cubicBezTo>
                  <a:pt x="221311" y="135943"/>
                  <a:pt x="194986" y="146484"/>
                  <a:pt x="180931" y="156392"/>
                </a:cubicBezTo>
                <a:cubicBezTo>
                  <a:pt x="166184" y="166818"/>
                  <a:pt x="152245" y="182313"/>
                  <a:pt x="145966" y="204606"/>
                </a:cubicBezTo>
                <a:cubicBezTo>
                  <a:pt x="150862" y="205239"/>
                  <a:pt x="201668" y="204778"/>
                  <a:pt x="204606" y="203914"/>
                </a:cubicBezTo>
                <a:lnTo>
                  <a:pt x="204548" y="197002"/>
                </a:lnTo>
                <a:lnTo>
                  <a:pt x="193200" y="196656"/>
                </a:lnTo>
                <a:lnTo>
                  <a:pt x="193200" y="181910"/>
                </a:lnTo>
                <a:lnTo>
                  <a:pt x="204490" y="181852"/>
                </a:lnTo>
                <a:lnTo>
                  <a:pt x="204606" y="176034"/>
                </a:lnTo>
                <a:lnTo>
                  <a:pt x="193661" y="175977"/>
                </a:lnTo>
                <a:lnTo>
                  <a:pt x="193546" y="161461"/>
                </a:lnTo>
                <a:lnTo>
                  <a:pt x="233926" y="161230"/>
                </a:lnTo>
                <a:cubicBezTo>
                  <a:pt x="235423" y="165148"/>
                  <a:pt x="235250" y="324593"/>
                  <a:pt x="233926" y="327934"/>
                </a:cubicBezTo>
                <a:lnTo>
                  <a:pt x="193661" y="328049"/>
                </a:lnTo>
                <a:lnTo>
                  <a:pt x="193546" y="313475"/>
                </a:lnTo>
                <a:lnTo>
                  <a:pt x="204606" y="313187"/>
                </a:lnTo>
                <a:lnTo>
                  <a:pt x="204548" y="307427"/>
                </a:lnTo>
                <a:lnTo>
                  <a:pt x="193258" y="307427"/>
                </a:lnTo>
                <a:lnTo>
                  <a:pt x="193143" y="292681"/>
                </a:lnTo>
                <a:lnTo>
                  <a:pt x="204490" y="292508"/>
                </a:lnTo>
                <a:lnTo>
                  <a:pt x="204606" y="284155"/>
                </a:lnTo>
                <a:cubicBezTo>
                  <a:pt x="200746" y="282773"/>
                  <a:pt x="155470" y="282427"/>
                  <a:pt x="147464" y="282254"/>
                </a:cubicBezTo>
                <a:cubicBezTo>
                  <a:pt x="156968" y="316989"/>
                  <a:pt x="185366" y="337496"/>
                  <a:pt x="217394" y="346712"/>
                </a:cubicBezTo>
                <a:cubicBezTo>
                  <a:pt x="222059" y="348037"/>
                  <a:pt x="229202" y="348728"/>
                  <a:pt x="233062" y="350687"/>
                </a:cubicBezTo>
                <a:lnTo>
                  <a:pt x="233004" y="377818"/>
                </a:lnTo>
                <a:cubicBezTo>
                  <a:pt x="204375" y="376550"/>
                  <a:pt x="168143" y="359154"/>
                  <a:pt x="149307" y="339454"/>
                </a:cubicBezTo>
                <a:cubicBezTo>
                  <a:pt x="132314" y="321712"/>
                  <a:pt x="113017" y="291528"/>
                  <a:pt x="111807" y="255296"/>
                </a:cubicBezTo>
                <a:lnTo>
                  <a:pt x="204548" y="256045"/>
                </a:lnTo>
                <a:lnTo>
                  <a:pt x="204548" y="231103"/>
                </a:lnTo>
                <a:lnTo>
                  <a:pt x="110252" y="232255"/>
                </a:lnTo>
                <a:cubicBezTo>
                  <a:pt x="110540" y="202993"/>
                  <a:pt x="125286" y="174306"/>
                  <a:pt x="143028" y="152878"/>
                </a:cubicBezTo>
                <a:cubicBezTo>
                  <a:pt x="165666" y="125632"/>
                  <a:pt x="207774" y="109042"/>
                  <a:pt x="242624" y="108409"/>
                </a:cubicBezTo>
                <a:close/>
                <a:moveTo>
                  <a:pt x="396077" y="96945"/>
                </a:moveTo>
                <a:cubicBezTo>
                  <a:pt x="397575" y="100401"/>
                  <a:pt x="396135" y="106565"/>
                  <a:pt x="391527" y="109790"/>
                </a:cubicBezTo>
                <a:cubicBezTo>
                  <a:pt x="383981" y="115090"/>
                  <a:pt x="380294" y="112843"/>
                  <a:pt x="378796" y="115666"/>
                </a:cubicBezTo>
                <a:cubicBezTo>
                  <a:pt x="381331" y="116818"/>
                  <a:pt x="382771" y="116069"/>
                  <a:pt x="385766" y="115608"/>
                </a:cubicBezTo>
                <a:cubicBezTo>
                  <a:pt x="385824" y="122866"/>
                  <a:pt x="383059" y="120447"/>
                  <a:pt x="377759" y="118719"/>
                </a:cubicBezTo>
                <a:cubicBezTo>
                  <a:pt x="367909" y="115551"/>
                  <a:pt x="345099" y="122751"/>
                  <a:pt x="342852" y="112901"/>
                </a:cubicBezTo>
                <a:cubicBezTo>
                  <a:pt x="344638" y="112210"/>
                  <a:pt x="348612" y="114687"/>
                  <a:pt x="354142" y="114111"/>
                </a:cubicBezTo>
                <a:lnTo>
                  <a:pt x="365605" y="112210"/>
                </a:lnTo>
                <a:cubicBezTo>
                  <a:pt x="362898" y="107659"/>
                  <a:pt x="357886" y="109560"/>
                  <a:pt x="357541" y="103569"/>
                </a:cubicBezTo>
                <a:cubicBezTo>
                  <a:pt x="363589" y="105125"/>
                  <a:pt x="366527" y="114226"/>
                  <a:pt x="379660" y="109733"/>
                </a:cubicBezTo>
                <a:cubicBezTo>
                  <a:pt x="394983" y="104491"/>
                  <a:pt x="390317" y="96715"/>
                  <a:pt x="396077" y="96945"/>
                </a:cubicBezTo>
                <a:close/>
                <a:moveTo>
                  <a:pt x="244064" y="95044"/>
                </a:moveTo>
                <a:lnTo>
                  <a:pt x="253854" y="96983"/>
                </a:lnTo>
                <a:lnTo>
                  <a:pt x="241561" y="95556"/>
                </a:lnTo>
                <a:close/>
                <a:moveTo>
                  <a:pt x="228524" y="94041"/>
                </a:moveTo>
                <a:lnTo>
                  <a:pt x="241561" y="95556"/>
                </a:lnTo>
                <a:lnTo>
                  <a:pt x="186057" y="106910"/>
                </a:lnTo>
                <a:cubicBezTo>
                  <a:pt x="129894" y="130528"/>
                  <a:pt x="94987" y="182601"/>
                  <a:pt x="94987" y="242738"/>
                </a:cubicBezTo>
                <a:cubicBezTo>
                  <a:pt x="94987" y="326378"/>
                  <a:pt x="160770" y="391872"/>
                  <a:pt x="244697" y="391872"/>
                </a:cubicBezTo>
                <a:cubicBezTo>
                  <a:pt x="294236" y="391872"/>
                  <a:pt x="340203" y="366585"/>
                  <a:pt x="367622" y="324189"/>
                </a:cubicBezTo>
                <a:cubicBezTo>
                  <a:pt x="395559" y="281044"/>
                  <a:pt x="399361" y="229029"/>
                  <a:pt x="378048" y="181449"/>
                </a:cubicBezTo>
                <a:cubicBezTo>
                  <a:pt x="373382" y="171023"/>
                  <a:pt x="360076" y="149652"/>
                  <a:pt x="351896" y="142567"/>
                </a:cubicBezTo>
                <a:cubicBezTo>
                  <a:pt x="350744" y="141587"/>
                  <a:pt x="349995" y="140781"/>
                  <a:pt x="349189" y="139859"/>
                </a:cubicBezTo>
                <a:cubicBezTo>
                  <a:pt x="348613" y="139283"/>
                  <a:pt x="348037" y="138650"/>
                  <a:pt x="347346" y="137958"/>
                </a:cubicBezTo>
                <a:cubicBezTo>
                  <a:pt x="332945" y="123874"/>
                  <a:pt x="316557" y="113146"/>
                  <a:pt x="299053" y="105938"/>
                </a:cubicBezTo>
                <a:lnTo>
                  <a:pt x="253854" y="96983"/>
                </a:lnTo>
                <a:lnTo>
                  <a:pt x="292460" y="101468"/>
                </a:lnTo>
                <a:cubicBezTo>
                  <a:pt x="312902" y="108649"/>
                  <a:pt x="332046" y="120455"/>
                  <a:pt x="348613" y="136634"/>
                </a:cubicBezTo>
                <a:cubicBezTo>
                  <a:pt x="349362" y="137382"/>
                  <a:pt x="349938" y="138016"/>
                  <a:pt x="350514" y="138650"/>
                </a:cubicBezTo>
                <a:cubicBezTo>
                  <a:pt x="351263" y="139514"/>
                  <a:pt x="352012" y="140320"/>
                  <a:pt x="353048" y="141242"/>
                </a:cubicBezTo>
                <a:cubicBezTo>
                  <a:pt x="361516" y="148615"/>
                  <a:pt x="374822" y="169928"/>
                  <a:pt x="379661" y="180700"/>
                </a:cubicBezTo>
                <a:cubicBezTo>
                  <a:pt x="401205" y="228856"/>
                  <a:pt x="397403" y="281505"/>
                  <a:pt x="369120" y="325111"/>
                </a:cubicBezTo>
                <a:cubicBezTo>
                  <a:pt x="341355" y="368025"/>
                  <a:pt x="294812" y="393601"/>
                  <a:pt x="244697" y="393601"/>
                </a:cubicBezTo>
                <a:cubicBezTo>
                  <a:pt x="203799" y="393601"/>
                  <a:pt x="165608" y="377990"/>
                  <a:pt x="137210" y="349649"/>
                </a:cubicBezTo>
                <a:cubicBezTo>
                  <a:pt x="108869" y="321366"/>
                  <a:pt x="93259" y="283348"/>
                  <a:pt x="93259" y="242681"/>
                </a:cubicBezTo>
                <a:cubicBezTo>
                  <a:pt x="93259" y="181794"/>
                  <a:pt x="128570" y="129145"/>
                  <a:pt x="185366" y="105240"/>
                </a:cubicBezTo>
                <a:cubicBezTo>
                  <a:pt x="199507" y="99292"/>
                  <a:pt x="214020" y="95584"/>
                  <a:pt x="228524" y="94041"/>
                </a:cubicBezTo>
                <a:close/>
                <a:moveTo>
                  <a:pt x="132486" y="93604"/>
                </a:moveTo>
                <a:cubicBezTo>
                  <a:pt x="131795" y="95332"/>
                  <a:pt x="132429" y="96715"/>
                  <a:pt x="132890" y="98731"/>
                </a:cubicBezTo>
                <a:cubicBezTo>
                  <a:pt x="133639" y="102187"/>
                  <a:pt x="133062" y="102532"/>
                  <a:pt x="136000" y="102475"/>
                </a:cubicBezTo>
                <a:cubicBezTo>
                  <a:pt x="137325" y="99249"/>
                  <a:pt x="136346" y="93834"/>
                  <a:pt x="132486" y="93604"/>
                </a:cubicBezTo>
                <a:close/>
                <a:moveTo>
                  <a:pt x="132083" y="70908"/>
                </a:moveTo>
                <a:cubicBezTo>
                  <a:pt x="130010" y="71888"/>
                  <a:pt x="129606" y="72003"/>
                  <a:pt x="129203" y="74825"/>
                </a:cubicBezTo>
                <a:cubicBezTo>
                  <a:pt x="128742" y="77878"/>
                  <a:pt x="129376" y="78282"/>
                  <a:pt x="131104" y="79376"/>
                </a:cubicBezTo>
                <a:cubicBezTo>
                  <a:pt x="133062" y="77072"/>
                  <a:pt x="132717" y="74422"/>
                  <a:pt x="132083" y="70908"/>
                </a:cubicBezTo>
                <a:close/>
                <a:moveTo>
                  <a:pt x="320330" y="67510"/>
                </a:moveTo>
                <a:cubicBezTo>
                  <a:pt x="319639" y="71484"/>
                  <a:pt x="319408" y="71312"/>
                  <a:pt x="317738" y="74537"/>
                </a:cubicBezTo>
                <a:cubicBezTo>
                  <a:pt x="315549" y="78685"/>
                  <a:pt x="318371" y="74768"/>
                  <a:pt x="317968" y="80413"/>
                </a:cubicBezTo>
                <a:cubicBezTo>
                  <a:pt x="315146" y="82947"/>
                  <a:pt x="309904" y="84445"/>
                  <a:pt x="306966" y="87037"/>
                </a:cubicBezTo>
                <a:cubicBezTo>
                  <a:pt x="312035" y="88708"/>
                  <a:pt x="319063" y="87440"/>
                  <a:pt x="319293" y="92106"/>
                </a:cubicBezTo>
                <a:cubicBezTo>
                  <a:pt x="317335" y="92740"/>
                  <a:pt x="305123" y="90724"/>
                  <a:pt x="302876" y="89802"/>
                </a:cubicBezTo>
                <a:cubicBezTo>
                  <a:pt x="302473" y="85424"/>
                  <a:pt x="303855" y="85712"/>
                  <a:pt x="309385" y="81335"/>
                </a:cubicBezTo>
                <a:cubicBezTo>
                  <a:pt x="311459" y="79664"/>
                  <a:pt x="310307" y="81219"/>
                  <a:pt x="311517" y="78627"/>
                </a:cubicBezTo>
                <a:lnTo>
                  <a:pt x="309385" y="77590"/>
                </a:lnTo>
                <a:cubicBezTo>
                  <a:pt x="313302" y="75517"/>
                  <a:pt x="312784" y="75574"/>
                  <a:pt x="315664" y="70044"/>
                </a:cubicBezTo>
                <a:cubicBezTo>
                  <a:pt x="312381" y="71081"/>
                  <a:pt x="309097" y="72694"/>
                  <a:pt x="306160" y="71196"/>
                </a:cubicBezTo>
                <a:cubicBezTo>
                  <a:pt x="306966" y="68892"/>
                  <a:pt x="304143" y="70505"/>
                  <a:pt x="312323" y="68201"/>
                </a:cubicBezTo>
                <a:cubicBezTo>
                  <a:pt x="315779" y="67222"/>
                  <a:pt x="317162" y="66243"/>
                  <a:pt x="320330" y="67510"/>
                </a:cubicBezTo>
                <a:close/>
                <a:moveTo>
                  <a:pt x="127388" y="64723"/>
                </a:moveTo>
                <a:cubicBezTo>
                  <a:pt x="128353" y="66401"/>
                  <a:pt x="128137" y="68921"/>
                  <a:pt x="128397" y="69756"/>
                </a:cubicBezTo>
                <a:cubicBezTo>
                  <a:pt x="132544" y="68835"/>
                  <a:pt x="129952" y="64169"/>
                  <a:pt x="136807" y="66876"/>
                </a:cubicBezTo>
                <a:cubicBezTo>
                  <a:pt x="137901" y="69699"/>
                  <a:pt x="136979" y="72636"/>
                  <a:pt x="136173" y="76150"/>
                </a:cubicBezTo>
                <a:cubicBezTo>
                  <a:pt x="134848" y="82141"/>
                  <a:pt x="135367" y="81046"/>
                  <a:pt x="130586" y="80355"/>
                </a:cubicBezTo>
                <a:cubicBezTo>
                  <a:pt x="130470" y="82602"/>
                  <a:pt x="130758" y="86058"/>
                  <a:pt x="131853" y="87728"/>
                </a:cubicBezTo>
                <a:cubicBezTo>
                  <a:pt x="138247" y="85309"/>
                  <a:pt x="139168" y="72694"/>
                  <a:pt x="147751" y="74768"/>
                </a:cubicBezTo>
                <a:cubicBezTo>
                  <a:pt x="149134" y="83120"/>
                  <a:pt x="136979" y="82544"/>
                  <a:pt x="134906" y="91357"/>
                </a:cubicBezTo>
                <a:cubicBezTo>
                  <a:pt x="137210" y="92797"/>
                  <a:pt x="137959" y="91242"/>
                  <a:pt x="139456" y="93489"/>
                </a:cubicBezTo>
                <a:cubicBezTo>
                  <a:pt x="140378" y="94814"/>
                  <a:pt x="140090" y="97463"/>
                  <a:pt x="140666" y="99134"/>
                </a:cubicBezTo>
                <a:cubicBezTo>
                  <a:pt x="142394" y="99940"/>
                  <a:pt x="143373" y="99883"/>
                  <a:pt x="145159" y="100920"/>
                </a:cubicBezTo>
                <a:cubicBezTo>
                  <a:pt x="145447" y="107429"/>
                  <a:pt x="142279" y="101899"/>
                  <a:pt x="140896" y="108811"/>
                </a:cubicBezTo>
                <a:cubicBezTo>
                  <a:pt x="140148" y="112383"/>
                  <a:pt x="140090" y="115954"/>
                  <a:pt x="138996" y="119468"/>
                </a:cubicBezTo>
                <a:cubicBezTo>
                  <a:pt x="136749" y="126668"/>
                  <a:pt x="128800" y="133062"/>
                  <a:pt x="126035" y="129836"/>
                </a:cubicBezTo>
                <a:cubicBezTo>
                  <a:pt x="123846" y="124940"/>
                  <a:pt x="131219" y="127302"/>
                  <a:pt x="134042" y="122175"/>
                </a:cubicBezTo>
                <a:cubicBezTo>
                  <a:pt x="135770" y="119064"/>
                  <a:pt x="136288" y="111230"/>
                  <a:pt x="136634" y="107256"/>
                </a:cubicBezTo>
                <a:cubicBezTo>
                  <a:pt x="130528" y="107141"/>
                  <a:pt x="130010" y="103857"/>
                  <a:pt x="129433" y="97809"/>
                </a:cubicBezTo>
                <a:cubicBezTo>
                  <a:pt x="125804" y="99595"/>
                  <a:pt x="120044" y="111403"/>
                  <a:pt x="118835" y="114975"/>
                </a:cubicBezTo>
                <a:cubicBezTo>
                  <a:pt x="115782" y="114917"/>
                  <a:pt x="114342" y="114744"/>
                  <a:pt x="112383" y="112843"/>
                </a:cubicBezTo>
                <a:cubicBezTo>
                  <a:pt x="113132" y="109099"/>
                  <a:pt x="112786" y="113131"/>
                  <a:pt x="117682" y="105643"/>
                </a:cubicBezTo>
                <a:cubicBezTo>
                  <a:pt x="126496" y="92221"/>
                  <a:pt x="129606" y="96254"/>
                  <a:pt x="127475" y="85828"/>
                </a:cubicBezTo>
                <a:cubicBezTo>
                  <a:pt x="126899" y="83120"/>
                  <a:pt x="127302" y="83063"/>
                  <a:pt x="125459" y="81680"/>
                </a:cubicBezTo>
                <a:cubicBezTo>
                  <a:pt x="123270" y="86231"/>
                  <a:pt x="124192" y="88362"/>
                  <a:pt x="122867" y="92682"/>
                </a:cubicBezTo>
                <a:cubicBezTo>
                  <a:pt x="118835" y="92452"/>
                  <a:pt x="119180" y="90897"/>
                  <a:pt x="118086" y="86922"/>
                </a:cubicBezTo>
                <a:cubicBezTo>
                  <a:pt x="116934" y="82659"/>
                  <a:pt x="115839" y="83235"/>
                  <a:pt x="115033" y="79434"/>
                </a:cubicBezTo>
                <a:cubicBezTo>
                  <a:pt x="119871" y="80182"/>
                  <a:pt x="116934" y="82026"/>
                  <a:pt x="121715" y="83120"/>
                </a:cubicBezTo>
                <a:cubicBezTo>
                  <a:pt x="122752" y="79434"/>
                  <a:pt x="126553" y="75632"/>
                  <a:pt x="122233" y="68892"/>
                </a:cubicBezTo>
                <a:lnTo>
                  <a:pt x="119295" y="64745"/>
                </a:lnTo>
                <a:cubicBezTo>
                  <a:pt x="124278" y="62210"/>
                  <a:pt x="126424" y="63046"/>
                  <a:pt x="127388" y="64723"/>
                </a:cubicBezTo>
                <a:close/>
                <a:moveTo>
                  <a:pt x="233695" y="60598"/>
                </a:moveTo>
                <a:cubicBezTo>
                  <a:pt x="233522" y="63478"/>
                  <a:pt x="230181" y="66301"/>
                  <a:pt x="228511" y="68087"/>
                </a:cubicBezTo>
                <a:cubicBezTo>
                  <a:pt x="227301" y="69411"/>
                  <a:pt x="223845" y="72868"/>
                  <a:pt x="222577" y="73616"/>
                </a:cubicBezTo>
                <a:cubicBezTo>
                  <a:pt x="223557" y="70103"/>
                  <a:pt x="225515" y="69527"/>
                  <a:pt x="226782" y="66128"/>
                </a:cubicBezTo>
                <a:cubicBezTo>
                  <a:pt x="224709" y="66934"/>
                  <a:pt x="211633" y="75172"/>
                  <a:pt x="210078" y="77764"/>
                </a:cubicBezTo>
                <a:cubicBezTo>
                  <a:pt x="207831" y="78397"/>
                  <a:pt x="207889" y="78858"/>
                  <a:pt x="206045" y="80529"/>
                </a:cubicBezTo>
                <a:cubicBezTo>
                  <a:pt x="204490" y="81969"/>
                  <a:pt x="203396" y="82430"/>
                  <a:pt x="202589" y="83582"/>
                </a:cubicBezTo>
                <a:cubicBezTo>
                  <a:pt x="198039" y="84676"/>
                  <a:pt x="195734" y="84791"/>
                  <a:pt x="190723" y="84561"/>
                </a:cubicBezTo>
                <a:cubicBezTo>
                  <a:pt x="191702" y="81681"/>
                  <a:pt x="192566" y="81796"/>
                  <a:pt x="195619" y="80529"/>
                </a:cubicBezTo>
                <a:cubicBezTo>
                  <a:pt x="201264" y="78167"/>
                  <a:pt x="206045" y="74596"/>
                  <a:pt x="211575" y="71370"/>
                </a:cubicBezTo>
                <a:cubicBezTo>
                  <a:pt x="220619" y="66128"/>
                  <a:pt x="227647" y="59849"/>
                  <a:pt x="233695" y="60598"/>
                </a:cubicBezTo>
                <a:close/>
                <a:moveTo>
                  <a:pt x="326723" y="50633"/>
                </a:moveTo>
                <a:cubicBezTo>
                  <a:pt x="330928" y="50633"/>
                  <a:pt x="333405" y="51036"/>
                  <a:pt x="335940" y="52995"/>
                </a:cubicBezTo>
                <a:cubicBezTo>
                  <a:pt x="334845" y="57142"/>
                  <a:pt x="328682" y="56278"/>
                  <a:pt x="323497" y="59273"/>
                </a:cubicBezTo>
                <a:cubicBezTo>
                  <a:pt x="324649" y="60080"/>
                  <a:pt x="325456" y="60598"/>
                  <a:pt x="326493" y="61866"/>
                </a:cubicBezTo>
                <a:lnTo>
                  <a:pt x="317219" y="62730"/>
                </a:lnTo>
                <a:cubicBezTo>
                  <a:pt x="315375" y="60368"/>
                  <a:pt x="315318" y="60886"/>
                  <a:pt x="315433" y="56739"/>
                </a:cubicBezTo>
                <a:lnTo>
                  <a:pt x="318256" y="55184"/>
                </a:lnTo>
                <a:cubicBezTo>
                  <a:pt x="319926" y="56451"/>
                  <a:pt x="319120" y="55472"/>
                  <a:pt x="319638" y="58237"/>
                </a:cubicBezTo>
                <a:cubicBezTo>
                  <a:pt x="323728" y="57315"/>
                  <a:pt x="327414" y="55356"/>
                  <a:pt x="330295" y="53571"/>
                </a:cubicBezTo>
                <a:lnTo>
                  <a:pt x="327126" y="51151"/>
                </a:lnTo>
                <a:cubicBezTo>
                  <a:pt x="327011" y="50863"/>
                  <a:pt x="326838" y="50806"/>
                  <a:pt x="326723" y="50633"/>
                </a:cubicBezTo>
                <a:close/>
                <a:moveTo>
                  <a:pt x="309069" y="45383"/>
                </a:moveTo>
                <a:cubicBezTo>
                  <a:pt x="311560" y="44238"/>
                  <a:pt x="312698" y="44929"/>
                  <a:pt x="313072" y="48674"/>
                </a:cubicBezTo>
                <a:cubicBezTo>
                  <a:pt x="310768" y="50863"/>
                  <a:pt x="304431" y="51957"/>
                  <a:pt x="300975" y="53628"/>
                </a:cubicBezTo>
                <a:cubicBezTo>
                  <a:pt x="297231" y="55471"/>
                  <a:pt x="293026" y="56969"/>
                  <a:pt x="290952" y="59734"/>
                </a:cubicBezTo>
                <a:cubicBezTo>
                  <a:pt x="299881" y="59906"/>
                  <a:pt x="298037" y="55874"/>
                  <a:pt x="303913" y="55298"/>
                </a:cubicBezTo>
                <a:cubicBezTo>
                  <a:pt x="306275" y="59042"/>
                  <a:pt x="303337" y="60367"/>
                  <a:pt x="299708" y="62038"/>
                </a:cubicBezTo>
                <a:cubicBezTo>
                  <a:pt x="296425" y="63535"/>
                  <a:pt x="295849" y="65609"/>
                  <a:pt x="294696" y="72291"/>
                </a:cubicBezTo>
                <a:cubicBezTo>
                  <a:pt x="300226" y="70736"/>
                  <a:pt x="309616" y="62211"/>
                  <a:pt x="312035" y="61519"/>
                </a:cubicBezTo>
                <a:cubicBezTo>
                  <a:pt x="307830" y="65091"/>
                  <a:pt x="309846" y="64169"/>
                  <a:pt x="302934" y="69411"/>
                </a:cubicBezTo>
                <a:cubicBezTo>
                  <a:pt x="300169" y="71542"/>
                  <a:pt x="294696" y="74653"/>
                  <a:pt x="293199" y="77648"/>
                </a:cubicBezTo>
                <a:lnTo>
                  <a:pt x="288130" y="84100"/>
                </a:lnTo>
                <a:cubicBezTo>
                  <a:pt x="287611" y="83236"/>
                  <a:pt x="287093" y="82084"/>
                  <a:pt x="286862" y="80643"/>
                </a:cubicBezTo>
                <a:cubicBezTo>
                  <a:pt x="284097" y="81911"/>
                  <a:pt x="280065" y="84388"/>
                  <a:pt x="277300" y="83869"/>
                </a:cubicBezTo>
                <a:cubicBezTo>
                  <a:pt x="276091" y="81047"/>
                  <a:pt x="276436" y="79146"/>
                  <a:pt x="279489" y="77475"/>
                </a:cubicBezTo>
                <a:cubicBezTo>
                  <a:pt x="290895" y="71197"/>
                  <a:pt x="287611" y="76842"/>
                  <a:pt x="291183" y="69641"/>
                </a:cubicBezTo>
                <a:cubicBezTo>
                  <a:pt x="292277" y="67452"/>
                  <a:pt x="293487" y="65782"/>
                  <a:pt x="294236" y="63363"/>
                </a:cubicBezTo>
                <a:cubicBezTo>
                  <a:pt x="289973" y="63363"/>
                  <a:pt x="282600" y="64227"/>
                  <a:pt x="288533" y="58639"/>
                </a:cubicBezTo>
                <a:cubicBezTo>
                  <a:pt x="290146" y="57141"/>
                  <a:pt x="294639" y="54549"/>
                  <a:pt x="296943" y="53109"/>
                </a:cubicBezTo>
                <a:cubicBezTo>
                  <a:pt x="302732" y="49509"/>
                  <a:pt x="306577" y="46528"/>
                  <a:pt x="309069" y="45383"/>
                </a:cubicBezTo>
                <a:close/>
                <a:moveTo>
                  <a:pt x="219006" y="39688"/>
                </a:moveTo>
                <a:cubicBezTo>
                  <a:pt x="223384" y="39688"/>
                  <a:pt x="222923" y="41243"/>
                  <a:pt x="225285" y="42511"/>
                </a:cubicBezTo>
                <a:cubicBezTo>
                  <a:pt x="225803" y="49596"/>
                  <a:pt x="221886" y="52764"/>
                  <a:pt x="218718" y="56911"/>
                </a:cubicBezTo>
                <a:cubicBezTo>
                  <a:pt x="216241" y="60195"/>
                  <a:pt x="212093" y="66589"/>
                  <a:pt x="209674" y="67568"/>
                </a:cubicBezTo>
                <a:cubicBezTo>
                  <a:pt x="210653" y="61116"/>
                  <a:pt x="219294" y="50114"/>
                  <a:pt x="219409" y="43432"/>
                </a:cubicBezTo>
                <a:cubicBezTo>
                  <a:pt x="218891" y="43547"/>
                  <a:pt x="203741" y="54607"/>
                  <a:pt x="203453" y="44584"/>
                </a:cubicBezTo>
                <a:lnTo>
                  <a:pt x="205757" y="43951"/>
                </a:lnTo>
                <a:cubicBezTo>
                  <a:pt x="206679" y="43720"/>
                  <a:pt x="207024" y="43778"/>
                  <a:pt x="208119" y="43490"/>
                </a:cubicBezTo>
                <a:cubicBezTo>
                  <a:pt x="210250" y="42856"/>
                  <a:pt x="210135" y="42741"/>
                  <a:pt x="211229" y="41474"/>
                </a:cubicBezTo>
                <a:cubicBezTo>
                  <a:pt x="214052" y="41301"/>
                  <a:pt x="215434" y="39688"/>
                  <a:pt x="219006" y="39688"/>
                </a:cubicBezTo>
                <a:close/>
                <a:moveTo>
                  <a:pt x="235135" y="21600"/>
                </a:moveTo>
                <a:cubicBezTo>
                  <a:pt x="187324" y="24365"/>
                  <a:pt x="148096" y="38017"/>
                  <a:pt x="111807" y="64687"/>
                </a:cubicBezTo>
                <a:lnTo>
                  <a:pt x="96369" y="77072"/>
                </a:lnTo>
                <a:cubicBezTo>
                  <a:pt x="68835" y="102590"/>
                  <a:pt x="51496" y="126783"/>
                  <a:pt x="38478" y="158004"/>
                </a:cubicBezTo>
                <a:cubicBezTo>
                  <a:pt x="9100" y="228280"/>
                  <a:pt x="17856" y="307830"/>
                  <a:pt x="61865" y="370790"/>
                </a:cubicBezTo>
                <a:cubicBezTo>
                  <a:pt x="105528" y="433231"/>
                  <a:pt x="176783" y="468484"/>
                  <a:pt x="252473" y="465143"/>
                </a:cubicBezTo>
                <a:cubicBezTo>
                  <a:pt x="297058" y="463127"/>
                  <a:pt x="344062" y="446537"/>
                  <a:pt x="375167" y="421768"/>
                </a:cubicBezTo>
                <a:cubicBezTo>
                  <a:pt x="376607" y="420616"/>
                  <a:pt x="378105" y="419464"/>
                  <a:pt x="379545" y="418312"/>
                </a:cubicBezTo>
                <a:cubicBezTo>
                  <a:pt x="388819" y="411054"/>
                  <a:pt x="397575" y="404142"/>
                  <a:pt x="404545" y="395674"/>
                </a:cubicBezTo>
                <a:cubicBezTo>
                  <a:pt x="405985" y="393946"/>
                  <a:pt x="407540" y="392218"/>
                  <a:pt x="409211" y="390432"/>
                </a:cubicBezTo>
                <a:cubicBezTo>
                  <a:pt x="411630" y="387782"/>
                  <a:pt x="414453" y="384730"/>
                  <a:pt x="417506" y="380813"/>
                </a:cubicBezTo>
                <a:cubicBezTo>
                  <a:pt x="450454" y="338705"/>
                  <a:pt x="467390" y="286747"/>
                  <a:pt x="465143" y="234501"/>
                </a:cubicBezTo>
                <a:cubicBezTo>
                  <a:pt x="462090" y="162900"/>
                  <a:pt x="423554" y="95102"/>
                  <a:pt x="364568" y="57602"/>
                </a:cubicBezTo>
                <a:cubicBezTo>
                  <a:pt x="335997" y="39457"/>
                  <a:pt x="290376" y="18432"/>
                  <a:pt x="235135" y="21600"/>
                </a:cubicBezTo>
                <a:close/>
                <a:moveTo>
                  <a:pt x="235019" y="19815"/>
                </a:moveTo>
                <a:cubicBezTo>
                  <a:pt x="290721" y="16646"/>
                  <a:pt x="336689" y="37787"/>
                  <a:pt x="365490" y="56105"/>
                </a:cubicBezTo>
                <a:cubicBezTo>
                  <a:pt x="424936" y="93950"/>
                  <a:pt x="463818" y="162267"/>
                  <a:pt x="466871" y="234386"/>
                </a:cubicBezTo>
                <a:cubicBezTo>
                  <a:pt x="469118" y="287092"/>
                  <a:pt x="452067" y="339454"/>
                  <a:pt x="418888" y="381907"/>
                </a:cubicBezTo>
                <a:cubicBezTo>
                  <a:pt x="415777" y="385882"/>
                  <a:pt x="412955" y="388935"/>
                  <a:pt x="410478" y="391642"/>
                </a:cubicBezTo>
                <a:cubicBezTo>
                  <a:pt x="408865" y="393428"/>
                  <a:pt x="407310" y="395098"/>
                  <a:pt x="405870" y="396826"/>
                </a:cubicBezTo>
                <a:cubicBezTo>
                  <a:pt x="398727" y="405409"/>
                  <a:pt x="389914" y="412379"/>
                  <a:pt x="380582" y="419752"/>
                </a:cubicBezTo>
                <a:cubicBezTo>
                  <a:pt x="379142" y="420904"/>
                  <a:pt x="377644" y="422056"/>
                  <a:pt x="376204" y="423208"/>
                </a:cubicBezTo>
                <a:cubicBezTo>
                  <a:pt x="344868" y="448150"/>
                  <a:pt x="297461" y="464913"/>
                  <a:pt x="252531" y="466929"/>
                </a:cubicBezTo>
                <a:cubicBezTo>
                  <a:pt x="249190" y="467102"/>
                  <a:pt x="245849" y="467159"/>
                  <a:pt x="242508" y="467159"/>
                </a:cubicBezTo>
                <a:cubicBezTo>
                  <a:pt x="169986" y="467159"/>
                  <a:pt x="102532" y="432022"/>
                  <a:pt x="60482" y="371711"/>
                </a:cubicBezTo>
                <a:cubicBezTo>
                  <a:pt x="16128" y="308290"/>
                  <a:pt x="7315" y="228107"/>
                  <a:pt x="36865" y="157255"/>
                </a:cubicBezTo>
                <a:cubicBezTo>
                  <a:pt x="49999" y="125804"/>
                  <a:pt x="67452" y="101438"/>
                  <a:pt x="95217" y="75690"/>
                </a:cubicBezTo>
                <a:lnTo>
                  <a:pt x="110712" y="63247"/>
                </a:lnTo>
                <a:cubicBezTo>
                  <a:pt x="147348" y="36347"/>
                  <a:pt x="186863" y="22580"/>
                  <a:pt x="235019" y="19815"/>
                </a:cubicBezTo>
                <a:close/>
                <a:moveTo>
                  <a:pt x="230066" y="9965"/>
                </a:moveTo>
                <a:cubicBezTo>
                  <a:pt x="183465" y="12500"/>
                  <a:pt x="136346" y="30299"/>
                  <a:pt x="101900" y="57373"/>
                </a:cubicBezTo>
                <a:cubicBezTo>
                  <a:pt x="90149" y="66589"/>
                  <a:pt x="80471" y="74826"/>
                  <a:pt x="71601" y="84964"/>
                </a:cubicBezTo>
                <a:cubicBezTo>
                  <a:pt x="62730" y="95103"/>
                  <a:pt x="54032" y="104953"/>
                  <a:pt x="46140" y="118029"/>
                </a:cubicBezTo>
                <a:cubicBezTo>
                  <a:pt x="20852" y="159906"/>
                  <a:pt x="6567" y="203742"/>
                  <a:pt x="9850" y="256621"/>
                </a:cubicBezTo>
                <a:cubicBezTo>
                  <a:pt x="12961" y="306505"/>
                  <a:pt x="32718" y="356850"/>
                  <a:pt x="63766" y="392910"/>
                </a:cubicBezTo>
                <a:cubicBezTo>
                  <a:pt x="76900" y="408175"/>
                  <a:pt x="85252" y="416182"/>
                  <a:pt x="100748" y="428451"/>
                </a:cubicBezTo>
                <a:cubicBezTo>
                  <a:pt x="143028" y="461918"/>
                  <a:pt x="200574" y="479890"/>
                  <a:pt x="256621" y="476722"/>
                </a:cubicBezTo>
                <a:cubicBezTo>
                  <a:pt x="380698" y="469752"/>
                  <a:pt x="484095" y="363417"/>
                  <a:pt x="476722" y="230239"/>
                </a:cubicBezTo>
                <a:cubicBezTo>
                  <a:pt x="469867" y="105759"/>
                  <a:pt x="363072" y="2707"/>
                  <a:pt x="230066" y="9965"/>
                </a:cubicBezTo>
                <a:close/>
                <a:moveTo>
                  <a:pt x="232082" y="0"/>
                </a:moveTo>
                <a:lnTo>
                  <a:pt x="254490" y="0"/>
                </a:lnTo>
                <a:cubicBezTo>
                  <a:pt x="260308" y="2247"/>
                  <a:pt x="296828" y="-518"/>
                  <a:pt x="346943" y="23272"/>
                </a:cubicBezTo>
                <a:cubicBezTo>
                  <a:pt x="373267" y="35771"/>
                  <a:pt x="402530" y="56451"/>
                  <a:pt x="421827" y="78110"/>
                </a:cubicBezTo>
                <a:cubicBezTo>
                  <a:pt x="428048" y="85137"/>
                  <a:pt x="435824" y="94411"/>
                  <a:pt x="441181" y="102015"/>
                </a:cubicBezTo>
                <a:cubicBezTo>
                  <a:pt x="458405" y="126669"/>
                  <a:pt x="469867" y="149883"/>
                  <a:pt x="478278" y="179952"/>
                </a:cubicBezTo>
                <a:cubicBezTo>
                  <a:pt x="480351" y="187498"/>
                  <a:pt x="482022" y="195389"/>
                  <a:pt x="483347" y="203396"/>
                </a:cubicBezTo>
                <a:cubicBezTo>
                  <a:pt x="484326" y="209444"/>
                  <a:pt x="485017" y="224997"/>
                  <a:pt x="486688" y="229029"/>
                </a:cubicBezTo>
                <a:lnTo>
                  <a:pt x="486688" y="256564"/>
                </a:lnTo>
                <a:cubicBezTo>
                  <a:pt x="485651" y="259271"/>
                  <a:pt x="484326" y="277531"/>
                  <a:pt x="483462" y="282715"/>
                </a:cubicBezTo>
                <a:cubicBezTo>
                  <a:pt x="468139" y="376896"/>
                  <a:pt x="398613" y="453105"/>
                  <a:pt x="306736" y="478335"/>
                </a:cubicBezTo>
                <a:cubicBezTo>
                  <a:pt x="299363" y="480351"/>
                  <a:pt x="291068" y="482252"/>
                  <a:pt x="283291" y="483462"/>
                </a:cubicBezTo>
                <a:cubicBezTo>
                  <a:pt x="277416" y="484383"/>
                  <a:pt x="261806" y="485075"/>
                  <a:pt x="257773" y="486745"/>
                </a:cubicBezTo>
                <a:lnTo>
                  <a:pt x="232140" y="486745"/>
                </a:lnTo>
                <a:cubicBezTo>
                  <a:pt x="230009" y="485939"/>
                  <a:pt x="210654" y="484499"/>
                  <a:pt x="205931" y="483807"/>
                </a:cubicBezTo>
                <a:cubicBezTo>
                  <a:pt x="197751" y="482598"/>
                  <a:pt x="189571" y="480870"/>
                  <a:pt x="181680" y="478738"/>
                </a:cubicBezTo>
                <a:cubicBezTo>
                  <a:pt x="166357" y="474649"/>
                  <a:pt x="152187" y="469349"/>
                  <a:pt x="138881" y="462955"/>
                </a:cubicBezTo>
                <a:cubicBezTo>
                  <a:pt x="106854" y="447575"/>
                  <a:pt x="80587" y="426665"/>
                  <a:pt x="60022" y="403048"/>
                </a:cubicBezTo>
                <a:cubicBezTo>
                  <a:pt x="58697" y="401550"/>
                  <a:pt x="58237" y="400686"/>
                  <a:pt x="56854" y="399246"/>
                </a:cubicBezTo>
                <a:cubicBezTo>
                  <a:pt x="54204" y="396481"/>
                  <a:pt x="52822" y="394235"/>
                  <a:pt x="50287" y="391124"/>
                </a:cubicBezTo>
                <a:cubicBezTo>
                  <a:pt x="40552" y="379085"/>
                  <a:pt x="30184" y="360767"/>
                  <a:pt x="22868" y="346021"/>
                </a:cubicBezTo>
                <a:cubicBezTo>
                  <a:pt x="13018" y="326090"/>
                  <a:pt x="5933" y="301091"/>
                  <a:pt x="2592" y="278453"/>
                </a:cubicBezTo>
                <a:cubicBezTo>
                  <a:pt x="1786" y="273038"/>
                  <a:pt x="979" y="255988"/>
                  <a:pt x="0" y="252704"/>
                </a:cubicBezTo>
                <a:lnTo>
                  <a:pt x="0" y="230815"/>
                </a:lnTo>
                <a:cubicBezTo>
                  <a:pt x="864" y="228511"/>
                  <a:pt x="2362" y="209502"/>
                  <a:pt x="3226" y="204606"/>
                </a:cubicBezTo>
                <a:cubicBezTo>
                  <a:pt x="4493" y="196541"/>
                  <a:pt x="6164" y="188650"/>
                  <a:pt x="8237" y="180989"/>
                </a:cubicBezTo>
                <a:cubicBezTo>
                  <a:pt x="19124" y="140724"/>
                  <a:pt x="33986" y="116704"/>
                  <a:pt x="58121" y="85886"/>
                </a:cubicBezTo>
                <a:cubicBezTo>
                  <a:pt x="65034" y="77073"/>
                  <a:pt x="75057" y="67856"/>
                  <a:pt x="83352" y="60253"/>
                </a:cubicBezTo>
                <a:cubicBezTo>
                  <a:pt x="115206" y="31048"/>
                  <a:pt x="162728" y="9389"/>
                  <a:pt x="206507" y="2823"/>
                </a:cubicBezTo>
                <a:cubicBezTo>
                  <a:pt x="211057" y="2189"/>
                  <a:pt x="229893" y="806"/>
                  <a:pt x="232082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 w="567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47" name="íṣļiḋê">
            <a:extLst>
              <a:ext uri="{FF2B5EF4-FFF2-40B4-BE49-F238E27FC236}">
                <a16:creationId xmlns:a16="http://schemas.microsoft.com/office/drawing/2014/main" id="{87AD4CBD-AA36-47D4-B89F-929DED2F5BA0}"/>
              </a:ext>
            </a:extLst>
          </p:cNvPr>
          <p:cNvSpPr/>
          <p:nvPr/>
        </p:nvSpPr>
        <p:spPr>
          <a:xfrm>
            <a:off x="9311531" y="4260657"/>
            <a:ext cx="2508190" cy="644351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defTabSz="913765">
              <a:buSzPct val="25000"/>
              <a:defRPr/>
            </a:pPr>
            <a:r>
              <a:rPr lang="de-DE" altLang="zh-CN" b="1" dirty="0">
                <a:solidFill>
                  <a:schemeClr val="accent1"/>
                </a:solidFill>
              </a:rPr>
              <a:t>Text here</a:t>
            </a:r>
            <a:endParaRPr kumimoji="0" lang="de-DE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</a:endParaRPr>
          </a:p>
        </p:txBody>
      </p:sp>
      <p:sp>
        <p:nvSpPr>
          <p:cNvPr id="48" name="íSľíďé">
            <a:extLst>
              <a:ext uri="{FF2B5EF4-FFF2-40B4-BE49-F238E27FC236}">
                <a16:creationId xmlns:a16="http://schemas.microsoft.com/office/drawing/2014/main" id="{BC6ADB46-9F48-4712-A10E-8C5E982497C2}"/>
              </a:ext>
            </a:extLst>
          </p:cNvPr>
          <p:cNvSpPr/>
          <p:nvPr/>
        </p:nvSpPr>
        <p:spPr bwMode="auto">
          <a:xfrm>
            <a:off x="9311531" y="4910968"/>
            <a:ext cx="2508190" cy="772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100"/>
              <a:t>Supporting text here.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100"/>
              <a:t>… …</a:t>
            </a:r>
            <a:endParaRPr lang="en-US" altLang="zh-CN" sz="1100" dirty="0"/>
          </a:p>
        </p:txBody>
      </p:sp>
      <p:grpSp>
        <p:nvGrpSpPr>
          <p:cNvPr id="42" name="ïṥļîde">
            <a:extLst>
              <a:ext uri="{FF2B5EF4-FFF2-40B4-BE49-F238E27FC236}">
                <a16:creationId xmlns:a16="http://schemas.microsoft.com/office/drawing/2014/main" id="{6CF4AAB6-1237-4027-8FD0-2F2E17367B0B}"/>
              </a:ext>
            </a:extLst>
          </p:cNvPr>
          <p:cNvGrpSpPr/>
          <p:nvPr/>
        </p:nvGrpSpPr>
        <p:grpSpPr>
          <a:xfrm>
            <a:off x="4923252" y="3761370"/>
            <a:ext cx="410200" cy="410198"/>
            <a:chOff x="6470043" y="1482403"/>
            <a:chExt cx="410200" cy="410198"/>
          </a:xfrm>
        </p:grpSpPr>
        <p:sp>
          <p:nvSpPr>
            <p:cNvPr id="43" name="îṧľíḓé">
              <a:extLst>
                <a:ext uri="{FF2B5EF4-FFF2-40B4-BE49-F238E27FC236}">
                  <a16:creationId xmlns:a16="http://schemas.microsoft.com/office/drawing/2014/main" id="{62C1B079-BFA6-4080-8381-0ECEAF152DF1}"/>
                </a:ext>
              </a:extLst>
            </p:cNvPr>
            <p:cNvSpPr/>
            <p:nvPr/>
          </p:nvSpPr>
          <p:spPr>
            <a:xfrm>
              <a:off x="6470043" y="1482403"/>
              <a:ext cx="410200" cy="410198"/>
            </a:xfrm>
            <a:prstGeom prst="ellipse">
              <a:avLst/>
            </a:prstGeom>
            <a:solidFill>
              <a:schemeClr val="accent1"/>
            </a:solidFill>
            <a:ln w="57150" cap="rnd">
              <a:noFill/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3765"/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44" name="îṩļíḓê">
              <a:extLst>
                <a:ext uri="{FF2B5EF4-FFF2-40B4-BE49-F238E27FC236}">
                  <a16:creationId xmlns:a16="http://schemas.microsoft.com/office/drawing/2014/main" id="{453FBB8F-E278-4B19-9804-1BC04B1E8503}"/>
                </a:ext>
              </a:extLst>
            </p:cNvPr>
            <p:cNvSpPr/>
            <p:nvPr/>
          </p:nvSpPr>
          <p:spPr>
            <a:xfrm>
              <a:off x="6586143" y="1624100"/>
              <a:ext cx="178001" cy="146215"/>
            </a:xfrm>
            <a:custGeom>
              <a:avLst/>
              <a:gdLst>
                <a:gd name="connsiteX0" fmla="*/ 96626 w 533400"/>
                <a:gd name="connsiteY0" fmla="*/ 133971 h 438150"/>
                <a:gd name="connsiteX1" fmla="*/ 125201 w 533400"/>
                <a:gd name="connsiteY1" fmla="*/ 286371 h 438150"/>
                <a:gd name="connsiteX2" fmla="*/ 410951 w 533400"/>
                <a:gd name="connsiteY2" fmla="*/ 286371 h 438150"/>
                <a:gd name="connsiteX3" fmla="*/ 439526 w 533400"/>
                <a:gd name="connsiteY3" fmla="*/ 133971 h 438150"/>
                <a:gd name="connsiteX4" fmla="*/ 534776 w 533400"/>
                <a:gd name="connsiteY4" fmla="*/ 133971 h 438150"/>
                <a:gd name="connsiteX5" fmla="*/ 515726 w 533400"/>
                <a:gd name="connsiteY5" fmla="*/ 381621 h 438150"/>
                <a:gd name="connsiteX6" fmla="*/ 458576 w 533400"/>
                <a:gd name="connsiteY6" fmla="*/ 381621 h 438150"/>
                <a:gd name="connsiteX7" fmla="*/ 458576 w 533400"/>
                <a:gd name="connsiteY7" fmla="*/ 438771 h 438150"/>
                <a:gd name="connsiteX8" fmla="*/ 439526 w 533400"/>
                <a:gd name="connsiteY8" fmla="*/ 438771 h 438150"/>
                <a:gd name="connsiteX9" fmla="*/ 439526 w 533400"/>
                <a:gd name="connsiteY9" fmla="*/ 381621 h 438150"/>
                <a:gd name="connsiteX10" fmla="*/ 96626 w 533400"/>
                <a:gd name="connsiteY10" fmla="*/ 381621 h 438150"/>
                <a:gd name="connsiteX11" fmla="*/ 96626 w 533400"/>
                <a:gd name="connsiteY11" fmla="*/ 438771 h 438150"/>
                <a:gd name="connsiteX12" fmla="*/ 77576 w 533400"/>
                <a:gd name="connsiteY12" fmla="*/ 438771 h 438150"/>
                <a:gd name="connsiteX13" fmla="*/ 77576 w 533400"/>
                <a:gd name="connsiteY13" fmla="*/ 381621 h 438150"/>
                <a:gd name="connsiteX14" fmla="*/ 20426 w 533400"/>
                <a:gd name="connsiteY14" fmla="*/ 381621 h 438150"/>
                <a:gd name="connsiteX15" fmla="*/ 1376 w 533400"/>
                <a:gd name="connsiteY15" fmla="*/ 133971 h 438150"/>
                <a:gd name="connsiteX16" fmla="*/ 96626 w 533400"/>
                <a:gd name="connsiteY16" fmla="*/ 133971 h 438150"/>
                <a:gd name="connsiteX17" fmla="*/ 487151 w 533400"/>
                <a:gd name="connsiteY17" fmla="*/ 621 h 438150"/>
                <a:gd name="connsiteX18" fmla="*/ 487151 w 533400"/>
                <a:gd name="connsiteY18" fmla="*/ 114921 h 438150"/>
                <a:gd name="connsiteX19" fmla="*/ 425239 w 533400"/>
                <a:gd name="connsiteY19" fmla="*/ 114921 h 438150"/>
                <a:gd name="connsiteX20" fmla="*/ 396664 w 533400"/>
                <a:gd name="connsiteY20" fmla="*/ 267321 h 438150"/>
                <a:gd name="connsiteX21" fmla="*/ 139489 w 533400"/>
                <a:gd name="connsiteY21" fmla="*/ 267321 h 438150"/>
                <a:gd name="connsiteX22" fmla="*/ 110914 w 533400"/>
                <a:gd name="connsiteY22" fmla="*/ 114921 h 438150"/>
                <a:gd name="connsiteX23" fmla="*/ 58526 w 533400"/>
                <a:gd name="connsiteY23" fmla="*/ 114921 h 438150"/>
                <a:gd name="connsiteX24" fmla="*/ 58526 w 533400"/>
                <a:gd name="connsiteY24" fmla="*/ 621 h 438150"/>
                <a:gd name="connsiteX25" fmla="*/ 487151 w 533400"/>
                <a:gd name="connsiteY25" fmla="*/ 621 h 43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533400" h="438150">
                  <a:moveTo>
                    <a:pt x="96626" y="133971"/>
                  </a:moveTo>
                  <a:lnTo>
                    <a:pt x="125201" y="286371"/>
                  </a:lnTo>
                  <a:lnTo>
                    <a:pt x="410951" y="286371"/>
                  </a:lnTo>
                  <a:lnTo>
                    <a:pt x="439526" y="133971"/>
                  </a:lnTo>
                  <a:lnTo>
                    <a:pt x="534776" y="133971"/>
                  </a:lnTo>
                  <a:lnTo>
                    <a:pt x="515726" y="381621"/>
                  </a:lnTo>
                  <a:lnTo>
                    <a:pt x="458576" y="381621"/>
                  </a:lnTo>
                  <a:lnTo>
                    <a:pt x="458576" y="438771"/>
                  </a:lnTo>
                  <a:lnTo>
                    <a:pt x="439526" y="438771"/>
                  </a:lnTo>
                  <a:lnTo>
                    <a:pt x="439526" y="381621"/>
                  </a:lnTo>
                  <a:lnTo>
                    <a:pt x="96626" y="381621"/>
                  </a:lnTo>
                  <a:lnTo>
                    <a:pt x="96626" y="438771"/>
                  </a:lnTo>
                  <a:lnTo>
                    <a:pt x="77576" y="438771"/>
                  </a:lnTo>
                  <a:lnTo>
                    <a:pt x="77576" y="381621"/>
                  </a:lnTo>
                  <a:lnTo>
                    <a:pt x="20426" y="381621"/>
                  </a:lnTo>
                  <a:lnTo>
                    <a:pt x="1376" y="133971"/>
                  </a:lnTo>
                  <a:lnTo>
                    <a:pt x="96626" y="133971"/>
                  </a:lnTo>
                  <a:close/>
                  <a:moveTo>
                    <a:pt x="487151" y="621"/>
                  </a:moveTo>
                  <a:lnTo>
                    <a:pt x="487151" y="114921"/>
                  </a:lnTo>
                  <a:lnTo>
                    <a:pt x="425239" y="114921"/>
                  </a:lnTo>
                  <a:lnTo>
                    <a:pt x="396664" y="267321"/>
                  </a:lnTo>
                  <a:lnTo>
                    <a:pt x="139489" y="267321"/>
                  </a:lnTo>
                  <a:lnTo>
                    <a:pt x="110914" y="114921"/>
                  </a:lnTo>
                  <a:lnTo>
                    <a:pt x="58526" y="114921"/>
                  </a:lnTo>
                  <a:lnTo>
                    <a:pt x="58526" y="621"/>
                  </a:lnTo>
                  <a:lnTo>
                    <a:pt x="487151" y="621"/>
                  </a:lnTo>
                  <a:close/>
                </a:path>
              </a:pathLst>
            </a:custGeom>
            <a:solidFill>
              <a:schemeClr val="bg1"/>
            </a:solidFill>
            <a:ln w="12700" cap="rnd">
              <a:noFill/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4354"/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5" name="išḷídê">
            <a:extLst>
              <a:ext uri="{FF2B5EF4-FFF2-40B4-BE49-F238E27FC236}">
                <a16:creationId xmlns:a16="http://schemas.microsoft.com/office/drawing/2014/main" id="{1324743B-8A4F-4A93-AC4B-7F45D9C7A364}"/>
              </a:ext>
            </a:extLst>
          </p:cNvPr>
          <p:cNvGrpSpPr/>
          <p:nvPr/>
        </p:nvGrpSpPr>
        <p:grpSpPr>
          <a:xfrm>
            <a:off x="7155506" y="3761370"/>
            <a:ext cx="410200" cy="410198"/>
            <a:chOff x="6470043" y="1482403"/>
            <a:chExt cx="410200" cy="410198"/>
          </a:xfrm>
        </p:grpSpPr>
        <p:sp>
          <p:nvSpPr>
            <p:cNvPr id="57" name="íṡľïḓé">
              <a:extLst>
                <a:ext uri="{FF2B5EF4-FFF2-40B4-BE49-F238E27FC236}">
                  <a16:creationId xmlns:a16="http://schemas.microsoft.com/office/drawing/2014/main" id="{6C9C62A5-9826-4422-88B7-344EA6B3F610}"/>
                </a:ext>
              </a:extLst>
            </p:cNvPr>
            <p:cNvSpPr/>
            <p:nvPr/>
          </p:nvSpPr>
          <p:spPr>
            <a:xfrm>
              <a:off x="6470043" y="1482403"/>
              <a:ext cx="410200" cy="410198"/>
            </a:xfrm>
            <a:prstGeom prst="ellipse">
              <a:avLst/>
            </a:prstGeom>
            <a:solidFill>
              <a:schemeClr val="accent1"/>
            </a:solidFill>
            <a:ln w="57150" cap="rnd">
              <a:noFill/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3765"/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60" name="î$ḷiďê">
              <a:extLst>
                <a:ext uri="{FF2B5EF4-FFF2-40B4-BE49-F238E27FC236}">
                  <a16:creationId xmlns:a16="http://schemas.microsoft.com/office/drawing/2014/main" id="{8BC92F21-952C-4EB4-81E2-980FB7CA968B}"/>
                </a:ext>
              </a:extLst>
            </p:cNvPr>
            <p:cNvSpPr/>
            <p:nvPr/>
          </p:nvSpPr>
          <p:spPr>
            <a:xfrm>
              <a:off x="6586143" y="1609797"/>
              <a:ext cx="178001" cy="174822"/>
            </a:xfrm>
            <a:custGeom>
              <a:avLst/>
              <a:gdLst>
                <a:gd name="connsiteX0" fmla="*/ 372339 w 533400"/>
                <a:gd name="connsiteY0" fmla="*/ 276846 h 523875"/>
                <a:gd name="connsiteX1" fmla="*/ 372339 w 533400"/>
                <a:gd name="connsiteY1" fmla="*/ 524496 h 523875"/>
                <a:gd name="connsiteX2" fmla="*/ 162789 w 533400"/>
                <a:gd name="connsiteY2" fmla="*/ 524496 h 523875"/>
                <a:gd name="connsiteX3" fmla="*/ 162789 w 533400"/>
                <a:gd name="connsiteY3" fmla="*/ 276846 h 523875"/>
                <a:gd name="connsiteX4" fmla="*/ 372339 w 533400"/>
                <a:gd name="connsiteY4" fmla="*/ 276846 h 523875"/>
                <a:gd name="connsiteX5" fmla="*/ 143739 w 533400"/>
                <a:gd name="connsiteY5" fmla="*/ 114921 h 523875"/>
                <a:gd name="connsiteX6" fmla="*/ 143739 w 533400"/>
                <a:gd name="connsiteY6" fmla="*/ 153021 h 523875"/>
                <a:gd name="connsiteX7" fmla="*/ 391389 w 533400"/>
                <a:gd name="connsiteY7" fmla="*/ 153021 h 523875"/>
                <a:gd name="connsiteX8" fmla="*/ 391389 w 533400"/>
                <a:gd name="connsiteY8" fmla="*/ 114921 h 523875"/>
                <a:gd name="connsiteX9" fmla="*/ 534264 w 533400"/>
                <a:gd name="connsiteY9" fmla="*/ 114921 h 523875"/>
                <a:gd name="connsiteX10" fmla="*/ 534264 w 533400"/>
                <a:gd name="connsiteY10" fmla="*/ 410196 h 523875"/>
                <a:gd name="connsiteX11" fmla="*/ 391389 w 533400"/>
                <a:gd name="connsiteY11" fmla="*/ 410196 h 523875"/>
                <a:gd name="connsiteX12" fmla="*/ 391389 w 533400"/>
                <a:gd name="connsiteY12" fmla="*/ 257796 h 523875"/>
                <a:gd name="connsiteX13" fmla="*/ 143739 w 533400"/>
                <a:gd name="connsiteY13" fmla="*/ 257796 h 523875"/>
                <a:gd name="connsiteX14" fmla="*/ 143739 w 533400"/>
                <a:gd name="connsiteY14" fmla="*/ 410196 h 523875"/>
                <a:gd name="connsiteX15" fmla="*/ 864 w 533400"/>
                <a:gd name="connsiteY15" fmla="*/ 410196 h 523875"/>
                <a:gd name="connsiteX16" fmla="*/ 864 w 533400"/>
                <a:gd name="connsiteY16" fmla="*/ 186359 h 523875"/>
                <a:gd name="connsiteX17" fmla="*/ 67539 w 533400"/>
                <a:gd name="connsiteY17" fmla="*/ 114921 h 523875"/>
                <a:gd name="connsiteX18" fmla="*/ 143739 w 533400"/>
                <a:gd name="connsiteY18" fmla="*/ 114921 h 523875"/>
                <a:gd name="connsiteX19" fmla="*/ 462827 w 533400"/>
                <a:gd name="connsiteY19" fmla="*/ 172071 h 523875"/>
                <a:gd name="connsiteX20" fmla="*/ 448539 w 533400"/>
                <a:gd name="connsiteY20" fmla="*/ 186359 h 523875"/>
                <a:gd name="connsiteX21" fmla="*/ 462827 w 533400"/>
                <a:gd name="connsiteY21" fmla="*/ 200646 h 523875"/>
                <a:gd name="connsiteX22" fmla="*/ 477114 w 533400"/>
                <a:gd name="connsiteY22" fmla="*/ 186359 h 523875"/>
                <a:gd name="connsiteX23" fmla="*/ 462827 w 533400"/>
                <a:gd name="connsiteY23" fmla="*/ 172071 h 523875"/>
                <a:gd name="connsiteX24" fmla="*/ 372339 w 533400"/>
                <a:gd name="connsiteY24" fmla="*/ 621 h 523875"/>
                <a:gd name="connsiteX25" fmla="*/ 372339 w 533400"/>
                <a:gd name="connsiteY25" fmla="*/ 133971 h 523875"/>
                <a:gd name="connsiteX26" fmla="*/ 162789 w 533400"/>
                <a:gd name="connsiteY26" fmla="*/ 133971 h 523875"/>
                <a:gd name="connsiteX27" fmla="*/ 162789 w 533400"/>
                <a:gd name="connsiteY27" fmla="*/ 621 h 523875"/>
                <a:gd name="connsiteX28" fmla="*/ 372339 w 533400"/>
                <a:gd name="connsiteY28" fmla="*/ 621 h 523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33400" h="523875">
                  <a:moveTo>
                    <a:pt x="372339" y="276846"/>
                  </a:moveTo>
                  <a:lnTo>
                    <a:pt x="372339" y="524496"/>
                  </a:lnTo>
                  <a:lnTo>
                    <a:pt x="162789" y="524496"/>
                  </a:lnTo>
                  <a:lnTo>
                    <a:pt x="162789" y="276846"/>
                  </a:lnTo>
                  <a:lnTo>
                    <a:pt x="372339" y="276846"/>
                  </a:lnTo>
                  <a:close/>
                  <a:moveTo>
                    <a:pt x="143739" y="114921"/>
                  </a:moveTo>
                  <a:lnTo>
                    <a:pt x="143739" y="153021"/>
                  </a:lnTo>
                  <a:lnTo>
                    <a:pt x="391389" y="153021"/>
                  </a:lnTo>
                  <a:lnTo>
                    <a:pt x="391389" y="114921"/>
                  </a:lnTo>
                  <a:lnTo>
                    <a:pt x="534264" y="114921"/>
                  </a:lnTo>
                  <a:lnTo>
                    <a:pt x="534264" y="410196"/>
                  </a:lnTo>
                  <a:lnTo>
                    <a:pt x="391389" y="410196"/>
                  </a:lnTo>
                  <a:lnTo>
                    <a:pt x="391389" y="257796"/>
                  </a:lnTo>
                  <a:lnTo>
                    <a:pt x="143739" y="257796"/>
                  </a:lnTo>
                  <a:lnTo>
                    <a:pt x="143739" y="410196"/>
                  </a:lnTo>
                  <a:lnTo>
                    <a:pt x="864" y="410196"/>
                  </a:lnTo>
                  <a:lnTo>
                    <a:pt x="864" y="186359"/>
                  </a:lnTo>
                  <a:lnTo>
                    <a:pt x="67539" y="114921"/>
                  </a:lnTo>
                  <a:lnTo>
                    <a:pt x="143739" y="114921"/>
                  </a:lnTo>
                  <a:close/>
                  <a:moveTo>
                    <a:pt x="462827" y="172071"/>
                  </a:moveTo>
                  <a:cubicBezTo>
                    <a:pt x="454921" y="172071"/>
                    <a:pt x="448539" y="178453"/>
                    <a:pt x="448539" y="186359"/>
                  </a:cubicBezTo>
                  <a:cubicBezTo>
                    <a:pt x="448539" y="194264"/>
                    <a:pt x="454921" y="200646"/>
                    <a:pt x="462827" y="200646"/>
                  </a:cubicBezTo>
                  <a:cubicBezTo>
                    <a:pt x="470732" y="200646"/>
                    <a:pt x="477114" y="194264"/>
                    <a:pt x="477114" y="186359"/>
                  </a:cubicBezTo>
                  <a:cubicBezTo>
                    <a:pt x="477114" y="178453"/>
                    <a:pt x="470732" y="172071"/>
                    <a:pt x="462827" y="172071"/>
                  </a:cubicBezTo>
                  <a:close/>
                  <a:moveTo>
                    <a:pt x="372339" y="621"/>
                  </a:moveTo>
                  <a:lnTo>
                    <a:pt x="372339" y="133971"/>
                  </a:lnTo>
                  <a:lnTo>
                    <a:pt x="162789" y="133971"/>
                  </a:lnTo>
                  <a:lnTo>
                    <a:pt x="162789" y="621"/>
                  </a:lnTo>
                  <a:lnTo>
                    <a:pt x="372339" y="621"/>
                  </a:lnTo>
                  <a:close/>
                </a:path>
              </a:pathLst>
            </a:custGeom>
            <a:solidFill>
              <a:schemeClr val="bg1"/>
            </a:solidFill>
            <a:ln w="12700" cap="rnd">
              <a:noFill/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4354"/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5" name="íśļîḋe">
            <a:extLst>
              <a:ext uri="{FF2B5EF4-FFF2-40B4-BE49-F238E27FC236}">
                <a16:creationId xmlns:a16="http://schemas.microsoft.com/office/drawing/2014/main" id="{4BCCA0CA-33B7-4A34-9925-5960B434A7BD}"/>
              </a:ext>
            </a:extLst>
          </p:cNvPr>
          <p:cNvGrpSpPr/>
          <p:nvPr/>
        </p:nvGrpSpPr>
        <p:grpSpPr>
          <a:xfrm>
            <a:off x="9387760" y="3761370"/>
            <a:ext cx="410200" cy="410198"/>
            <a:chOff x="6470043" y="1482403"/>
            <a:chExt cx="410200" cy="410198"/>
          </a:xfrm>
        </p:grpSpPr>
        <p:sp>
          <p:nvSpPr>
            <p:cNvPr id="76" name="íšḷiḑé">
              <a:extLst>
                <a:ext uri="{FF2B5EF4-FFF2-40B4-BE49-F238E27FC236}">
                  <a16:creationId xmlns:a16="http://schemas.microsoft.com/office/drawing/2014/main" id="{DE8E52D2-073A-41A8-AE1E-22A09C365558}"/>
                </a:ext>
              </a:extLst>
            </p:cNvPr>
            <p:cNvSpPr/>
            <p:nvPr/>
          </p:nvSpPr>
          <p:spPr>
            <a:xfrm>
              <a:off x="6470043" y="1482403"/>
              <a:ext cx="410200" cy="410198"/>
            </a:xfrm>
            <a:prstGeom prst="ellipse">
              <a:avLst/>
            </a:prstGeom>
            <a:solidFill>
              <a:schemeClr val="accent1"/>
            </a:solidFill>
            <a:ln w="57150" cap="rnd">
              <a:noFill/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3765"/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77" name="íslîḋe">
              <a:extLst>
                <a:ext uri="{FF2B5EF4-FFF2-40B4-BE49-F238E27FC236}">
                  <a16:creationId xmlns:a16="http://schemas.microsoft.com/office/drawing/2014/main" id="{17B0909F-B979-4F46-B584-DEE7D0D1D8E1}"/>
                </a:ext>
              </a:extLst>
            </p:cNvPr>
            <p:cNvSpPr/>
            <p:nvPr/>
          </p:nvSpPr>
          <p:spPr>
            <a:xfrm>
              <a:off x="6586143" y="1603453"/>
              <a:ext cx="180765" cy="164625"/>
            </a:xfrm>
            <a:custGeom>
              <a:avLst/>
              <a:gdLst>
                <a:gd name="connsiteX0" fmla="*/ 125329 w 533400"/>
                <a:gd name="connsiteY0" fmla="*/ 229221 h 485775"/>
                <a:gd name="connsiteX1" fmla="*/ 125329 w 533400"/>
                <a:gd name="connsiteY1" fmla="*/ 276846 h 485775"/>
                <a:gd name="connsiteX2" fmla="*/ 144379 w 533400"/>
                <a:gd name="connsiteY2" fmla="*/ 276846 h 485775"/>
                <a:gd name="connsiteX3" fmla="*/ 144379 w 533400"/>
                <a:gd name="connsiteY3" fmla="*/ 229221 h 485775"/>
                <a:gd name="connsiteX4" fmla="*/ 392029 w 533400"/>
                <a:gd name="connsiteY4" fmla="*/ 229221 h 485775"/>
                <a:gd name="connsiteX5" fmla="*/ 392029 w 533400"/>
                <a:gd name="connsiteY5" fmla="*/ 276846 h 485775"/>
                <a:gd name="connsiteX6" fmla="*/ 411079 w 533400"/>
                <a:gd name="connsiteY6" fmla="*/ 276846 h 485775"/>
                <a:gd name="connsiteX7" fmla="*/ 411079 w 533400"/>
                <a:gd name="connsiteY7" fmla="*/ 229221 h 485775"/>
                <a:gd name="connsiteX8" fmla="*/ 534904 w 533400"/>
                <a:gd name="connsiteY8" fmla="*/ 229221 h 485775"/>
                <a:gd name="connsiteX9" fmla="*/ 534904 w 533400"/>
                <a:gd name="connsiteY9" fmla="*/ 486396 h 485775"/>
                <a:gd name="connsiteX10" fmla="*/ 1504 w 533400"/>
                <a:gd name="connsiteY10" fmla="*/ 486396 h 485775"/>
                <a:gd name="connsiteX11" fmla="*/ 1504 w 533400"/>
                <a:gd name="connsiteY11" fmla="*/ 229221 h 485775"/>
                <a:gd name="connsiteX12" fmla="*/ 125329 w 533400"/>
                <a:gd name="connsiteY12" fmla="*/ 229221 h 485775"/>
                <a:gd name="connsiteX13" fmla="*/ 411079 w 533400"/>
                <a:gd name="connsiteY13" fmla="*/ 621 h 485775"/>
                <a:gd name="connsiteX14" fmla="*/ 411079 w 533400"/>
                <a:gd name="connsiteY14" fmla="*/ 114921 h 485775"/>
                <a:gd name="connsiteX15" fmla="*/ 534904 w 533400"/>
                <a:gd name="connsiteY15" fmla="*/ 114921 h 485775"/>
                <a:gd name="connsiteX16" fmla="*/ 534904 w 533400"/>
                <a:gd name="connsiteY16" fmla="*/ 210171 h 485775"/>
                <a:gd name="connsiteX17" fmla="*/ 1504 w 533400"/>
                <a:gd name="connsiteY17" fmla="*/ 210171 h 485775"/>
                <a:gd name="connsiteX18" fmla="*/ 1504 w 533400"/>
                <a:gd name="connsiteY18" fmla="*/ 114921 h 485775"/>
                <a:gd name="connsiteX19" fmla="*/ 125329 w 533400"/>
                <a:gd name="connsiteY19" fmla="*/ 114921 h 485775"/>
                <a:gd name="connsiteX20" fmla="*/ 125329 w 533400"/>
                <a:gd name="connsiteY20" fmla="*/ 621 h 485775"/>
                <a:gd name="connsiteX21" fmla="*/ 411079 w 533400"/>
                <a:gd name="connsiteY21" fmla="*/ 621 h 485775"/>
                <a:gd name="connsiteX22" fmla="*/ 392029 w 533400"/>
                <a:gd name="connsiteY22" fmla="*/ 19671 h 485775"/>
                <a:gd name="connsiteX23" fmla="*/ 144379 w 533400"/>
                <a:gd name="connsiteY23" fmla="*/ 19671 h 485775"/>
                <a:gd name="connsiteX24" fmla="*/ 144379 w 533400"/>
                <a:gd name="connsiteY24" fmla="*/ 114921 h 485775"/>
                <a:gd name="connsiteX25" fmla="*/ 392029 w 533400"/>
                <a:gd name="connsiteY25" fmla="*/ 114921 h 485775"/>
                <a:gd name="connsiteX26" fmla="*/ 392029 w 533400"/>
                <a:gd name="connsiteY26" fmla="*/ 19671 h 485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33400" h="485775">
                  <a:moveTo>
                    <a:pt x="125329" y="229221"/>
                  </a:moveTo>
                  <a:lnTo>
                    <a:pt x="125329" y="276846"/>
                  </a:lnTo>
                  <a:lnTo>
                    <a:pt x="144379" y="276846"/>
                  </a:lnTo>
                  <a:lnTo>
                    <a:pt x="144379" y="229221"/>
                  </a:lnTo>
                  <a:lnTo>
                    <a:pt x="392029" y="229221"/>
                  </a:lnTo>
                  <a:lnTo>
                    <a:pt x="392029" y="276846"/>
                  </a:lnTo>
                  <a:lnTo>
                    <a:pt x="411079" y="276846"/>
                  </a:lnTo>
                  <a:lnTo>
                    <a:pt x="411079" y="229221"/>
                  </a:lnTo>
                  <a:lnTo>
                    <a:pt x="534904" y="229221"/>
                  </a:lnTo>
                  <a:lnTo>
                    <a:pt x="534904" y="486396"/>
                  </a:lnTo>
                  <a:lnTo>
                    <a:pt x="1504" y="486396"/>
                  </a:lnTo>
                  <a:lnTo>
                    <a:pt x="1504" y="229221"/>
                  </a:lnTo>
                  <a:lnTo>
                    <a:pt x="125329" y="229221"/>
                  </a:lnTo>
                  <a:close/>
                  <a:moveTo>
                    <a:pt x="411079" y="621"/>
                  </a:moveTo>
                  <a:lnTo>
                    <a:pt x="411079" y="114921"/>
                  </a:lnTo>
                  <a:lnTo>
                    <a:pt x="534904" y="114921"/>
                  </a:lnTo>
                  <a:lnTo>
                    <a:pt x="534904" y="210171"/>
                  </a:lnTo>
                  <a:lnTo>
                    <a:pt x="1504" y="210171"/>
                  </a:lnTo>
                  <a:lnTo>
                    <a:pt x="1504" y="114921"/>
                  </a:lnTo>
                  <a:lnTo>
                    <a:pt x="125329" y="114921"/>
                  </a:lnTo>
                  <a:lnTo>
                    <a:pt x="125329" y="621"/>
                  </a:lnTo>
                  <a:lnTo>
                    <a:pt x="411079" y="621"/>
                  </a:lnTo>
                  <a:close/>
                  <a:moveTo>
                    <a:pt x="392029" y="19671"/>
                  </a:moveTo>
                  <a:lnTo>
                    <a:pt x="144379" y="19671"/>
                  </a:lnTo>
                  <a:lnTo>
                    <a:pt x="144379" y="114921"/>
                  </a:lnTo>
                  <a:lnTo>
                    <a:pt x="392029" y="114921"/>
                  </a:lnTo>
                  <a:lnTo>
                    <a:pt x="392029" y="19671"/>
                  </a:lnTo>
                  <a:close/>
                </a:path>
              </a:pathLst>
            </a:custGeom>
            <a:solidFill>
              <a:schemeClr val="bg1"/>
            </a:solidFill>
            <a:ln w="12700" cap="rnd">
              <a:noFill/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4354"/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</p:grpSp>
    </p:spTree>
    <p:custDataLst>
      <p:tags r:id="rId2"/>
    </p:custDataLst>
    <p:extLst>
      <p:ext uri="{BB962C8B-B14F-4D97-AF65-F5344CB8AC3E}">
        <p14:creationId xmlns:p14="http://schemas.microsoft.com/office/powerpoint/2010/main" val="22421861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iṡľïḋé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îš1ïďé">
            <a:extLst>
              <a:ext uri="{FF2B5EF4-FFF2-40B4-BE49-F238E27FC236}">
                <a16:creationId xmlns:a16="http://schemas.microsoft.com/office/drawing/2014/main" id="{137897DF-4DB8-4F90-AA59-7E99D0CA3DA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3" cstate="screen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 l="-992" r="-990"/>
            </a:stretch>
          </a:blipFill>
          <a:ln w="38100">
            <a:noFill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" name="ïṩļîďè">
            <a:extLst>
              <a:ext uri="{FF2B5EF4-FFF2-40B4-BE49-F238E27FC236}">
                <a16:creationId xmlns:a16="http://schemas.microsoft.com/office/drawing/2014/main" id="{9F1B2A22-7B33-40BF-9A89-F7DCAFF64DEE}"/>
              </a:ext>
            </a:extLst>
          </p:cNvPr>
          <p:cNvSpPr/>
          <p:nvPr/>
        </p:nvSpPr>
        <p:spPr>
          <a:xfrm>
            <a:off x="8216900" y="0"/>
            <a:ext cx="2921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iṩļídè">
            <a:extLst>
              <a:ext uri="{FF2B5EF4-FFF2-40B4-BE49-F238E27FC236}">
                <a16:creationId xmlns:a16="http://schemas.microsoft.com/office/drawing/2014/main" id="{A91E06C9-DD4F-4328-ABEB-F08FB6029E1E}"/>
              </a:ext>
            </a:extLst>
          </p:cNvPr>
          <p:cNvGrpSpPr/>
          <p:nvPr/>
        </p:nvGrpSpPr>
        <p:grpSpPr>
          <a:xfrm>
            <a:off x="10706458" y="259943"/>
            <a:ext cx="200363" cy="200363"/>
            <a:chOff x="11660158" y="6263773"/>
            <a:chExt cx="200363" cy="200363"/>
          </a:xfrm>
        </p:grpSpPr>
        <p:sp>
          <p:nvSpPr>
            <p:cNvPr id="8" name="ïśḷîḑé">
              <a:extLst>
                <a:ext uri="{FF2B5EF4-FFF2-40B4-BE49-F238E27FC236}">
                  <a16:creationId xmlns:a16="http://schemas.microsoft.com/office/drawing/2014/main" id="{C280A767-46D1-4701-98B7-8F6F2CDBD81F}"/>
                </a:ext>
              </a:extLst>
            </p:cNvPr>
            <p:cNvSpPr/>
            <p:nvPr userDrawn="1"/>
          </p:nvSpPr>
          <p:spPr>
            <a:xfrm>
              <a:off x="11745940" y="6263773"/>
              <a:ext cx="28800" cy="2003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íSḻîḋè">
              <a:extLst>
                <a:ext uri="{FF2B5EF4-FFF2-40B4-BE49-F238E27FC236}">
                  <a16:creationId xmlns:a16="http://schemas.microsoft.com/office/drawing/2014/main" id="{50241CB8-48AA-4495-823D-94323B868BB4}"/>
                </a:ext>
              </a:extLst>
            </p:cNvPr>
            <p:cNvSpPr/>
            <p:nvPr userDrawn="1"/>
          </p:nvSpPr>
          <p:spPr>
            <a:xfrm rot="16200000">
              <a:off x="11745940" y="6263773"/>
              <a:ext cx="28800" cy="2003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4" name="îṥ1ïďè">
            <a:extLst>
              <a:ext uri="{FF2B5EF4-FFF2-40B4-BE49-F238E27FC236}">
                <a16:creationId xmlns:a16="http://schemas.microsoft.com/office/drawing/2014/main" id="{E470DE5B-7614-4BD6-9E49-1ED3FAC7A484}"/>
              </a:ext>
            </a:extLst>
          </p:cNvPr>
          <p:cNvSpPr txBox="1"/>
          <p:nvPr/>
        </p:nvSpPr>
        <p:spPr>
          <a:xfrm>
            <a:off x="8447979" y="696872"/>
            <a:ext cx="2458842" cy="260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000" dirty="0">
                <a:solidFill>
                  <a:schemeClr val="bg1"/>
                </a:solidFill>
              </a:rPr>
              <a:t>Edit Master text styles</a:t>
            </a:r>
            <a:endParaRPr lang="zh-CN" altLang="en-US" sz="1000" dirty="0">
              <a:solidFill>
                <a:schemeClr val="bg1"/>
              </a:solidFill>
            </a:endParaRPr>
          </a:p>
        </p:txBody>
      </p:sp>
      <p:grpSp>
        <p:nvGrpSpPr>
          <p:cNvPr id="17" name="iṥḻíḋe">
            <a:extLst>
              <a:ext uri="{FF2B5EF4-FFF2-40B4-BE49-F238E27FC236}">
                <a16:creationId xmlns:a16="http://schemas.microsoft.com/office/drawing/2014/main" id="{C47EF787-9E52-49BD-8FA2-FA6F253B744C}"/>
              </a:ext>
            </a:extLst>
          </p:cNvPr>
          <p:cNvGrpSpPr/>
          <p:nvPr/>
        </p:nvGrpSpPr>
        <p:grpSpPr>
          <a:xfrm>
            <a:off x="8471819" y="3547129"/>
            <a:ext cx="2435002" cy="537007"/>
            <a:chOff x="7214519" y="2773031"/>
            <a:chExt cx="2435002" cy="537007"/>
          </a:xfrm>
        </p:grpSpPr>
        <p:sp>
          <p:nvSpPr>
            <p:cNvPr id="15" name="iṣlîḋê">
              <a:extLst>
                <a:ext uri="{FF2B5EF4-FFF2-40B4-BE49-F238E27FC236}">
                  <a16:creationId xmlns:a16="http://schemas.microsoft.com/office/drawing/2014/main" id="{C5CA0E0F-6538-408D-9B16-D1EA9BCF44CC}"/>
                </a:ext>
              </a:extLst>
            </p:cNvPr>
            <p:cNvSpPr txBox="1"/>
            <p:nvPr/>
          </p:nvSpPr>
          <p:spPr>
            <a:xfrm>
              <a:off x="7214519" y="2773031"/>
              <a:ext cx="89967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b="1" dirty="0">
                  <a:solidFill>
                    <a:schemeClr val="bg1"/>
                  </a:solidFill>
                  <a:latin typeface="+mn-ea"/>
                </a:rPr>
                <a:t>Text here</a:t>
              </a:r>
              <a:endParaRPr lang="zh-CN" altLang="en-US" sz="1200" b="1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16" name="íṥľiďê">
              <a:extLst>
                <a:ext uri="{FF2B5EF4-FFF2-40B4-BE49-F238E27FC236}">
                  <a16:creationId xmlns:a16="http://schemas.microsoft.com/office/drawing/2014/main" id="{4CE3EE21-0B7E-4F07-8916-AF840A60F12A}"/>
                </a:ext>
              </a:extLst>
            </p:cNvPr>
            <p:cNvSpPr txBox="1"/>
            <p:nvPr/>
          </p:nvSpPr>
          <p:spPr>
            <a:xfrm>
              <a:off x="7214519" y="3050030"/>
              <a:ext cx="2435002" cy="2600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000" dirty="0">
                  <a:solidFill>
                    <a:schemeClr val="bg1"/>
                  </a:solidFill>
                </a:rPr>
                <a:t>Unified fonts make reading more fluent.</a:t>
              </a:r>
              <a:endParaRPr lang="zh-CN" altLang="en-US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8" name="ïšlîḍê">
            <a:extLst>
              <a:ext uri="{FF2B5EF4-FFF2-40B4-BE49-F238E27FC236}">
                <a16:creationId xmlns:a16="http://schemas.microsoft.com/office/drawing/2014/main" id="{A06511C2-7994-4BD0-903B-BA207C6835ED}"/>
              </a:ext>
            </a:extLst>
          </p:cNvPr>
          <p:cNvGrpSpPr/>
          <p:nvPr/>
        </p:nvGrpSpPr>
        <p:grpSpPr>
          <a:xfrm>
            <a:off x="8471819" y="4486843"/>
            <a:ext cx="2435002" cy="721673"/>
            <a:chOff x="7214519" y="2773031"/>
            <a:chExt cx="2435002" cy="721673"/>
          </a:xfrm>
        </p:grpSpPr>
        <p:sp>
          <p:nvSpPr>
            <p:cNvPr id="19" name="îSliḋè">
              <a:extLst>
                <a:ext uri="{FF2B5EF4-FFF2-40B4-BE49-F238E27FC236}">
                  <a16:creationId xmlns:a16="http://schemas.microsoft.com/office/drawing/2014/main" id="{D60449E5-9BAB-4F56-B02C-67EDFBC3708D}"/>
                </a:ext>
              </a:extLst>
            </p:cNvPr>
            <p:cNvSpPr txBox="1"/>
            <p:nvPr/>
          </p:nvSpPr>
          <p:spPr>
            <a:xfrm>
              <a:off x="7214519" y="2773031"/>
              <a:ext cx="89967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b="1" dirty="0">
                  <a:solidFill>
                    <a:schemeClr val="bg1"/>
                  </a:solidFill>
                  <a:latin typeface="+mn-ea"/>
                </a:rPr>
                <a:t>Text here</a:t>
              </a:r>
              <a:endParaRPr lang="zh-CN" altLang="en-US" sz="1200" b="1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20" name="íśľíḍé">
              <a:extLst>
                <a:ext uri="{FF2B5EF4-FFF2-40B4-BE49-F238E27FC236}">
                  <a16:creationId xmlns:a16="http://schemas.microsoft.com/office/drawing/2014/main" id="{43B95714-F8AE-4C41-BDE0-C8934FA060C9}"/>
                </a:ext>
              </a:extLst>
            </p:cNvPr>
            <p:cNvSpPr txBox="1"/>
            <p:nvPr/>
          </p:nvSpPr>
          <p:spPr>
            <a:xfrm>
              <a:off x="7214519" y="3050030"/>
              <a:ext cx="2435002" cy="4446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000" dirty="0">
                  <a:solidFill>
                    <a:schemeClr val="bg1"/>
                  </a:solidFill>
                </a:rPr>
                <a:t>Theme color makes PPT  more convenient to change.</a:t>
              </a:r>
              <a:endParaRPr lang="zh-CN" altLang="en-US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5" name="íŝ1îḑê">
            <a:extLst>
              <a:ext uri="{FF2B5EF4-FFF2-40B4-BE49-F238E27FC236}">
                <a16:creationId xmlns:a16="http://schemas.microsoft.com/office/drawing/2014/main" id="{EE3171FE-DFB4-4B7B-B851-8135B94ED8FF}"/>
              </a:ext>
            </a:extLst>
          </p:cNvPr>
          <p:cNvGrpSpPr/>
          <p:nvPr/>
        </p:nvGrpSpPr>
        <p:grpSpPr>
          <a:xfrm>
            <a:off x="8471819" y="5426558"/>
            <a:ext cx="2435002" cy="906338"/>
            <a:chOff x="7214519" y="2773031"/>
            <a:chExt cx="2435002" cy="906338"/>
          </a:xfrm>
        </p:grpSpPr>
        <p:sp>
          <p:nvSpPr>
            <p:cNvPr id="26" name="íṣḷiḍé">
              <a:extLst>
                <a:ext uri="{FF2B5EF4-FFF2-40B4-BE49-F238E27FC236}">
                  <a16:creationId xmlns:a16="http://schemas.microsoft.com/office/drawing/2014/main" id="{7B4D9E86-F13C-4000-9425-2DA36D49CBA9}"/>
                </a:ext>
              </a:extLst>
            </p:cNvPr>
            <p:cNvSpPr txBox="1"/>
            <p:nvPr/>
          </p:nvSpPr>
          <p:spPr>
            <a:xfrm>
              <a:off x="7214519" y="2773031"/>
              <a:ext cx="89967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b="1" dirty="0">
                  <a:solidFill>
                    <a:schemeClr val="bg1"/>
                  </a:solidFill>
                  <a:latin typeface="+mn-ea"/>
                </a:rPr>
                <a:t>Text here</a:t>
              </a:r>
              <a:endParaRPr lang="zh-CN" altLang="en-US" sz="1200" b="1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27" name="iṡļide">
              <a:extLst>
                <a:ext uri="{FF2B5EF4-FFF2-40B4-BE49-F238E27FC236}">
                  <a16:creationId xmlns:a16="http://schemas.microsoft.com/office/drawing/2014/main" id="{A64D2463-C568-487E-902E-BF48A50D2768}"/>
                </a:ext>
              </a:extLst>
            </p:cNvPr>
            <p:cNvSpPr txBox="1"/>
            <p:nvPr/>
          </p:nvSpPr>
          <p:spPr>
            <a:xfrm>
              <a:off x="7214519" y="3050030"/>
              <a:ext cx="2435002" cy="6293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000" dirty="0">
                  <a:solidFill>
                    <a:schemeClr val="bg1"/>
                  </a:solidFill>
                </a:rPr>
                <a:t>Adjust the spacing to adapt to Chinese typesetting, use the reference line in PPT.</a:t>
              </a:r>
              <a:endParaRPr lang="zh-CN" altLang="en-US" sz="1000" dirty="0">
                <a:solidFill>
                  <a:schemeClr val="bg1"/>
                </a:solidFill>
              </a:endParaRPr>
            </a:p>
          </p:txBody>
        </p:sp>
      </p:grpSp>
      <p:sp>
        <p:nvSpPr>
          <p:cNvPr id="21" name="iṩ1iḑe">
            <a:extLst>
              <a:ext uri="{FF2B5EF4-FFF2-40B4-BE49-F238E27FC236}">
                <a16:creationId xmlns:a16="http://schemas.microsoft.com/office/drawing/2014/main" id="{DB570DFC-FACD-4E89-9F6C-B11E63045AE8}"/>
              </a:ext>
            </a:extLst>
          </p:cNvPr>
          <p:cNvSpPr/>
          <p:nvPr/>
        </p:nvSpPr>
        <p:spPr>
          <a:xfrm>
            <a:off x="11576377" y="6284427"/>
            <a:ext cx="486688" cy="486745"/>
          </a:xfrm>
          <a:custGeom>
            <a:avLst/>
            <a:gdLst>
              <a:gd name="connsiteX0" fmla="*/ 204778 w 486688"/>
              <a:gd name="connsiteY0" fmla="*/ 430927 h 486745"/>
              <a:gd name="connsiteX1" fmla="*/ 201566 w 486688"/>
              <a:gd name="connsiteY1" fmla="*/ 433131 h 486745"/>
              <a:gd name="connsiteX2" fmla="*/ 201212 w 486688"/>
              <a:gd name="connsiteY2" fmla="*/ 433108 h 486745"/>
              <a:gd name="connsiteX3" fmla="*/ 217652 w 486688"/>
              <a:gd name="connsiteY3" fmla="*/ 420898 h 486745"/>
              <a:gd name="connsiteX4" fmla="*/ 222463 w 486688"/>
              <a:gd name="connsiteY4" fmla="*/ 427356 h 486745"/>
              <a:gd name="connsiteX5" fmla="*/ 217336 w 486688"/>
              <a:gd name="connsiteY5" fmla="*/ 422172 h 486745"/>
              <a:gd name="connsiteX6" fmla="*/ 212094 w 486688"/>
              <a:gd name="connsiteY6" fmla="*/ 427587 h 486745"/>
              <a:gd name="connsiteX7" fmla="*/ 222117 w 486688"/>
              <a:gd name="connsiteY7" fmla="*/ 432598 h 486745"/>
              <a:gd name="connsiteX8" fmla="*/ 214110 w 486688"/>
              <a:gd name="connsiteY8" fmla="*/ 438762 h 486745"/>
              <a:gd name="connsiteX9" fmla="*/ 208523 w 486688"/>
              <a:gd name="connsiteY9" fmla="*/ 428912 h 486745"/>
              <a:gd name="connsiteX10" fmla="*/ 217652 w 486688"/>
              <a:gd name="connsiteY10" fmla="*/ 420898 h 486745"/>
              <a:gd name="connsiteX11" fmla="*/ 249767 w 486688"/>
              <a:gd name="connsiteY11" fmla="*/ 420156 h 486745"/>
              <a:gd name="connsiteX12" fmla="*/ 249997 w 486688"/>
              <a:gd name="connsiteY12" fmla="*/ 423036 h 486745"/>
              <a:gd name="connsiteX13" fmla="*/ 259847 w 486688"/>
              <a:gd name="connsiteY13" fmla="*/ 429488 h 486745"/>
              <a:gd name="connsiteX14" fmla="*/ 262266 w 486688"/>
              <a:gd name="connsiteY14" fmla="*/ 438416 h 486745"/>
              <a:gd name="connsiteX15" fmla="*/ 254029 w 486688"/>
              <a:gd name="connsiteY15" fmla="*/ 438359 h 486745"/>
              <a:gd name="connsiteX16" fmla="*/ 256506 w 486688"/>
              <a:gd name="connsiteY16" fmla="*/ 436573 h 486745"/>
              <a:gd name="connsiteX17" fmla="*/ 255988 w 486688"/>
              <a:gd name="connsiteY17" fmla="*/ 423324 h 486745"/>
              <a:gd name="connsiteX18" fmla="*/ 249939 w 486688"/>
              <a:gd name="connsiteY18" fmla="*/ 434960 h 486745"/>
              <a:gd name="connsiteX19" fmla="*/ 252359 w 486688"/>
              <a:gd name="connsiteY19" fmla="*/ 438359 h 486745"/>
              <a:gd name="connsiteX20" fmla="*/ 244179 w 486688"/>
              <a:gd name="connsiteY20" fmla="*/ 438416 h 486745"/>
              <a:gd name="connsiteX21" fmla="*/ 246195 w 486688"/>
              <a:gd name="connsiteY21" fmla="*/ 435997 h 486745"/>
              <a:gd name="connsiteX22" fmla="*/ 246541 w 486688"/>
              <a:gd name="connsiteY22" fmla="*/ 425455 h 486745"/>
              <a:gd name="connsiteX23" fmla="*/ 245734 w 486688"/>
              <a:gd name="connsiteY23" fmla="*/ 423612 h 486745"/>
              <a:gd name="connsiteX24" fmla="*/ 244409 w 486688"/>
              <a:gd name="connsiteY24" fmla="*/ 422575 h 486745"/>
              <a:gd name="connsiteX25" fmla="*/ 243891 w 486688"/>
              <a:gd name="connsiteY25" fmla="*/ 422230 h 486745"/>
              <a:gd name="connsiteX26" fmla="*/ 269524 w 486688"/>
              <a:gd name="connsiteY26" fmla="*/ 419349 h 486745"/>
              <a:gd name="connsiteX27" fmla="*/ 271943 w 486688"/>
              <a:gd name="connsiteY27" fmla="*/ 435823 h 486745"/>
              <a:gd name="connsiteX28" fmla="*/ 273614 w 486688"/>
              <a:gd name="connsiteY28" fmla="*/ 437206 h 486745"/>
              <a:gd name="connsiteX29" fmla="*/ 265319 w 486688"/>
              <a:gd name="connsiteY29" fmla="*/ 437782 h 486745"/>
              <a:gd name="connsiteX30" fmla="*/ 267047 w 486688"/>
              <a:gd name="connsiteY30" fmla="*/ 428162 h 486745"/>
              <a:gd name="connsiteX31" fmla="*/ 264973 w 486688"/>
              <a:gd name="connsiteY31" fmla="*/ 422344 h 486745"/>
              <a:gd name="connsiteX32" fmla="*/ 263879 w 486688"/>
              <a:gd name="connsiteY32" fmla="*/ 421596 h 486745"/>
              <a:gd name="connsiteX33" fmla="*/ 199766 w 486688"/>
              <a:gd name="connsiteY33" fmla="*/ 419255 h 486745"/>
              <a:gd name="connsiteX34" fmla="*/ 195389 w 486688"/>
              <a:gd name="connsiteY34" fmla="*/ 423208 h 486745"/>
              <a:gd name="connsiteX35" fmla="*/ 203107 w 486688"/>
              <a:gd name="connsiteY35" fmla="*/ 424936 h 486745"/>
              <a:gd name="connsiteX36" fmla="*/ 199766 w 486688"/>
              <a:gd name="connsiteY36" fmla="*/ 419255 h 486745"/>
              <a:gd name="connsiteX37" fmla="*/ 199291 w 486688"/>
              <a:gd name="connsiteY37" fmla="*/ 418096 h 486745"/>
              <a:gd name="connsiteX38" fmla="*/ 205642 w 486688"/>
              <a:gd name="connsiteY38" fmla="*/ 426665 h 486745"/>
              <a:gd name="connsiteX39" fmla="*/ 194179 w 486688"/>
              <a:gd name="connsiteY39" fmla="*/ 424706 h 486745"/>
              <a:gd name="connsiteX40" fmla="*/ 196886 w 486688"/>
              <a:gd name="connsiteY40" fmla="*/ 432828 h 486745"/>
              <a:gd name="connsiteX41" fmla="*/ 201212 w 486688"/>
              <a:gd name="connsiteY41" fmla="*/ 433108 h 486745"/>
              <a:gd name="connsiteX42" fmla="*/ 195921 w 486688"/>
              <a:gd name="connsiteY42" fmla="*/ 436342 h 486745"/>
              <a:gd name="connsiteX43" fmla="*/ 190953 w 486688"/>
              <a:gd name="connsiteY43" fmla="*/ 426031 h 486745"/>
              <a:gd name="connsiteX44" fmla="*/ 199291 w 486688"/>
              <a:gd name="connsiteY44" fmla="*/ 418096 h 486745"/>
              <a:gd name="connsiteX45" fmla="*/ 283241 w 486688"/>
              <a:gd name="connsiteY45" fmla="*/ 416627 h 486745"/>
              <a:gd name="connsiteX46" fmla="*/ 289455 w 486688"/>
              <a:gd name="connsiteY46" fmla="*/ 421135 h 486745"/>
              <a:gd name="connsiteX47" fmla="*/ 287899 w 486688"/>
              <a:gd name="connsiteY47" fmla="*/ 421653 h 486745"/>
              <a:gd name="connsiteX48" fmla="*/ 283118 w 486688"/>
              <a:gd name="connsiteY48" fmla="*/ 418139 h 486745"/>
              <a:gd name="connsiteX49" fmla="*/ 284558 w 486688"/>
              <a:gd name="connsiteY49" fmla="*/ 431618 h 486745"/>
              <a:gd name="connsiteX50" fmla="*/ 290549 w 486688"/>
              <a:gd name="connsiteY50" fmla="*/ 427010 h 486745"/>
              <a:gd name="connsiteX51" fmla="*/ 276552 w 486688"/>
              <a:gd name="connsiteY51" fmla="*/ 427413 h 486745"/>
              <a:gd name="connsiteX52" fmla="*/ 283241 w 486688"/>
              <a:gd name="connsiteY52" fmla="*/ 416627 h 486745"/>
              <a:gd name="connsiteX53" fmla="*/ 229892 w 486688"/>
              <a:gd name="connsiteY53" fmla="*/ 411515 h 486745"/>
              <a:gd name="connsiteX54" fmla="*/ 230296 w 486688"/>
              <a:gd name="connsiteY54" fmla="*/ 423669 h 486745"/>
              <a:gd name="connsiteX55" fmla="*/ 239743 w 486688"/>
              <a:gd name="connsiteY55" fmla="*/ 424015 h 486745"/>
              <a:gd name="connsiteX56" fmla="*/ 240376 w 486688"/>
              <a:gd name="connsiteY56" fmla="*/ 435766 h 486745"/>
              <a:gd name="connsiteX57" fmla="*/ 241010 w 486688"/>
              <a:gd name="connsiteY57" fmla="*/ 437264 h 486745"/>
              <a:gd name="connsiteX58" fmla="*/ 242623 w 486688"/>
              <a:gd name="connsiteY58" fmla="*/ 438704 h 486745"/>
              <a:gd name="connsiteX59" fmla="*/ 234155 w 486688"/>
              <a:gd name="connsiteY59" fmla="*/ 438704 h 486745"/>
              <a:gd name="connsiteX60" fmla="*/ 236862 w 486688"/>
              <a:gd name="connsiteY60" fmla="*/ 427356 h 486745"/>
              <a:gd name="connsiteX61" fmla="*/ 230238 w 486688"/>
              <a:gd name="connsiteY61" fmla="*/ 425397 h 486745"/>
              <a:gd name="connsiteX62" fmla="*/ 232427 w 486688"/>
              <a:gd name="connsiteY62" fmla="*/ 438416 h 486745"/>
              <a:gd name="connsiteX63" fmla="*/ 232888 w 486688"/>
              <a:gd name="connsiteY63" fmla="*/ 438704 h 486745"/>
              <a:gd name="connsiteX64" fmla="*/ 224305 w 486688"/>
              <a:gd name="connsiteY64" fmla="*/ 438704 h 486745"/>
              <a:gd name="connsiteX65" fmla="*/ 224766 w 486688"/>
              <a:gd name="connsiteY65" fmla="*/ 438358 h 486745"/>
              <a:gd name="connsiteX66" fmla="*/ 226552 w 486688"/>
              <a:gd name="connsiteY66" fmla="*/ 436284 h 486745"/>
              <a:gd name="connsiteX67" fmla="*/ 225630 w 486688"/>
              <a:gd name="connsiteY67" fmla="*/ 414453 h 486745"/>
              <a:gd name="connsiteX68" fmla="*/ 225227 w 486688"/>
              <a:gd name="connsiteY68" fmla="*/ 414107 h 486745"/>
              <a:gd name="connsiteX69" fmla="*/ 224305 w 486688"/>
              <a:gd name="connsiteY69" fmla="*/ 413473 h 486745"/>
              <a:gd name="connsiteX70" fmla="*/ 189167 w 486688"/>
              <a:gd name="connsiteY70" fmla="*/ 411285 h 486745"/>
              <a:gd name="connsiteX71" fmla="*/ 187612 w 486688"/>
              <a:gd name="connsiteY71" fmla="*/ 416239 h 486745"/>
              <a:gd name="connsiteX72" fmla="*/ 190953 w 486688"/>
              <a:gd name="connsiteY72" fmla="*/ 418197 h 486745"/>
              <a:gd name="connsiteX73" fmla="*/ 186863 w 486688"/>
              <a:gd name="connsiteY73" fmla="*/ 418313 h 486745"/>
              <a:gd name="connsiteX74" fmla="*/ 183177 w 486688"/>
              <a:gd name="connsiteY74" fmla="*/ 431158 h 486745"/>
              <a:gd name="connsiteX75" fmla="*/ 186690 w 486688"/>
              <a:gd name="connsiteY75" fmla="*/ 431331 h 486745"/>
              <a:gd name="connsiteX76" fmla="*/ 180700 w 486688"/>
              <a:gd name="connsiteY76" fmla="*/ 433001 h 486745"/>
              <a:gd name="connsiteX77" fmla="*/ 183522 w 486688"/>
              <a:gd name="connsiteY77" fmla="*/ 417679 h 486745"/>
              <a:gd name="connsiteX78" fmla="*/ 181448 w 486688"/>
              <a:gd name="connsiteY78" fmla="*/ 415548 h 486745"/>
              <a:gd name="connsiteX79" fmla="*/ 189167 w 486688"/>
              <a:gd name="connsiteY79" fmla="*/ 411285 h 486745"/>
              <a:gd name="connsiteX80" fmla="*/ 265722 w 486688"/>
              <a:gd name="connsiteY80" fmla="*/ 410939 h 486745"/>
              <a:gd name="connsiteX81" fmla="*/ 268833 w 486688"/>
              <a:gd name="connsiteY81" fmla="*/ 411688 h 486745"/>
              <a:gd name="connsiteX82" fmla="*/ 265895 w 486688"/>
              <a:gd name="connsiteY82" fmla="*/ 413934 h 486745"/>
              <a:gd name="connsiteX83" fmla="*/ 164111 w 486688"/>
              <a:gd name="connsiteY83" fmla="*/ 406043 h 486745"/>
              <a:gd name="connsiteX84" fmla="*/ 171369 w 486688"/>
              <a:gd name="connsiteY84" fmla="*/ 409326 h 486745"/>
              <a:gd name="connsiteX85" fmla="*/ 168661 w 486688"/>
              <a:gd name="connsiteY85" fmla="*/ 410306 h 486745"/>
              <a:gd name="connsiteX86" fmla="*/ 168604 w 486688"/>
              <a:gd name="connsiteY86" fmla="*/ 421365 h 486745"/>
              <a:gd name="connsiteX87" fmla="*/ 173615 w 486688"/>
              <a:gd name="connsiteY87" fmla="*/ 416930 h 486745"/>
              <a:gd name="connsiteX88" fmla="*/ 176322 w 486688"/>
              <a:gd name="connsiteY88" fmla="*/ 411630 h 486745"/>
              <a:gd name="connsiteX89" fmla="*/ 180643 w 486688"/>
              <a:gd name="connsiteY89" fmla="*/ 414165 h 486745"/>
              <a:gd name="connsiteX90" fmla="*/ 169180 w 486688"/>
              <a:gd name="connsiteY90" fmla="*/ 423670 h 486745"/>
              <a:gd name="connsiteX91" fmla="*/ 155355 w 486688"/>
              <a:gd name="connsiteY91" fmla="*/ 430351 h 486745"/>
              <a:gd name="connsiteX92" fmla="*/ 165032 w 486688"/>
              <a:gd name="connsiteY92" fmla="*/ 425052 h 486745"/>
              <a:gd name="connsiteX93" fmla="*/ 164111 w 486688"/>
              <a:gd name="connsiteY93" fmla="*/ 406043 h 486745"/>
              <a:gd name="connsiteX94" fmla="*/ 147334 w 486688"/>
              <a:gd name="connsiteY94" fmla="*/ 394500 h 486745"/>
              <a:gd name="connsiteX95" fmla="*/ 138592 w 486688"/>
              <a:gd name="connsiteY95" fmla="*/ 400801 h 486745"/>
              <a:gd name="connsiteX96" fmla="*/ 149249 w 486688"/>
              <a:gd name="connsiteY96" fmla="*/ 402586 h 486745"/>
              <a:gd name="connsiteX97" fmla="*/ 147334 w 486688"/>
              <a:gd name="connsiteY97" fmla="*/ 394500 h 486745"/>
              <a:gd name="connsiteX98" fmla="*/ 161173 w 486688"/>
              <a:gd name="connsiteY98" fmla="*/ 394177 h 486745"/>
              <a:gd name="connsiteX99" fmla="*/ 165320 w 486688"/>
              <a:gd name="connsiteY99" fmla="*/ 395156 h 486745"/>
              <a:gd name="connsiteX100" fmla="*/ 166876 w 486688"/>
              <a:gd name="connsiteY100" fmla="*/ 396020 h 486745"/>
              <a:gd name="connsiteX101" fmla="*/ 155355 w 486688"/>
              <a:gd name="connsiteY101" fmla="*/ 413359 h 486745"/>
              <a:gd name="connsiteX102" fmla="*/ 154491 w 486688"/>
              <a:gd name="connsiteY102" fmla="*/ 419407 h 486745"/>
              <a:gd name="connsiteX103" fmla="*/ 147809 w 486688"/>
              <a:gd name="connsiteY103" fmla="*/ 414799 h 486745"/>
              <a:gd name="connsiteX104" fmla="*/ 148155 w 486688"/>
              <a:gd name="connsiteY104" fmla="*/ 414741 h 486745"/>
              <a:gd name="connsiteX105" fmla="*/ 152417 w 486688"/>
              <a:gd name="connsiteY105" fmla="*/ 411803 h 486745"/>
              <a:gd name="connsiteX106" fmla="*/ 162037 w 486688"/>
              <a:gd name="connsiteY106" fmla="*/ 397115 h 486745"/>
              <a:gd name="connsiteX107" fmla="*/ 146592 w 486688"/>
              <a:gd name="connsiteY107" fmla="*/ 392988 h 486745"/>
              <a:gd name="connsiteX108" fmla="*/ 151899 w 486688"/>
              <a:gd name="connsiteY108" fmla="*/ 403681 h 486745"/>
              <a:gd name="connsiteX109" fmla="*/ 135367 w 486688"/>
              <a:gd name="connsiteY109" fmla="*/ 399015 h 486745"/>
              <a:gd name="connsiteX110" fmla="*/ 146592 w 486688"/>
              <a:gd name="connsiteY110" fmla="*/ 392988 h 486745"/>
              <a:gd name="connsiteX111" fmla="*/ 330525 w 486688"/>
              <a:gd name="connsiteY111" fmla="*/ 388186 h 486745"/>
              <a:gd name="connsiteX112" fmla="*/ 334903 w 486688"/>
              <a:gd name="connsiteY112" fmla="*/ 403508 h 486745"/>
              <a:gd name="connsiteX113" fmla="*/ 331216 w 486688"/>
              <a:gd name="connsiteY113" fmla="*/ 418312 h 486745"/>
              <a:gd name="connsiteX114" fmla="*/ 313359 w 486688"/>
              <a:gd name="connsiteY114" fmla="*/ 405525 h 486745"/>
              <a:gd name="connsiteX115" fmla="*/ 307311 w 486688"/>
              <a:gd name="connsiteY115" fmla="*/ 401608 h 486745"/>
              <a:gd name="connsiteX116" fmla="*/ 316988 w 486688"/>
              <a:gd name="connsiteY116" fmla="*/ 396884 h 486745"/>
              <a:gd name="connsiteX117" fmla="*/ 320156 w 486688"/>
              <a:gd name="connsiteY117" fmla="*/ 409845 h 486745"/>
              <a:gd name="connsiteX118" fmla="*/ 331907 w 486688"/>
              <a:gd name="connsiteY118" fmla="*/ 415663 h 486745"/>
              <a:gd name="connsiteX119" fmla="*/ 328451 w 486688"/>
              <a:gd name="connsiteY119" fmla="*/ 395962 h 486745"/>
              <a:gd name="connsiteX120" fmla="*/ 326378 w 486688"/>
              <a:gd name="connsiteY120" fmla="*/ 393255 h 486745"/>
              <a:gd name="connsiteX121" fmla="*/ 322806 w 486688"/>
              <a:gd name="connsiteY121" fmla="*/ 392506 h 486745"/>
              <a:gd name="connsiteX122" fmla="*/ 344891 w 486688"/>
              <a:gd name="connsiteY122" fmla="*/ 386328 h 486745"/>
              <a:gd name="connsiteX123" fmla="*/ 350341 w 486688"/>
              <a:gd name="connsiteY123" fmla="*/ 389454 h 486745"/>
              <a:gd name="connsiteX124" fmla="*/ 358348 w 486688"/>
              <a:gd name="connsiteY124" fmla="*/ 398785 h 486745"/>
              <a:gd name="connsiteX125" fmla="*/ 351032 w 486688"/>
              <a:gd name="connsiteY125" fmla="*/ 402760 h 486745"/>
              <a:gd name="connsiteX126" fmla="*/ 349765 w 486688"/>
              <a:gd name="connsiteY126" fmla="*/ 394868 h 486745"/>
              <a:gd name="connsiteX127" fmla="*/ 343544 w 486688"/>
              <a:gd name="connsiteY127" fmla="*/ 390030 h 486745"/>
              <a:gd name="connsiteX128" fmla="*/ 348037 w 486688"/>
              <a:gd name="connsiteY128" fmla="*/ 403566 h 486745"/>
              <a:gd name="connsiteX129" fmla="*/ 348555 w 486688"/>
              <a:gd name="connsiteY129" fmla="*/ 403739 h 486745"/>
              <a:gd name="connsiteX130" fmla="*/ 349996 w 486688"/>
              <a:gd name="connsiteY130" fmla="*/ 404257 h 486745"/>
              <a:gd name="connsiteX131" fmla="*/ 342680 w 486688"/>
              <a:gd name="connsiteY131" fmla="*/ 408232 h 486745"/>
              <a:gd name="connsiteX132" fmla="*/ 341125 w 486688"/>
              <a:gd name="connsiteY132" fmla="*/ 400110 h 486745"/>
              <a:gd name="connsiteX133" fmla="*/ 339166 w 486688"/>
              <a:gd name="connsiteY133" fmla="*/ 396481 h 486745"/>
              <a:gd name="connsiteX134" fmla="*/ 335422 w 486688"/>
              <a:gd name="connsiteY134" fmla="*/ 393947 h 486745"/>
              <a:gd name="connsiteX135" fmla="*/ 338417 w 486688"/>
              <a:gd name="connsiteY135" fmla="*/ 390030 h 486745"/>
              <a:gd name="connsiteX136" fmla="*/ 340952 w 486688"/>
              <a:gd name="connsiteY136" fmla="*/ 392103 h 486745"/>
              <a:gd name="connsiteX137" fmla="*/ 344891 w 486688"/>
              <a:gd name="connsiteY137" fmla="*/ 386328 h 486745"/>
              <a:gd name="connsiteX138" fmla="*/ 357023 w 486688"/>
              <a:gd name="connsiteY138" fmla="*/ 377875 h 486745"/>
              <a:gd name="connsiteX139" fmla="*/ 366873 w 486688"/>
              <a:gd name="connsiteY139" fmla="*/ 390432 h 486745"/>
              <a:gd name="connsiteX140" fmla="*/ 367392 w 486688"/>
              <a:gd name="connsiteY140" fmla="*/ 390663 h 486745"/>
              <a:gd name="connsiteX141" fmla="*/ 367910 w 486688"/>
              <a:gd name="connsiteY141" fmla="*/ 390893 h 486745"/>
              <a:gd name="connsiteX142" fmla="*/ 368544 w 486688"/>
              <a:gd name="connsiteY142" fmla="*/ 391066 h 486745"/>
              <a:gd name="connsiteX143" fmla="*/ 369062 w 486688"/>
              <a:gd name="connsiteY143" fmla="*/ 391297 h 486745"/>
              <a:gd name="connsiteX144" fmla="*/ 362092 w 486688"/>
              <a:gd name="connsiteY144" fmla="*/ 395271 h 486745"/>
              <a:gd name="connsiteX145" fmla="*/ 360998 w 486688"/>
              <a:gd name="connsiteY145" fmla="*/ 389165 h 486745"/>
              <a:gd name="connsiteX146" fmla="*/ 356793 w 486688"/>
              <a:gd name="connsiteY146" fmla="*/ 382886 h 486745"/>
              <a:gd name="connsiteX147" fmla="*/ 353567 w 486688"/>
              <a:gd name="connsiteY147" fmla="*/ 382714 h 486745"/>
              <a:gd name="connsiteX148" fmla="*/ 357023 w 486688"/>
              <a:gd name="connsiteY148" fmla="*/ 377875 h 486745"/>
              <a:gd name="connsiteX149" fmla="*/ 138074 w 486688"/>
              <a:gd name="connsiteY149" fmla="*/ 373036 h 486745"/>
              <a:gd name="connsiteX150" fmla="*/ 129146 w 486688"/>
              <a:gd name="connsiteY150" fmla="*/ 382771 h 486745"/>
              <a:gd name="connsiteX151" fmla="*/ 141991 w 486688"/>
              <a:gd name="connsiteY151" fmla="*/ 385997 h 486745"/>
              <a:gd name="connsiteX152" fmla="*/ 138074 w 486688"/>
              <a:gd name="connsiteY152" fmla="*/ 373036 h 486745"/>
              <a:gd name="connsiteX153" fmla="*/ 350456 w 486688"/>
              <a:gd name="connsiteY153" fmla="*/ 371423 h 486745"/>
              <a:gd name="connsiteX154" fmla="*/ 351090 w 486688"/>
              <a:gd name="connsiteY154" fmla="*/ 374706 h 486745"/>
              <a:gd name="connsiteX155" fmla="*/ 350456 w 486688"/>
              <a:gd name="connsiteY155" fmla="*/ 371423 h 486745"/>
              <a:gd name="connsiteX156" fmla="*/ 133120 w 486688"/>
              <a:gd name="connsiteY156" fmla="*/ 367449 h 486745"/>
              <a:gd name="connsiteX157" fmla="*/ 146888 w 486688"/>
              <a:gd name="connsiteY157" fmla="*/ 384615 h 486745"/>
              <a:gd name="connsiteX158" fmla="*/ 137556 w 486688"/>
              <a:gd name="connsiteY158" fmla="*/ 390375 h 486745"/>
              <a:gd name="connsiteX159" fmla="*/ 127303 w 486688"/>
              <a:gd name="connsiteY159" fmla="*/ 383923 h 486745"/>
              <a:gd name="connsiteX160" fmla="*/ 121715 w 486688"/>
              <a:gd name="connsiteY160" fmla="*/ 395790 h 486745"/>
              <a:gd name="connsiteX161" fmla="*/ 114630 w 486688"/>
              <a:gd name="connsiteY161" fmla="*/ 389396 h 486745"/>
              <a:gd name="connsiteX162" fmla="*/ 118028 w 486688"/>
              <a:gd name="connsiteY162" fmla="*/ 390548 h 486745"/>
              <a:gd name="connsiteX163" fmla="*/ 133120 w 486688"/>
              <a:gd name="connsiteY163" fmla="*/ 367449 h 486745"/>
              <a:gd name="connsiteX164" fmla="*/ 379370 w 486688"/>
              <a:gd name="connsiteY164" fmla="*/ 362259 h 486745"/>
              <a:gd name="connsiteX165" fmla="*/ 379514 w 486688"/>
              <a:gd name="connsiteY165" fmla="*/ 363296 h 486745"/>
              <a:gd name="connsiteX166" fmla="*/ 379257 w 486688"/>
              <a:gd name="connsiteY166" fmla="*/ 363532 h 486745"/>
              <a:gd name="connsiteX167" fmla="*/ 375686 w 486688"/>
              <a:gd name="connsiteY167" fmla="*/ 361343 h 486745"/>
              <a:gd name="connsiteX168" fmla="*/ 380237 w 486688"/>
              <a:gd name="connsiteY168" fmla="*/ 381043 h 486745"/>
              <a:gd name="connsiteX169" fmla="*/ 361516 w 486688"/>
              <a:gd name="connsiteY169" fmla="*/ 373440 h 486745"/>
              <a:gd name="connsiteX170" fmla="*/ 363935 w 486688"/>
              <a:gd name="connsiteY170" fmla="*/ 370905 h 486745"/>
              <a:gd name="connsiteX171" fmla="*/ 367449 w 486688"/>
              <a:gd name="connsiteY171" fmla="*/ 368313 h 486745"/>
              <a:gd name="connsiteX172" fmla="*/ 377126 w 486688"/>
              <a:gd name="connsiteY172" fmla="*/ 375974 h 486745"/>
              <a:gd name="connsiteX173" fmla="*/ 373958 w 486688"/>
              <a:gd name="connsiteY173" fmla="*/ 365318 h 486745"/>
              <a:gd name="connsiteX174" fmla="*/ 371193 w 486688"/>
              <a:gd name="connsiteY174" fmla="*/ 365087 h 486745"/>
              <a:gd name="connsiteX175" fmla="*/ 375686 w 486688"/>
              <a:gd name="connsiteY175" fmla="*/ 361343 h 486745"/>
              <a:gd name="connsiteX176" fmla="*/ 388762 w 486688"/>
              <a:gd name="connsiteY176" fmla="*/ 356332 h 486745"/>
              <a:gd name="connsiteX177" fmla="*/ 380755 w 486688"/>
              <a:gd name="connsiteY177" fmla="*/ 365030 h 486745"/>
              <a:gd name="connsiteX178" fmla="*/ 391238 w 486688"/>
              <a:gd name="connsiteY178" fmla="*/ 359788 h 486745"/>
              <a:gd name="connsiteX179" fmla="*/ 380236 w 486688"/>
              <a:gd name="connsiteY179" fmla="*/ 368486 h 486745"/>
              <a:gd name="connsiteX180" fmla="*/ 379514 w 486688"/>
              <a:gd name="connsiteY180" fmla="*/ 363296 h 486745"/>
              <a:gd name="connsiteX181" fmla="*/ 385536 w 486688"/>
              <a:gd name="connsiteY181" fmla="*/ 357772 h 486745"/>
              <a:gd name="connsiteX182" fmla="*/ 379805 w 486688"/>
              <a:gd name="connsiteY182" fmla="*/ 357325 h 486745"/>
              <a:gd name="connsiteX183" fmla="*/ 379370 w 486688"/>
              <a:gd name="connsiteY183" fmla="*/ 362259 h 486745"/>
              <a:gd name="connsiteX184" fmla="*/ 378624 w 486688"/>
              <a:gd name="connsiteY184" fmla="*/ 356900 h 486745"/>
              <a:gd name="connsiteX185" fmla="*/ 388762 w 486688"/>
              <a:gd name="connsiteY185" fmla="*/ 356332 h 486745"/>
              <a:gd name="connsiteX186" fmla="*/ 97521 w 486688"/>
              <a:gd name="connsiteY186" fmla="*/ 350917 h 486745"/>
              <a:gd name="connsiteX187" fmla="*/ 101611 w 486688"/>
              <a:gd name="connsiteY187" fmla="*/ 353740 h 486745"/>
              <a:gd name="connsiteX188" fmla="*/ 100920 w 486688"/>
              <a:gd name="connsiteY188" fmla="*/ 356274 h 486745"/>
              <a:gd name="connsiteX189" fmla="*/ 100804 w 486688"/>
              <a:gd name="connsiteY189" fmla="*/ 356562 h 486745"/>
              <a:gd name="connsiteX190" fmla="*/ 105989 w 486688"/>
              <a:gd name="connsiteY190" fmla="*/ 360018 h 486745"/>
              <a:gd name="connsiteX191" fmla="*/ 103569 w 486688"/>
              <a:gd name="connsiteY191" fmla="*/ 366355 h 486745"/>
              <a:gd name="connsiteX192" fmla="*/ 96311 w 486688"/>
              <a:gd name="connsiteY192" fmla="*/ 371712 h 486745"/>
              <a:gd name="connsiteX193" fmla="*/ 95505 w 486688"/>
              <a:gd name="connsiteY193" fmla="*/ 373152 h 486745"/>
              <a:gd name="connsiteX194" fmla="*/ 94871 w 486688"/>
              <a:gd name="connsiteY194" fmla="*/ 374822 h 486745"/>
              <a:gd name="connsiteX195" fmla="*/ 94641 w 486688"/>
              <a:gd name="connsiteY195" fmla="*/ 375398 h 486745"/>
              <a:gd name="connsiteX196" fmla="*/ 90378 w 486688"/>
              <a:gd name="connsiteY196" fmla="*/ 368486 h 486745"/>
              <a:gd name="connsiteX197" fmla="*/ 92279 w 486688"/>
              <a:gd name="connsiteY197" fmla="*/ 368947 h 486745"/>
              <a:gd name="connsiteX198" fmla="*/ 98673 w 486688"/>
              <a:gd name="connsiteY198" fmla="*/ 365721 h 486745"/>
              <a:gd name="connsiteX199" fmla="*/ 101957 w 486688"/>
              <a:gd name="connsiteY199" fmla="*/ 358981 h 486745"/>
              <a:gd name="connsiteX200" fmla="*/ 90148 w 486688"/>
              <a:gd name="connsiteY200" fmla="*/ 363532 h 486745"/>
              <a:gd name="connsiteX201" fmla="*/ 89514 w 486688"/>
              <a:gd name="connsiteY201" fmla="*/ 367161 h 486745"/>
              <a:gd name="connsiteX202" fmla="*/ 84618 w 486688"/>
              <a:gd name="connsiteY202" fmla="*/ 360076 h 486745"/>
              <a:gd name="connsiteX203" fmla="*/ 92970 w 486688"/>
              <a:gd name="connsiteY203" fmla="*/ 357253 h 486745"/>
              <a:gd name="connsiteX204" fmla="*/ 96542 w 486688"/>
              <a:gd name="connsiteY204" fmla="*/ 354488 h 486745"/>
              <a:gd name="connsiteX205" fmla="*/ 97521 w 486688"/>
              <a:gd name="connsiteY205" fmla="*/ 350917 h 486745"/>
              <a:gd name="connsiteX206" fmla="*/ 82610 w 486688"/>
              <a:gd name="connsiteY206" fmla="*/ 344473 h 486745"/>
              <a:gd name="connsiteX207" fmla="*/ 78628 w 486688"/>
              <a:gd name="connsiteY207" fmla="*/ 347922 h 486745"/>
              <a:gd name="connsiteX208" fmla="*/ 82891 w 486688"/>
              <a:gd name="connsiteY208" fmla="*/ 351147 h 486745"/>
              <a:gd name="connsiteX209" fmla="*/ 87845 w 486688"/>
              <a:gd name="connsiteY209" fmla="*/ 347461 h 486745"/>
              <a:gd name="connsiteX210" fmla="*/ 82610 w 486688"/>
              <a:gd name="connsiteY210" fmla="*/ 344473 h 486745"/>
              <a:gd name="connsiteX211" fmla="*/ 391527 w 486688"/>
              <a:gd name="connsiteY211" fmla="*/ 340663 h 486745"/>
              <a:gd name="connsiteX212" fmla="*/ 395214 w 486688"/>
              <a:gd name="connsiteY212" fmla="*/ 340893 h 486745"/>
              <a:gd name="connsiteX213" fmla="*/ 392161 w 486688"/>
              <a:gd name="connsiteY213" fmla="*/ 344465 h 486745"/>
              <a:gd name="connsiteX214" fmla="*/ 396539 w 486688"/>
              <a:gd name="connsiteY214" fmla="*/ 350916 h 486745"/>
              <a:gd name="connsiteX215" fmla="*/ 403739 w 486688"/>
              <a:gd name="connsiteY215" fmla="*/ 352817 h 486745"/>
              <a:gd name="connsiteX216" fmla="*/ 399015 w 486688"/>
              <a:gd name="connsiteY216" fmla="*/ 359960 h 486745"/>
              <a:gd name="connsiteX217" fmla="*/ 398439 w 486688"/>
              <a:gd name="connsiteY217" fmla="*/ 358117 h 486745"/>
              <a:gd name="connsiteX218" fmla="*/ 390951 w 486688"/>
              <a:gd name="connsiteY218" fmla="*/ 350168 h 486745"/>
              <a:gd name="connsiteX219" fmla="*/ 386458 w 486688"/>
              <a:gd name="connsiteY219" fmla="*/ 350168 h 486745"/>
              <a:gd name="connsiteX220" fmla="*/ 388013 w 486688"/>
              <a:gd name="connsiteY220" fmla="*/ 344695 h 486745"/>
              <a:gd name="connsiteX221" fmla="*/ 390951 w 486688"/>
              <a:gd name="connsiteY221" fmla="*/ 345617 h 486745"/>
              <a:gd name="connsiteX222" fmla="*/ 391527 w 486688"/>
              <a:gd name="connsiteY222" fmla="*/ 340663 h 486745"/>
              <a:gd name="connsiteX223" fmla="*/ 90580 w 486688"/>
              <a:gd name="connsiteY223" fmla="*/ 338726 h 486745"/>
              <a:gd name="connsiteX224" fmla="*/ 95391 w 486688"/>
              <a:gd name="connsiteY224" fmla="*/ 345214 h 486745"/>
              <a:gd name="connsiteX225" fmla="*/ 91416 w 486688"/>
              <a:gd name="connsiteY225" fmla="*/ 350744 h 486745"/>
              <a:gd name="connsiteX226" fmla="*/ 85310 w 486688"/>
              <a:gd name="connsiteY226" fmla="*/ 355122 h 486745"/>
              <a:gd name="connsiteX227" fmla="*/ 87096 w 486688"/>
              <a:gd name="connsiteY227" fmla="*/ 357599 h 486745"/>
              <a:gd name="connsiteX228" fmla="*/ 81739 w 486688"/>
              <a:gd name="connsiteY228" fmla="*/ 352933 h 486745"/>
              <a:gd name="connsiteX229" fmla="*/ 76842 w 486688"/>
              <a:gd name="connsiteY229" fmla="*/ 347173 h 486745"/>
              <a:gd name="connsiteX230" fmla="*/ 83294 w 486688"/>
              <a:gd name="connsiteY230" fmla="*/ 343256 h 486745"/>
              <a:gd name="connsiteX231" fmla="*/ 90667 w 486688"/>
              <a:gd name="connsiteY231" fmla="*/ 347000 h 486745"/>
              <a:gd name="connsiteX232" fmla="*/ 92050 w 486688"/>
              <a:gd name="connsiteY232" fmla="*/ 341643 h 486745"/>
              <a:gd name="connsiteX233" fmla="*/ 86116 w 486688"/>
              <a:gd name="connsiteY233" fmla="*/ 341355 h 486745"/>
              <a:gd name="connsiteX234" fmla="*/ 90580 w 486688"/>
              <a:gd name="connsiteY234" fmla="*/ 338726 h 486745"/>
              <a:gd name="connsiteX235" fmla="*/ 412782 w 486688"/>
              <a:gd name="connsiteY235" fmla="*/ 333405 h 486745"/>
              <a:gd name="connsiteX236" fmla="*/ 410017 w 486688"/>
              <a:gd name="connsiteY236" fmla="*/ 346020 h 486745"/>
              <a:gd name="connsiteX237" fmla="*/ 405928 w 486688"/>
              <a:gd name="connsiteY237" fmla="*/ 341815 h 486745"/>
              <a:gd name="connsiteX238" fmla="*/ 412667 w 486688"/>
              <a:gd name="connsiteY238" fmla="*/ 337438 h 486745"/>
              <a:gd name="connsiteX239" fmla="*/ 400743 w 486688"/>
              <a:gd name="connsiteY239" fmla="*/ 338762 h 486745"/>
              <a:gd name="connsiteX240" fmla="*/ 401254 w 486688"/>
              <a:gd name="connsiteY240" fmla="*/ 335040 h 486745"/>
              <a:gd name="connsiteX241" fmla="*/ 406230 w 486688"/>
              <a:gd name="connsiteY241" fmla="*/ 334463 h 486745"/>
              <a:gd name="connsiteX242" fmla="*/ 412782 w 486688"/>
              <a:gd name="connsiteY242" fmla="*/ 333405 h 486745"/>
              <a:gd name="connsiteX243" fmla="*/ 401770 w 486688"/>
              <a:gd name="connsiteY243" fmla="*/ 331290 h 486745"/>
              <a:gd name="connsiteX244" fmla="*/ 401254 w 486688"/>
              <a:gd name="connsiteY244" fmla="*/ 335040 h 486745"/>
              <a:gd name="connsiteX245" fmla="*/ 400455 w 486688"/>
              <a:gd name="connsiteY245" fmla="*/ 335133 h 486745"/>
              <a:gd name="connsiteX246" fmla="*/ 89284 w 486688"/>
              <a:gd name="connsiteY246" fmla="*/ 327753 h 486745"/>
              <a:gd name="connsiteX247" fmla="*/ 91012 w 486688"/>
              <a:gd name="connsiteY247" fmla="*/ 329373 h 486745"/>
              <a:gd name="connsiteX248" fmla="*/ 90955 w 486688"/>
              <a:gd name="connsiteY248" fmla="*/ 331562 h 486745"/>
              <a:gd name="connsiteX249" fmla="*/ 83812 w 486688"/>
              <a:gd name="connsiteY249" fmla="*/ 331274 h 486745"/>
              <a:gd name="connsiteX250" fmla="*/ 87556 w 486688"/>
              <a:gd name="connsiteY250" fmla="*/ 330928 h 486745"/>
              <a:gd name="connsiteX251" fmla="*/ 89284 w 486688"/>
              <a:gd name="connsiteY251" fmla="*/ 327753 h 486745"/>
              <a:gd name="connsiteX252" fmla="*/ 403969 w 486688"/>
              <a:gd name="connsiteY252" fmla="*/ 326781 h 486745"/>
              <a:gd name="connsiteX253" fmla="*/ 407252 w 486688"/>
              <a:gd name="connsiteY253" fmla="*/ 331044 h 486745"/>
              <a:gd name="connsiteX254" fmla="*/ 401975 w 486688"/>
              <a:gd name="connsiteY254" fmla="*/ 330691 h 486745"/>
              <a:gd name="connsiteX255" fmla="*/ 401770 w 486688"/>
              <a:gd name="connsiteY255" fmla="*/ 331290 h 486745"/>
              <a:gd name="connsiteX256" fmla="*/ 402183 w 486688"/>
              <a:gd name="connsiteY256" fmla="*/ 328279 h 486745"/>
              <a:gd name="connsiteX257" fmla="*/ 402990 w 486688"/>
              <a:gd name="connsiteY257" fmla="*/ 327530 h 486745"/>
              <a:gd name="connsiteX258" fmla="*/ 409845 w 486688"/>
              <a:gd name="connsiteY258" fmla="*/ 314512 h 486745"/>
              <a:gd name="connsiteX259" fmla="*/ 425801 w 486688"/>
              <a:gd name="connsiteY259" fmla="*/ 322404 h 486745"/>
              <a:gd name="connsiteX260" fmla="*/ 421827 w 486688"/>
              <a:gd name="connsiteY260" fmla="*/ 329258 h 486745"/>
              <a:gd name="connsiteX261" fmla="*/ 420905 w 486688"/>
              <a:gd name="connsiteY261" fmla="*/ 327242 h 486745"/>
              <a:gd name="connsiteX262" fmla="*/ 410709 w 486688"/>
              <a:gd name="connsiteY262" fmla="*/ 319639 h 486745"/>
              <a:gd name="connsiteX263" fmla="*/ 409787 w 486688"/>
              <a:gd name="connsiteY263" fmla="*/ 319927 h 486745"/>
              <a:gd name="connsiteX264" fmla="*/ 409327 w 486688"/>
              <a:gd name="connsiteY264" fmla="*/ 320215 h 486745"/>
              <a:gd name="connsiteX265" fmla="*/ 408405 w 486688"/>
              <a:gd name="connsiteY265" fmla="*/ 320964 h 486745"/>
              <a:gd name="connsiteX266" fmla="*/ 73213 w 486688"/>
              <a:gd name="connsiteY266" fmla="*/ 311747 h 486745"/>
              <a:gd name="connsiteX267" fmla="*/ 77246 w 486688"/>
              <a:gd name="connsiteY267" fmla="*/ 315722 h 486745"/>
              <a:gd name="connsiteX268" fmla="*/ 69124 w 486688"/>
              <a:gd name="connsiteY268" fmla="*/ 320157 h 486745"/>
              <a:gd name="connsiteX269" fmla="*/ 64861 w 486688"/>
              <a:gd name="connsiteY269" fmla="*/ 322173 h 486745"/>
              <a:gd name="connsiteX270" fmla="*/ 62730 w 486688"/>
              <a:gd name="connsiteY270" fmla="*/ 325687 h 486745"/>
              <a:gd name="connsiteX271" fmla="*/ 59331 w 486688"/>
              <a:gd name="connsiteY271" fmla="*/ 318141 h 486745"/>
              <a:gd name="connsiteX272" fmla="*/ 67511 w 486688"/>
              <a:gd name="connsiteY272" fmla="*/ 317104 h 486745"/>
              <a:gd name="connsiteX273" fmla="*/ 71773 w 486688"/>
              <a:gd name="connsiteY273" fmla="*/ 315030 h 486745"/>
              <a:gd name="connsiteX274" fmla="*/ 73213 w 486688"/>
              <a:gd name="connsiteY274" fmla="*/ 311747 h 486745"/>
              <a:gd name="connsiteX275" fmla="*/ 84330 w 486688"/>
              <a:gd name="connsiteY275" fmla="*/ 310306 h 486745"/>
              <a:gd name="connsiteX276" fmla="*/ 84791 w 486688"/>
              <a:gd name="connsiteY276" fmla="*/ 313359 h 486745"/>
              <a:gd name="connsiteX277" fmla="*/ 81277 w 486688"/>
              <a:gd name="connsiteY277" fmla="*/ 313475 h 486745"/>
              <a:gd name="connsiteX278" fmla="*/ 84330 w 486688"/>
              <a:gd name="connsiteY278" fmla="*/ 310306 h 486745"/>
              <a:gd name="connsiteX279" fmla="*/ 413186 w 486688"/>
              <a:gd name="connsiteY279" fmla="*/ 300111 h 486745"/>
              <a:gd name="connsiteX280" fmla="*/ 417737 w 486688"/>
              <a:gd name="connsiteY280" fmla="*/ 302761 h 486745"/>
              <a:gd name="connsiteX281" fmla="*/ 418485 w 486688"/>
              <a:gd name="connsiteY281" fmla="*/ 302012 h 486745"/>
              <a:gd name="connsiteX282" fmla="*/ 419177 w 486688"/>
              <a:gd name="connsiteY282" fmla="*/ 301263 h 486745"/>
              <a:gd name="connsiteX283" fmla="*/ 420790 w 486688"/>
              <a:gd name="connsiteY283" fmla="*/ 300226 h 486745"/>
              <a:gd name="connsiteX284" fmla="*/ 419580 w 486688"/>
              <a:gd name="connsiteY284" fmla="*/ 304028 h 486745"/>
              <a:gd name="connsiteX285" fmla="*/ 430236 w 486688"/>
              <a:gd name="connsiteY285" fmla="*/ 311056 h 486745"/>
              <a:gd name="connsiteX286" fmla="*/ 430812 w 486688"/>
              <a:gd name="connsiteY286" fmla="*/ 310019 h 486745"/>
              <a:gd name="connsiteX287" fmla="*/ 431043 w 486688"/>
              <a:gd name="connsiteY287" fmla="*/ 309500 h 486745"/>
              <a:gd name="connsiteX288" fmla="*/ 431677 w 486688"/>
              <a:gd name="connsiteY288" fmla="*/ 307772 h 486745"/>
              <a:gd name="connsiteX289" fmla="*/ 424073 w 486688"/>
              <a:gd name="connsiteY289" fmla="*/ 311574 h 486745"/>
              <a:gd name="connsiteX290" fmla="*/ 417794 w 486688"/>
              <a:gd name="connsiteY290" fmla="*/ 306908 h 486745"/>
              <a:gd name="connsiteX291" fmla="*/ 415490 w 486688"/>
              <a:gd name="connsiteY291" fmla="*/ 308694 h 486745"/>
              <a:gd name="connsiteX292" fmla="*/ 413186 w 486688"/>
              <a:gd name="connsiteY292" fmla="*/ 300111 h 486745"/>
              <a:gd name="connsiteX293" fmla="*/ 70448 w 486688"/>
              <a:gd name="connsiteY293" fmla="*/ 278279 h 486745"/>
              <a:gd name="connsiteX294" fmla="*/ 74710 w 486688"/>
              <a:gd name="connsiteY294" fmla="*/ 289339 h 486745"/>
              <a:gd name="connsiteX295" fmla="*/ 70966 w 486688"/>
              <a:gd name="connsiteY295" fmla="*/ 287841 h 486745"/>
              <a:gd name="connsiteX296" fmla="*/ 66531 w 486688"/>
              <a:gd name="connsiteY296" fmla="*/ 294696 h 486745"/>
              <a:gd name="connsiteX297" fmla="*/ 75344 w 486688"/>
              <a:gd name="connsiteY297" fmla="*/ 297115 h 486745"/>
              <a:gd name="connsiteX298" fmla="*/ 75805 w 486688"/>
              <a:gd name="connsiteY298" fmla="*/ 294293 h 486745"/>
              <a:gd name="connsiteX299" fmla="*/ 79318 w 486688"/>
              <a:gd name="connsiteY299" fmla="*/ 302645 h 486745"/>
              <a:gd name="connsiteX300" fmla="*/ 76611 w 486688"/>
              <a:gd name="connsiteY300" fmla="*/ 300629 h 486745"/>
              <a:gd name="connsiteX301" fmla="*/ 64918 w 486688"/>
              <a:gd name="connsiteY301" fmla="*/ 296366 h 486745"/>
              <a:gd name="connsiteX302" fmla="*/ 57602 w 486688"/>
              <a:gd name="connsiteY302" fmla="*/ 307138 h 486745"/>
              <a:gd name="connsiteX303" fmla="*/ 56796 w 486688"/>
              <a:gd name="connsiteY303" fmla="*/ 309097 h 486745"/>
              <a:gd name="connsiteX304" fmla="*/ 55932 w 486688"/>
              <a:gd name="connsiteY304" fmla="*/ 311343 h 486745"/>
              <a:gd name="connsiteX305" fmla="*/ 55644 w 486688"/>
              <a:gd name="connsiteY305" fmla="*/ 311919 h 486745"/>
              <a:gd name="connsiteX306" fmla="*/ 52245 w 486688"/>
              <a:gd name="connsiteY306" fmla="*/ 301493 h 486745"/>
              <a:gd name="connsiteX307" fmla="*/ 54895 w 486688"/>
              <a:gd name="connsiteY307" fmla="*/ 303336 h 486745"/>
              <a:gd name="connsiteX308" fmla="*/ 61174 w 486688"/>
              <a:gd name="connsiteY308" fmla="*/ 295041 h 486745"/>
              <a:gd name="connsiteX309" fmla="*/ 51669 w 486688"/>
              <a:gd name="connsiteY309" fmla="*/ 291873 h 486745"/>
              <a:gd name="connsiteX310" fmla="*/ 50229 w 486688"/>
              <a:gd name="connsiteY310" fmla="*/ 294753 h 486745"/>
              <a:gd name="connsiteX311" fmla="*/ 46888 w 486688"/>
              <a:gd name="connsiteY311" fmla="*/ 286401 h 486745"/>
              <a:gd name="connsiteX312" fmla="*/ 62786 w 486688"/>
              <a:gd name="connsiteY312" fmla="*/ 293429 h 486745"/>
              <a:gd name="connsiteX313" fmla="*/ 67279 w 486688"/>
              <a:gd name="connsiteY313" fmla="*/ 286862 h 486745"/>
              <a:gd name="connsiteX314" fmla="*/ 70448 w 486688"/>
              <a:gd name="connsiteY314" fmla="*/ 278279 h 486745"/>
              <a:gd name="connsiteX315" fmla="*/ 426549 w 486688"/>
              <a:gd name="connsiteY315" fmla="*/ 278222 h 486745"/>
              <a:gd name="connsiteX316" fmla="*/ 433289 w 486688"/>
              <a:gd name="connsiteY316" fmla="*/ 286978 h 486745"/>
              <a:gd name="connsiteX317" fmla="*/ 440720 w 486688"/>
              <a:gd name="connsiteY317" fmla="*/ 294927 h 486745"/>
              <a:gd name="connsiteX318" fmla="*/ 440720 w 486688"/>
              <a:gd name="connsiteY318" fmla="*/ 304547 h 486745"/>
              <a:gd name="connsiteX319" fmla="*/ 440605 w 486688"/>
              <a:gd name="connsiteY319" fmla="*/ 299650 h 486745"/>
              <a:gd name="connsiteX320" fmla="*/ 438012 w 486688"/>
              <a:gd name="connsiteY320" fmla="*/ 294178 h 486745"/>
              <a:gd name="connsiteX321" fmla="*/ 419061 w 486688"/>
              <a:gd name="connsiteY321" fmla="*/ 295618 h 486745"/>
              <a:gd name="connsiteX322" fmla="*/ 421941 w 486688"/>
              <a:gd name="connsiteY322" fmla="*/ 288303 h 486745"/>
              <a:gd name="connsiteX323" fmla="*/ 426665 w 486688"/>
              <a:gd name="connsiteY323" fmla="*/ 290895 h 486745"/>
              <a:gd name="connsiteX324" fmla="*/ 434095 w 486688"/>
              <a:gd name="connsiteY324" fmla="*/ 290491 h 486745"/>
              <a:gd name="connsiteX325" fmla="*/ 429890 w 486688"/>
              <a:gd name="connsiteY325" fmla="*/ 285480 h 486745"/>
              <a:gd name="connsiteX326" fmla="*/ 424648 w 486688"/>
              <a:gd name="connsiteY326" fmla="*/ 283061 h 486745"/>
              <a:gd name="connsiteX327" fmla="*/ 404372 w 486688"/>
              <a:gd name="connsiteY327" fmla="*/ 174940 h 486745"/>
              <a:gd name="connsiteX328" fmla="*/ 416757 w 486688"/>
              <a:gd name="connsiteY328" fmla="*/ 182889 h 486745"/>
              <a:gd name="connsiteX329" fmla="*/ 425973 w 486688"/>
              <a:gd name="connsiteY329" fmla="*/ 194122 h 486745"/>
              <a:gd name="connsiteX330" fmla="*/ 413473 w 486688"/>
              <a:gd name="connsiteY330" fmla="*/ 188189 h 486745"/>
              <a:gd name="connsiteX331" fmla="*/ 413589 w 486688"/>
              <a:gd name="connsiteY331" fmla="*/ 186576 h 486745"/>
              <a:gd name="connsiteX332" fmla="*/ 410881 w 486688"/>
              <a:gd name="connsiteY332" fmla="*/ 185539 h 486745"/>
              <a:gd name="connsiteX333" fmla="*/ 394061 w 486688"/>
              <a:gd name="connsiteY333" fmla="*/ 193834 h 486745"/>
              <a:gd name="connsiteX334" fmla="*/ 394061 w 486688"/>
              <a:gd name="connsiteY334" fmla="*/ 177878 h 486745"/>
              <a:gd name="connsiteX335" fmla="*/ 397345 w 486688"/>
              <a:gd name="connsiteY335" fmla="*/ 186921 h 486745"/>
              <a:gd name="connsiteX336" fmla="*/ 407195 w 486688"/>
              <a:gd name="connsiteY336" fmla="*/ 184041 h 486745"/>
              <a:gd name="connsiteX337" fmla="*/ 404372 w 486688"/>
              <a:gd name="connsiteY337" fmla="*/ 174940 h 486745"/>
              <a:gd name="connsiteX338" fmla="*/ 396020 w 486688"/>
              <a:gd name="connsiteY338" fmla="*/ 159617 h 486745"/>
              <a:gd name="connsiteX339" fmla="*/ 404776 w 486688"/>
              <a:gd name="connsiteY339" fmla="*/ 165550 h 486745"/>
              <a:gd name="connsiteX340" fmla="*/ 429200 w 486688"/>
              <a:gd name="connsiteY340" fmla="*/ 184444 h 486745"/>
              <a:gd name="connsiteX341" fmla="*/ 423497 w 486688"/>
              <a:gd name="connsiteY341" fmla="*/ 183810 h 486745"/>
              <a:gd name="connsiteX342" fmla="*/ 421193 w 486688"/>
              <a:gd name="connsiteY342" fmla="*/ 182658 h 486745"/>
              <a:gd name="connsiteX343" fmla="*/ 419983 w 486688"/>
              <a:gd name="connsiteY343" fmla="*/ 181679 h 486745"/>
              <a:gd name="connsiteX344" fmla="*/ 418889 w 486688"/>
              <a:gd name="connsiteY344" fmla="*/ 180239 h 486745"/>
              <a:gd name="connsiteX345" fmla="*/ 424591 w 486688"/>
              <a:gd name="connsiteY345" fmla="*/ 180584 h 486745"/>
              <a:gd name="connsiteX346" fmla="*/ 408866 w 486688"/>
              <a:gd name="connsiteY346" fmla="*/ 171944 h 486745"/>
              <a:gd name="connsiteX347" fmla="*/ 396020 w 486688"/>
              <a:gd name="connsiteY347" fmla="*/ 159617 h 486745"/>
              <a:gd name="connsiteX348" fmla="*/ 420904 w 486688"/>
              <a:gd name="connsiteY348" fmla="*/ 159214 h 486745"/>
              <a:gd name="connsiteX349" fmla="*/ 423266 w 486688"/>
              <a:gd name="connsiteY349" fmla="*/ 165032 h 486745"/>
              <a:gd name="connsiteX350" fmla="*/ 428681 w 486688"/>
              <a:gd name="connsiteY350" fmla="*/ 159848 h 486745"/>
              <a:gd name="connsiteX351" fmla="*/ 428277 w 486688"/>
              <a:gd name="connsiteY351" fmla="*/ 167855 h 486745"/>
              <a:gd name="connsiteX352" fmla="*/ 434498 w 486688"/>
              <a:gd name="connsiteY352" fmla="*/ 169467 h 486745"/>
              <a:gd name="connsiteX353" fmla="*/ 433692 w 486688"/>
              <a:gd name="connsiteY353" fmla="*/ 168776 h 486745"/>
              <a:gd name="connsiteX354" fmla="*/ 431445 w 486688"/>
              <a:gd name="connsiteY354" fmla="*/ 166587 h 486745"/>
              <a:gd name="connsiteX355" fmla="*/ 433692 w 486688"/>
              <a:gd name="connsiteY355" fmla="*/ 163650 h 486745"/>
              <a:gd name="connsiteX356" fmla="*/ 444982 w 486688"/>
              <a:gd name="connsiteY356" fmla="*/ 168373 h 486745"/>
              <a:gd name="connsiteX357" fmla="*/ 449994 w 486688"/>
              <a:gd name="connsiteY357" fmla="*/ 169525 h 486745"/>
              <a:gd name="connsiteX358" fmla="*/ 439913 w 486688"/>
              <a:gd name="connsiteY358" fmla="*/ 170908 h 486745"/>
              <a:gd name="connsiteX359" fmla="*/ 446768 w 486688"/>
              <a:gd name="connsiteY359" fmla="*/ 181967 h 486745"/>
              <a:gd name="connsiteX360" fmla="*/ 433519 w 486688"/>
              <a:gd name="connsiteY360" fmla="*/ 181564 h 486745"/>
              <a:gd name="connsiteX361" fmla="*/ 430754 w 486688"/>
              <a:gd name="connsiteY361" fmla="*/ 178511 h 486745"/>
              <a:gd name="connsiteX362" fmla="*/ 444118 w 486688"/>
              <a:gd name="connsiteY362" fmla="*/ 179836 h 486745"/>
              <a:gd name="connsiteX363" fmla="*/ 430409 w 486688"/>
              <a:gd name="connsiteY363" fmla="*/ 173154 h 486745"/>
              <a:gd name="connsiteX364" fmla="*/ 427471 w 486688"/>
              <a:gd name="connsiteY364" fmla="*/ 176495 h 486745"/>
              <a:gd name="connsiteX365" fmla="*/ 426261 w 486688"/>
              <a:gd name="connsiteY365" fmla="*/ 173615 h 486745"/>
              <a:gd name="connsiteX366" fmla="*/ 425455 w 486688"/>
              <a:gd name="connsiteY366" fmla="*/ 172232 h 486745"/>
              <a:gd name="connsiteX367" fmla="*/ 421135 w 486688"/>
              <a:gd name="connsiteY367" fmla="*/ 170159 h 486745"/>
              <a:gd name="connsiteX368" fmla="*/ 421653 w 486688"/>
              <a:gd name="connsiteY368" fmla="*/ 170043 h 486745"/>
              <a:gd name="connsiteX369" fmla="*/ 422171 w 486688"/>
              <a:gd name="connsiteY369" fmla="*/ 169928 h 486745"/>
              <a:gd name="connsiteX370" fmla="*/ 425340 w 486688"/>
              <a:gd name="connsiteY370" fmla="*/ 168719 h 486745"/>
              <a:gd name="connsiteX371" fmla="*/ 415259 w 486688"/>
              <a:gd name="connsiteY371" fmla="*/ 164917 h 486745"/>
              <a:gd name="connsiteX372" fmla="*/ 420904 w 486688"/>
              <a:gd name="connsiteY372" fmla="*/ 159214 h 486745"/>
              <a:gd name="connsiteX373" fmla="*/ 76957 w 486688"/>
              <a:gd name="connsiteY373" fmla="*/ 158522 h 486745"/>
              <a:gd name="connsiteX374" fmla="*/ 79146 w 486688"/>
              <a:gd name="connsiteY374" fmla="*/ 168430 h 486745"/>
              <a:gd name="connsiteX375" fmla="*/ 84849 w 486688"/>
              <a:gd name="connsiteY375" fmla="*/ 172693 h 486745"/>
              <a:gd name="connsiteX376" fmla="*/ 76957 w 486688"/>
              <a:gd name="connsiteY376" fmla="*/ 158522 h 486745"/>
              <a:gd name="connsiteX377" fmla="*/ 64169 w 486688"/>
              <a:gd name="connsiteY377" fmla="*/ 154260 h 486745"/>
              <a:gd name="connsiteX378" fmla="*/ 63305 w 486688"/>
              <a:gd name="connsiteY378" fmla="*/ 159617 h 486745"/>
              <a:gd name="connsiteX379" fmla="*/ 66128 w 486688"/>
              <a:gd name="connsiteY379" fmla="*/ 157831 h 486745"/>
              <a:gd name="connsiteX380" fmla="*/ 64169 w 486688"/>
              <a:gd name="connsiteY380" fmla="*/ 154260 h 486745"/>
              <a:gd name="connsiteX381" fmla="*/ 64968 w 486688"/>
              <a:gd name="connsiteY381" fmla="*/ 134775 h 486745"/>
              <a:gd name="connsiteX382" fmla="*/ 67453 w 486688"/>
              <a:gd name="connsiteY382" fmla="*/ 141242 h 486745"/>
              <a:gd name="connsiteX383" fmla="*/ 66992 w 486688"/>
              <a:gd name="connsiteY383" fmla="*/ 158350 h 486745"/>
              <a:gd name="connsiteX384" fmla="*/ 71139 w 486688"/>
              <a:gd name="connsiteY384" fmla="*/ 158983 h 486745"/>
              <a:gd name="connsiteX385" fmla="*/ 72579 w 486688"/>
              <a:gd name="connsiteY385" fmla="*/ 160193 h 486745"/>
              <a:gd name="connsiteX386" fmla="*/ 74135 w 486688"/>
              <a:gd name="connsiteY386" fmla="*/ 160423 h 486745"/>
              <a:gd name="connsiteX387" fmla="*/ 81220 w 486688"/>
              <a:gd name="connsiteY387" fmla="*/ 151783 h 486745"/>
              <a:gd name="connsiteX388" fmla="*/ 86807 w 486688"/>
              <a:gd name="connsiteY388" fmla="*/ 162094 h 486745"/>
              <a:gd name="connsiteX389" fmla="*/ 90552 w 486688"/>
              <a:gd name="connsiteY389" fmla="*/ 172578 h 486745"/>
              <a:gd name="connsiteX390" fmla="*/ 85828 w 486688"/>
              <a:gd name="connsiteY390" fmla="*/ 179087 h 486745"/>
              <a:gd name="connsiteX391" fmla="*/ 92683 w 486688"/>
              <a:gd name="connsiteY391" fmla="*/ 174363 h 486745"/>
              <a:gd name="connsiteX392" fmla="*/ 93317 w 486688"/>
              <a:gd name="connsiteY392" fmla="*/ 182543 h 486745"/>
              <a:gd name="connsiteX393" fmla="*/ 90667 w 486688"/>
              <a:gd name="connsiteY393" fmla="*/ 180700 h 486745"/>
              <a:gd name="connsiteX394" fmla="*/ 88881 w 486688"/>
              <a:gd name="connsiteY394" fmla="*/ 184847 h 486745"/>
              <a:gd name="connsiteX395" fmla="*/ 82314 w 486688"/>
              <a:gd name="connsiteY395" fmla="*/ 180296 h 486745"/>
              <a:gd name="connsiteX396" fmla="*/ 77418 w 486688"/>
              <a:gd name="connsiteY396" fmla="*/ 181909 h 486745"/>
              <a:gd name="connsiteX397" fmla="*/ 77418 w 486688"/>
              <a:gd name="connsiteY397" fmla="*/ 188706 h 486745"/>
              <a:gd name="connsiteX398" fmla="*/ 86404 w 486688"/>
              <a:gd name="connsiteY398" fmla="*/ 195734 h 486745"/>
              <a:gd name="connsiteX399" fmla="*/ 72003 w 486688"/>
              <a:gd name="connsiteY399" fmla="*/ 188937 h 486745"/>
              <a:gd name="connsiteX400" fmla="*/ 75287 w 486688"/>
              <a:gd name="connsiteY400" fmla="*/ 187670 h 486745"/>
              <a:gd name="connsiteX401" fmla="*/ 73040 w 486688"/>
              <a:gd name="connsiteY401" fmla="*/ 178683 h 486745"/>
              <a:gd name="connsiteX402" fmla="*/ 67395 w 486688"/>
              <a:gd name="connsiteY402" fmla="*/ 174018 h 486745"/>
              <a:gd name="connsiteX403" fmla="*/ 73155 w 486688"/>
              <a:gd name="connsiteY403" fmla="*/ 167451 h 486745"/>
              <a:gd name="connsiteX404" fmla="*/ 62326 w 486688"/>
              <a:gd name="connsiteY404" fmla="*/ 164801 h 486745"/>
              <a:gd name="connsiteX405" fmla="*/ 61404 w 486688"/>
              <a:gd name="connsiteY405" fmla="*/ 169928 h 486745"/>
              <a:gd name="connsiteX406" fmla="*/ 56105 w 486688"/>
              <a:gd name="connsiteY406" fmla="*/ 170043 h 486745"/>
              <a:gd name="connsiteX407" fmla="*/ 60713 w 486688"/>
              <a:gd name="connsiteY407" fmla="*/ 147751 h 486745"/>
              <a:gd name="connsiteX408" fmla="*/ 61059 w 486688"/>
              <a:gd name="connsiteY408" fmla="*/ 138937 h 486745"/>
              <a:gd name="connsiteX409" fmla="*/ 64968 w 486688"/>
              <a:gd name="connsiteY409" fmla="*/ 134775 h 486745"/>
              <a:gd name="connsiteX410" fmla="*/ 369580 w 486688"/>
              <a:gd name="connsiteY410" fmla="*/ 124076 h 486745"/>
              <a:gd name="connsiteX411" fmla="*/ 364741 w 486688"/>
              <a:gd name="connsiteY411" fmla="*/ 129030 h 486745"/>
              <a:gd name="connsiteX412" fmla="*/ 367276 w 486688"/>
              <a:gd name="connsiteY412" fmla="*/ 128281 h 486745"/>
              <a:gd name="connsiteX413" fmla="*/ 369580 w 486688"/>
              <a:gd name="connsiteY413" fmla="*/ 124076 h 486745"/>
              <a:gd name="connsiteX414" fmla="*/ 242624 w 486688"/>
              <a:gd name="connsiteY414" fmla="*/ 108409 h 486745"/>
              <a:gd name="connsiteX415" fmla="*/ 350456 w 486688"/>
              <a:gd name="connsiteY415" fmla="*/ 160712 h 486745"/>
              <a:gd name="connsiteX416" fmla="*/ 362726 w 486688"/>
              <a:gd name="connsiteY416" fmla="*/ 180470 h 486745"/>
              <a:gd name="connsiteX417" fmla="*/ 376320 w 486688"/>
              <a:gd name="connsiteY417" fmla="*/ 231333 h 486745"/>
              <a:gd name="connsiteX418" fmla="*/ 282254 w 486688"/>
              <a:gd name="connsiteY418" fmla="*/ 230412 h 486745"/>
              <a:gd name="connsiteX419" fmla="*/ 282254 w 486688"/>
              <a:gd name="connsiteY419" fmla="*/ 256621 h 486745"/>
              <a:gd name="connsiteX420" fmla="*/ 376378 w 486688"/>
              <a:gd name="connsiteY420" fmla="*/ 255469 h 486745"/>
              <a:gd name="connsiteX421" fmla="*/ 352530 w 486688"/>
              <a:gd name="connsiteY421" fmla="*/ 323268 h 486745"/>
              <a:gd name="connsiteX422" fmla="*/ 303049 w 486688"/>
              <a:gd name="connsiteY422" fmla="*/ 365087 h 486745"/>
              <a:gd name="connsiteX423" fmla="*/ 255354 w 486688"/>
              <a:gd name="connsiteY423" fmla="*/ 378221 h 486745"/>
              <a:gd name="connsiteX424" fmla="*/ 254893 w 486688"/>
              <a:gd name="connsiteY424" fmla="*/ 350629 h 486745"/>
              <a:gd name="connsiteX425" fmla="*/ 340549 w 486688"/>
              <a:gd name="connsiteY425" fmla="*/ 282715 h 486745"/>
              <a:gd name="connsiteX426" fmla="*/ 290665 w 486688"/>
              <a:gd name="connsiteY426" fmla="*/ 283867 h 486745"/>
              <a:gd name="connsiteX427" fmla="*/ 281909 w 486688"/>
              <a:gd name="connsiteY427" fmla="*/ 287208 h 486745"/>
              <a:gd name="connsiteX428" fmla="*/ 282139 w 486688"/>
              <a:gd name="connsiteY428" fmla="*/ 291586 h 486745"/>
              <a:gd name="connsiteX429" fmla="*/ 293487 w 486688"/>
              <a:gd name="connsiteY429" fmla="*/ 291816 h 486745"/>
              <a:gd name="connsiteX430" fmla="*/ 293429 w 486688"/>
              <a:gd name="connsiteY430" fmla="*/ 306505 h 486745"/>
              <a:gd name="connsiteX431" fmla="*/ 282082 w 486688"/>
              <a:gd name="connsiteY431" fmla="*/ 306620 h 486745"/>
              <a:gd name="connsiteX432" fmla="*/ 282024 w 486688"/>
              <a:gd name="connsiteY432" fmla="*/ 312381 h 486745"/>
              <a:gd name="connsiteX433" fmla="*/ 293026 w 486688"/>
              <a:gd name="connsiteY433" fmla="*/ 312496 h 486745"/>
              <a:gd name="connsiteX434" fmla="*/ 293084 w 486688"/>
              <a:gd name="connsiteY434" fmla="*/ 327127 h 486745"/>
              <a:gd name="connsiteX435" fmla="*/ 252819 w 486688"/>
              <a:gd name="connsiteY435" fmla="*/ 327357 h 486745"/>
              <a:gd name="connsiteX436" fmla="*/ 252416 w 486688"/>
              <a:gd name="connsiteY436" fmla="*/ 171484 h 486745"/>
              <a:gd name="connsiteX437" fmla="*/ 252359 w 486688"/>
              <a:gd name="connsiteY437" fmla="*/ 166588 h 486745"/>
              <a:gd name="connsiteX438" fmla="*/ 252877 w 486688"/>
              <a:gd name="connsiteY438" fmla="*/ 162152 h 486745"/>
              <a:gd name="connsiteX439" fmla="*/ 253107 w 486688"/>
              <a:gd name="connsiteY439" fmla="*/ 161634 h 486745"/>
              <a:gd name="connsiteX440" fmla="*/ 293141 w 486688"/>
              <a:gd name="connsiteY440" fmla="*/ 161288 h 486745"/>
              <a:gd name="connsiteX441" fmla="*/ 293314 w 486688"/>
              <a:gd name="connsiteY441" fmla="*/ 176034 h 486745"/>
              <a:gd name="connsiteX442" fmla="*/ 282254 w 486688"/>
              <a:gd name="connsiteY442" fmla="*/ 176207 h 486745"/>
              <a:gd name="connsiteX443" fmla="*/ 282312 w 486688"/>
              <a:gd name="connsiteY443" fmla="*/ 181968 h 486745"/>
              <a:gd name="connsiteX444" fmla="*/ 293602 w 486688"/>
              <a:gd name="connsiteY444" fmla="*/ 182025 h 486745"/>
              <a:gd name="connsiteX445" fmla="*/ 293718 w 486688"/>
              <a:gd name="connsiteY445" fmla="*/ 196887 h 486745"/>
              <a:gd name="connsiteX446" fmla="*/ 282543 w 486688"/>
              <a:gd name="connsiteY446" fmla="*/ 196887 h 486745"/>
              <a:gd name="connsiteX447" fmla="*/ 282254 w 486688"/>
              <a:gd name="connsiteY447" fmla="*/ 203741 h 486745"/>
              <a:gd name="connsiteX448" fmla="*/ 340664 w 486688"/>
              <a:gd name="connsiteY448" fmla="*/ 203972 h 486745"/>
              <a:gd name="connsiteX449" fmla="*/ 306160 w 486688"/>
              <a:gd name="connsiteY449" fmla="*/ 155931 h 486745"/>
              <a:gd name="connsiteX450" fmla="*/ 243315 w 486688"/>
              <a:gd name="connsiteY450" fmla="*/ 135712 h 486745"/>
              <a:gd name="connsiteX451" fmla="*/ 180931 w 486688"/>
              <a:gd name="connsiteY451" fmla="*/ 156392 h 486745"/>
              <a:gd name="connsiteX452" fmla="*/ 145966 w 486688"/>
              <a:gd name="connsiteY452" fmla="*/ 204606 h 486745"/>
              <a:gd name="connsiteX453" fmla="*/ 204606 w 486688"/>
              <a:gd name="connsiteY453" fmla="*/ 203914 h 486745"/>
              <a:gd name="connsiteX454" fmla="*/ 204548 w 486688"/>
              <a:gd name="connsiteY454" fmla="*/ 197002 h 486745"/>
              <a:gd name="connsiteX455" fmla="*/ 193200 w 486688"/>
              <a:gd name="connsiteY455" fmla="*/ 196656 h 486745"/>
              <a:gd name="connsiteX456" fmla="*/ 193200 w 486688"/>
              <a:gd name="connsiteY456" fmla="*/ 181910 h 486745"/>
              <a:gd name="connsiteX457" fmla="*/ 204490 w 486688"/>
              <a:gd name="connsiteY457" fmla="*/ 181852 h 486745"/>
              <a:gd name="connsiteX458" fmla="*/ 204606 w 486688"/>
              <a:gd name="connsiteY458" fmla="*/ 176034 h 486745"/>
              <a:gd name="connsiteX459" fmla="*/ 193661 w 486688"/>
              <a:gd name="connsiteY459" fmla="*/ 175977 h 486745"/>
              <a:gd name="connsiteX460" fmla="*/ 193546 w 486688"/>
              <a:gd name="connsiteY460" fmla="*/ 161461 h 486745"/>
              <a:gd name="connsiteX461" fmla="*/ 233926 w 486688"/>
              <a:gd name="connsiteY461" fmla="*/ 161230 h 486745"/>
              <a:gd name="connsiteX462" fmla="*/ 233926 w 486688"/>
              <a:gd name="connsiteY462" fmla="*/ 327934 h 486745"/>
              <a:gd name="connsiteX463" fmla="*/ 193661 w 486688"/>
              <a:gd name="connsiteY463" fmla="*/ 328049 h 486745"/>
              <a:gd name="connsiteX464" fmla="*/ 193546 w 486688"/>
              <a:gd name="connsiteY464" fmla="*/ 313475 h 486745"/>
              <a:gd name="connsiteX465" fmla="*/ 204606 w 486688"/>
              <a:gd name="connsiteY465" fmla="*/ 313187 h 486745"/>
              <a:gd name="connsiteX466" fmla="*/ 204548 w 486688"/>
              <a:gd name="connsiteY466" fmla="*/ 307427 h 486745"/>
              <a:gd name="connsiteX467" fmla="*/ 193258 w 486688"/>
              <a:gd name="connsiteY467" fmla="*/ 307427 h 486745"/>
              <a:gd name="connsiteX468" fmla="*/ 193143 w 486688"/>
              <a:gd name="connsiteY468" fmla="*/ 292681 h 486745"/>
              <a:gd name="connsiteX469" fmla="*/ 204490 w 486688"/>
              <a:gd name="connsiteY469" fmla="*/ 292508 h 486745"/>
              <a:gd name="connsiteX470" fmla="*/ 204606 w 486688"/>
              <a:gd name="connsiteY470" fmla="*/ 284155 h 486745"/>
              <a:gd name="connsiteX471" fmla="*/ 147464 w 486688"/>
              <a:gd name="connsiteY471" fmla="*/ 282254 h 486745"/>
              <a:gd name="connsiteX472" fmla="*/ 217394 w 486688"/>
              <a:gd name="connsiteY472" fmla="*/ 346712 h 486745"/>
              <a:gd name="connsiteX473" fmla="*/ 233062 w 486688"/>
              <a:gd name="connsiteY473" fmla="*/ 350687 h 486745"/>
              <a:gd name="connsiteX474" fmla="*/ 233004 w 486688"/>
              <a:gd name="connsiteY474" fmla="*/ 377818 h 486745"/>
              <a:gd name="connsiteX475" fmla="*/ 149307 w 486688"/>
              <a:gd name="connsiteY475" fmla="*/ 339454 h 486745"/>
              <a:gd name="connsiteX476" fmla="*/ 111807 w 486688"/>
              <a:gd name="connsiteY476" fmla="*/ 255296 h 486745"/>
              <a:gd name="connsiteX477" fmla="*/ 204548 w 486688"/>
              <a:gd name="connsiteY477" fmla="*/ 256045 h 486745"/>
              <a:gd name="connsiteX478" fmla="*/ 204548 w 486688"/>
              <a:gd name="connsiteY478" fmla="*/ 231103 h 486745"/>
              <a:gd name="connsiteX479" fmla="*/ 110252 w 486688"/>
              <a:gd name="connsiteY479" fmla="*/ 232255 h 486745"/>
              <a:gd name="connsiteX480" fmla="*/ 143028 w 486688"/>
              <a:gd name="connsiteY480" fmla="*/ 152878 h 486745"/>
              <a:gd name="connsiteX481" fmla="*/ 242624 w 486688"/>
              <a:gd name="connsiteY481" fmla="*/ 108409 h 486745"/>
              <a:gd name="connsiteX482" fmla="*/ 396077 w 486688"/>
              <a:gd name="connsiteY482" fmla="*/ 96945 h 486745"/>
              <a:gd name="connsiteX483" fmla="*/ 391527 w 486688"/>
              <a:gd name="connsiteY483" fmla="*/ 109790 h 486745"/>
              <a:gd name="connsiteX484" fmla="*/ 378796 w 486688"/>
              <a:gd name="connsiteY484" fmla="*/ 115666 h 486745"/>
              <a:gd name="connsiteX485" fmla="*/ 385766 w 486688"/>
              <a:gd name="connsiteY485" fmla="*/ 115608 h 486745"/>
              <a:gd name="connsiteX486" fmla="*/ 377759 w 486688"/>
              <a:gd name="connsiteY486" fmla="*/ 118719 h 486745"/>
              <a:gd name="connsiteX487" fmla="*/ 342852 w 486688"/>
              <a:gd name="connsiteY487" fmla="*/ 112901 h 486745"/>
              <a:gd name="connsiteX488" fmla="*/ 354142 w 486688"/>
              <a:gd name="connsiteY488" fmla="*/ 114111 h 486745"/>
              <a:gd name="connsiteX489" fmla="*/ 365605 w 486688"/>
              <a:gd name="connsiteY489" fmla="*/ 112210 h 486745"/>
              <a:gd name="connsiteX490" fmla="*/ 357541 w 486688"/>
              <a:gd name="connsiteY490" fmla="*/ 103569 h 486745"/>
              <a:gd name="connsiteX491" fmla="*/ 379660 w 486688"/>
              <a:gd name="connsiteY491" fmla="*/ 109733 h 486745"/>
              <a:gd name="connsiteX492" fmla="*/ 396077 w 486688"/>
              <a:gd name="connsiteY492" fmla="*/ 96945 h 486745"/>
              <a:gd name="connsiteX493" fmla="*/ 244064 w 486688"/>
              <a:gd name="connsiteY493" fmla="*/ 95044 h 486745"/>
              <a:gd name="connsiteX494" fmla="*/ 253854 w 486688"/>
              <a:gd name="connsiteY494" fmla="*/ 96983 h 486745"/>
              <a:gd name="connsiteX495" fmla="*/ 241561 w 486688"/>
              <a:gd name="connsiteY495" fmla="*/ 95556 h 486745"/>
              <a:gd name="connsiteX496" fmla="*/ 228524 w 486688"/>
              <a:gd name="connsiteY496" fmla="*/ 94041 h 486745"/>
              <a:gd name="connsiteX497" fmla="*/ 241561 w 486688"/>
              <a:gd name="connsiteY497" fmla="*/ 95556 h 486745"/>
              <a:gd name="connsiteX498" fmla="*/ 186057 w 486688"/>
              <a:gd name="connsiteY498" fmla="*/ 106910 h 486745"/>
              <a:gd name="connsiteX499" fmla="*/ 94987 w 486688"/>
              <a:gd name="connsiteY499" fmla="*/ 242738 h 486745"/>
              <a:gd name="connsiteX500" fmla="*/ 244697 w 486688"/>
              <a:gd name="connsiteY500" fmla="*/ 391872 h 486745"/>
              <a:gd name="connsiteX501" fmla="*/ 367622 w 486688"/>
              <a:gd name="connsiteY501" fmla="*/ 324189 h 486745"/>
              <a:gd name="connsiteX502" fmla="*/ 378048 w 486688"/>
              <a:gd name="connsiteY502" fmla="*/ 181449 h 486745"/>
              <a:gd name="connsiteX503" fmla="*/ 351896 w 486688"/>
              <a:gd name="connsiteY503" fmla="*/ 142567 h 486745"/>
              <a:gd name="connsiteX504" fmla="*/ 349189 w 486688"/>
              <a:gd name="connsiteY504" fmla="*/ 139859 h 486745"/>
              <a:gd name="connsiteX505" fmla="*/ 347346 w 486688"/>
              <a:gd name="connsiteY505" fmla="*/ 137958 h 486745"/>
              <a:gd name="connsiteX506" fmla="*/ 299053 w 486688"/>
              <a:gd name="connsiteY506" fmla="*/ 105938 h 486745"/>
              <a:gd name="connsiteX507" fmla="*/ 253854 w 486688"/>
              <a:gd name="connsiteY507" fmla="*/ 96983 h 486745"/>
              <a:gd name="connsiteX508" fmla="*/ 292460 w 486688"/>
              <a:gd name="connsiteY508" fmla="*/ 101468 h 486745"/>
              <a:gd name="connsiteX509" fmla="*/ 348613 w 486688"/>
              <a:gd name="connsiteY509" fmla="*/ 136634 h 486745"/>
              <a:gd name="connsiteX510" fmla="*/ 350514 w 486688"/>
              <a:gd name="connsiteY510" fmla="*/ 138650 h 486745"/>
              <a:gd name="connsiteX511" fmla="*/ 353048 w 486688"/>
              <a:gd name="connsiteY511" fmla="*/ 141242 h 486745"/>
              <a:gd name="connsiteX512" fmla="*/ 379661 w 486688"/>
              <a:gd name="connsiteY512" fmla="*/ 180700 h 486745"/>
              <a:gd name="connsiteX513" fmla="*/ 369120 w 486688"/>
              <a:gd name="connsiteY513" fmla="*/ 325111 h 486745"/>
              <a:gd name="connsiteX514" fmla="*/ 244697 w 486688"/>
              <a:gd name="connsiteY514" fmla="*/ 393601 h 486745"/>
              <a:gd name="connsiteX515" fmla="*/ 137210 w 486688"/>
              <a:gd name="connsiteY515" fmla="*/ 349649 h 486745"/>
              <a:gd name="connsiteX516" fmla="*/ 93259 w 486688"/>
              <a:gd name="connsiteY516" fmla="*/ 242681 h 486745"/>
              <a:gd name="connsiteX517" fmla="*/ 185366 w 486688"/>
              <a:gd name="connsiteY517" fmla="*/ 105240 h 486745"/>
              <a:gd name="connsiteX518" fmla="*/ 228524 w 486688"/>
              <a:gd name="connsiteY518" fmla="*/ 94041 h 486745"/>
              <a:gd name="connsiteX519" fmla="*/ 132486 w 486688"/>
              <a:gd name="connsiteY519" fmla="*/ 93604 h 486745"/>
              <a:gd name="connsiteX520" fmla="*/ 132890 w 486688"/>
              <a:gd name="connsiteY520" fmla="*/ 98731 h 486745"/>
              <a:gd name="connsiteX521" fmla="*/ 136000 w 486688"/>
              <a:gd name="connsiteY521" fmla="*/ 102475 h 486745"/>
              <a:gd name="connsiteX522" fmla="*/ 132486 w 486688"/>
              <a:gd name="connsiteY522" fmla="*/ 93604 h 486745"/>
              <a:gd name="connsiteX523" fmla="*/ 132083 w 486688"/>
              <a:gd name="connsiteY523" fmla="*/ 70908 h 486745"/>
              <a:gd name="connsiteX524" fmla="*/ 129203 w 486688"/>
              <a:gd name="connsiteY524" fmla="*/ 74825 h 486745"/>
              <a:gd name="connsiteX525" fmla="*/ 131104 w 486688"/>
              <a:gd name="connsiteY525" fmla="*/ 79376 h 486745"/>
              <a:gd name="connsiteX526" fmla="*/ 132083 w 486688"/>
              <a:gd name="connsiteY526" fmla="*/ 70908 h 486745"/>
              <a:gd name="connsiteX527" fmla="*/ 320330 w 486688"/>
              <a:gd name="connsiteY527" fmla="*/ 67510 h 486745"/>
              <a:gd name="connsiteX528" fmla="*/ 317738 w 486688"/>
              <a:gd name="connsiteY528" fmla="*/ 74537 h 486745"/>
              <a:gd name="connsiteX529" fmla="*/ 317968 w 486688"/>
              <a:gd name="connsiteY529" fmla="*/ 80413 h 486745"/>
              <a:gd name="connsiteX530" fmla="*/ 306966 w 486688"/>
              <a:gd name="connsiteY530" fmla="*/ 87037 h 486745"/>
              <a:gd name="connsiteX531" fmla="*/ 319293 w 486688"/>
              <a:gd name="connsiteY531" fmla="*/ 92106 h 486745"/>
              <a:gd name="connsiteX532" fmla="*/ 302876 w 486688"/>
              <a:gd name="connsiteY532" fmla="*/ 89802 h 486745"/>
              <a:gd name="connsiteX533" fmla="*/ 309385 w 486688"/>
              <a:gd name="connsiteY533" fmla="*/ 81335 h 486745"/>
              <a:gd name="connsiteX534" fmla="*/ 311517 w 486688"/>
              <a:gd name="connsiteY534" fmla="*/ 78627 h 486745"/>
              <a:gd name="connsiteX535" fmla="*/ 309385 w 486688"/>
              <a:gd name="connsiteY535" fmla="*/ 77590 h 486745"/>
              <a:gd name="connsiteX536" fmla="*/ 315664 w 486688"/>
              <a:gd name="connsiteY536" fmla="*/ 70044 h 486745"/>
              <a:gd name="connsiteX537" fmla="*/ 306160 w 486688"/>
              <a:gd name="connsiteY537" fmla="*/ 71196 h 486745"/>
              <a:gd name="connsiteX538" fmla="*/ 312323 w 486688"/>
              <a:gd name="connsiteY538" fmla="*/ 68201 h 486745"/>
              <a:gd name="connsiteX539" fmla="*/ 320330 w 486688"/>
              <a:gd name="connsiteY539" fmla="*/ 67510 h 486745"/>
              <a:gd name="connsiteX540" fmla="*/ 127388 w 486688"/>
              <a:gd name="connsiteY540" fmla="*/ 64723 h 486745"/>
              <a:gd name="connsiteX541" fmla="*/ 128397 w 486688"/>
              <a:gd name="connsiteY541" fmla="*/ 69756 h 486745"/>
              <a:gd name="connsiteX542" fmla="*/ 136807 w 486688"/>
              <a:gd name="connsiteY542" fmla="*/ 66876 h 486745"/>
              <a:gd name="connsiteX543" fmla="*/ 136173 w 486688"/>
              <a:gd name="connsiteY543" fmla="*/ 76150 h 486745"/>
              <a:gd name="connsiteX544" fmla="*/ 130586 w 486688"/>
              <a:gd name="connsiteY544" fmla="*/ 80355 h 486745"/>
              <a:gd name="connsiteX545" fmla="*/ 131853 w 486688"/>
              <a:gd name="connsiteY545" fmla="*/ 87728 h 486745"/>
              <a:gd name="connsiteX546" fmla="*/ 147751 w 486688"/>
              <a:gd name="connsiteY546" fmla="*/ 74768 h 486745"/>
              <a:gd name="connsiteX547" fmla="*/ 134906 w 486688"/>
              <a:gd name="connsiteY547" fmla="*/ 91357 h 486745"/>
              <a:gd name="connsiteX548" fmla="*/ 139456 w 486688"/>
              <a:gd name="connsiteY548" fmla="*/ 93489 h 486745"/>
              <a:gd name="connsiteX549" fmla="*/ 140666 w 486688"/>
              <a:gd name="connsiteY549" fmla="*/ 99134 h 486745"/>
              <a:gd name="connsiteX550" fmla="*/ 145159 w 486688"/>
              <a:gd name="connsiteY550" fmla="*/ 100920 h 486745"/>
              <a:gd name="connsiteX551" fmla="*/ 140896 w 486688"/>
              <a:gd name="connsiteY551" fmla="*/ 108811 h 486745"/>
              <a:gd name="connsiteX552" fmla="*/ 138996 w 486688"/>
              <a:gd name="connsiteY552" fmla="*/ 119468 h 486745"/>
              <a:gd name="connsiteX553" fmla="*/ 126035 w 486688"/>
              <a:gd name="connsiteY553" fmla="*/ 129836 h 486745"/>
              <a:gd name="connsiteX554" fmla="*/ 134042 w 486688"/>
              <a:gd name="connsiteY554" fmla="*/ 122175 h 486745"/>
              <a:gd name="connsiteX555" fmla="*/ 136634 w 486688"/>
              <a:gd name="connsiteY555" fmla="*/ 107256 h 486745"/>
              <a:gd name="connsiteX556" fmla="*/ 129433 w 486688"/>
              <a:gd name="connsiteY556" fmla="*/ 97809 h 486745"/>
              <a:gd name="connsiteX557" fmla="*/ 118835 w 486688"/>
              <a:gd name="connsiteY557" fmla="*/ 114975 h 486745"/>
              <a:gd name="connsiteX558" fmla="*/ 112383 w 486688"/>
              <a:gd name="connsiteY558" fmla="*/ 112843 h 486745"/>
              <a:gd name="connsiteX559" fmla="*/ 117682 w 486688"/>
              <a:gd name="connsiteY559" fmla="*/ 105643 h 486745"/>
              <a:gd name="connsiteX560" fmla="*/ 127475 w 486688"/>
              <a:gd name="connsiteY560" fmla="*/ 85828 h 486745"/>
              <a:gd name="connsiteX561" fmla="*/ 125459 w 486688"/>
              <a:gd name="connsiteY561" fmla="*/ 81680 h 486745"/>
              <a:gd name="connsiteX562" fmla="*/ 122867 w 486688"/>
              <a:gd name="connsiteY562" fmla="*/ 92682 h 486745"/>
              <a:gd name="connsiteX563" fmla="*/ 118086 w 486688"/>
              <a:gd name="connsiteY563" fmla="*/ 86922 h 486745"/>
              <a:gd name="connsiteX564" fmla="*/ 115033 w 486688"/>
              <a:gd name="connsiteY564" fmla="*/ 79434 h 486745"/>
              <a:gd name="connsiteX565" fmla="*/ 121715 w 486688"/>
              <a:gd name="connsiteY565" fmla="*/ 83120 h 486745"/>
              <a:gd name="connsiteX566" fmla="*/ 122233 w 486688"/>
              <a:gd name="connsiteY566" fmla="*/ 68892 h 486745"/>
              <a:gd name="connsiteX567" fmla="*/ 119295 w 486688"/>
              <a:gd name="connsiteY567" fmla="*/ 64745 h 486745"/>
              <a:gd name="connsiteX568" fmla="*/ 127388 w 486688"/>
              <a:gd name="connsiteY568" fmla="*/ 64723 h 486745"/>
              <a:gd name="connsiteX569" fmla="*/ 233695 w 486688"/>
              <a:gd name="connsiteY569" fmla="*/ 60598 h 486745"/>
              <a:gd name="connsiteX570" fmla="*/ 228511 w 486688"/>
              <a:gd name="connsiteY570" fmla="*/ 68087 h 486745"/>
              <a:gd name="connsiteX571" fmla="*/ 222577 w 486688"/>
              <a:gd name="connsiteY571" fmla="*/ 73616 h 486745"/>
              <a:gd name="connsiteX572" fmla="*/ 226782 w 486688"/>
              <a:gd name="connsiteY572" fmla="*/ 66128 h 486745"/>
              <a:gd name="connsiteX573" fmla="*/ 210078 w 486688"/>
              <a:gd name="connsiteY573" fmla="*/ 77764 h 486745"/>
              <a:gd name="connsiteX574" fmla="*/ 206045 w 486688"/>
              <a:gd name="connsiteY574" fmla="*/ 80529 h 486745"/>
              <a:gd name="connsiteX575" fmla="*/ 202589 w 486688"/>
              <a:gd name="connsiteY575" fmla="*/ 83582 h 486745"/>
              <a:gd name="connsiteX576" fmla="*/ 190723 w 486688"/>
              <a:gd name="connsiteY576" fmla="*/ 84561 h 486745"/>
              <a:gd name="connsiteX577" fmla="*/ 195619 w 486688"/>
              <a:gd name="connsiteY577" fmla="*/ 80529 h 486745"/>
              <a:gd name="connsiteX578" fmla="*/ 211575 w 486688"/>
              <a:gd name="connsiteY578" fmla="*/ 71370 h 486745"/>
              <a:gd name="connsiteX579" fmla="*/ 233695 w 486688"/>
              <a:gd name="connsiteY579" fmla="*/ 60598 h 486745"/>
              <a:gd name="connsiteX580" fmla="*/ 326723 w 486688"/>
              <a:gd name="connsiteY580" fmla="*/ 50633 h 486745"/>
              <a:gd name="connsiteX581" fmla="*/ 335940 w 486688"/>
              <a:gd name="connsiteY581" fmla="*/ 52995 h 486745"/>
              <a:gd name="connsiteX582" fmla="*/ 323497 w 486688"/>
              <a:gd name="connsiteY582" fmla="*/ 59273 h 486745"/>
              <a:gd name="connsiteX583" fmla="*/ 326493 w 486688"/>
              <a:gd name="connsiteY583" fmla="*/ 61866 h 486745"/>
              <a:gd name="connsiteX584" fmla="*/ 317219 w 486688"/>
              <a:gd name="connsiteY584" fmla="*/ 62730 h 486745"/>
              <a:gd name="connsiteX585" fmla="*/ 315433 w 486688"/>
              <a:gd name="connsiteY585" fmla="*/ 56739 h 486745"/>
              <a:gd name="connsiteX586" fmla="*/ 318256 w 486688"/>
              <a:gd name="connsiteY586" fmla="*/ 55184 h 486745"/>
              <a:gd name="connsiteX587" fmla="*/ 319638 w 486688"/>
              <a:gd name="connsiteY587" fmla="*/ 58237 h 486745"/>
              <a:gd name="connsiteX588" fmla="*/ 330295 w 486688"/>
              <a:gd name="connsiteY588" fmla="*/ 53571 h 486745"/>
              <a:gd name="connsiteX589" fmla="*/ 327126 w 486688"/>
              <a:gd name="connsiteY589" fmla="*/ 51151 h 486745"/>
              <a:gd name="connsiteX590" fmla="*/ 326723 w 486688"/>
              <a:gd name="connsiteY590" fmla="*/ 50633 h 486745"/>
              <a:gd name="connsiteX591" fmla="*/ 309069 w 486688"/>
              <a:gd name="connsiteY591" fmla="*/ 45383 h 486745"/>
              <a:gd name="connsiteX592" fmla="*/ 313072 w 486688"/>
              <a:gd name="connsiteY592" fmla="*/ 48674 h 486745"/>
              <a:gd name="connsiteX593" fmla="*/ 300975 w 486688"/>
              <a:gd name="connsiteY593" fmla="*/ 53628 h 486745"/>
              <a:gd name="connsiteX594" fmla="*/ 290952 w 486688"/>
              <a:gd name="connsiteY594" fmla="*/ 59734 h 486745"/>
              <a:gd name="connsiteX595" fmla="*/ 303913 w 486688"/>
              <a:gd name="connsiteY595" fmla="*/ 55298 h 486745"/>
              <a:gd name="connsiteX596" fmla="*/ 299708 w 486688"/>
              <a:gd name="connsiteY596" fmla="*/ 62038 h 486745"/>
              <a:gd name="connsiteX597" fmla="*/ 294696 w 486688"/>
              <a:gd name="connsiteY597" fmla="*/ 72291 h 486745"/>
              <a:gd name="connsiteX598" fmla="*/ 312035 w 486688"/>
              <a:gd name="connsiteY598" fmla="*/ 61519 h 486745"/>
              <a:gd name="connsiteX599" fmla="*/ 302934 w 486688"/>
              <a:gd name="connsiteY599" fmla="*/ 69411 h 486745"/>
              <a:gd name="connsiteX600" fmla="*/ 293199 w 486688"/>
              <a:gd name="connsiteY600" fmla="*/ 77648 h 486745"/>
              <a:gd name="connsiteX601" fmla="*/ 288130 w 486688"/>
              <a:gd name="connsiteY601" fmla="*/ 84100 h 486745"/>
              <a:gd name="connsiteX602" fmla="*/ 286862 w 486688"/>
              <a:gd name="connsiteY602" fmla="*/ 80643 h 486745"/>
              <a:gd name="connsiteX603" fmla="*/ 277300 w 486688"/>
              <a:gd name="connsiteY603" fmla="*/ 83869 h 486745"/>
              <a:gd name="connsiteX604" fmla="*/ 279489 w 486688"/>
              <a:gd name="connsiteY604" fmla="*/ 77475 h 486745"/>
              <a:gd name="connsiteX605" fmla="*/ 291183 w 486688"/>
              <a:gd name="connsiteY605" fmla="*/ 69641 h 486745"/>
              <a:gd name="connsiteX606" fmla="*/ 294236 w 486688"/>
              <a:gd name="connsiteY606" fmla="*/ 63363 h 486745"/>
              <a:gd name="connsiteX607" fmla="*/ 288533 w 486688"/>
              <a:gd name="connsiteY607" fmla="*/ 58639 h 486745"/>
              <a:gd name="connsiteX608" fmla="*/ 296943 w 486688"/>
              <a:gd name="connsiteY608" fmla="*/ 53109 h 486745"/>
              <a:gd name="connsiteX609" fmla="*/ 309069 w 486688"/>
              <a:gd name="connsiteY609" fmla="*/ 45383 h 486745"/>
              <a:gd name="connsiteX610" fmla="*/ 219006 w 486688"/>
              <a:gd name="connsiteY610" fmla="*/ 39688 h 486745"/>
              <a:gd name="connsiteX611" fmla="*/ 225285 w 486688"/>
              <a:gd name="connsiteY611" fmla="*/ 42511 h 486745"/>
              <a:gd name="connsiteX612" fmla="*/ 218718 w 486688"/>
              <a:gd name="connsiteY612" fmla="*/ 56911 h 486745"/>
              <a:gd name="connsiteX613" fmla="*/ 209674 w 486688"/>
              <a:gd name="connsiteY613" fmla="*/ 67568 h 486745"/>
              <a:gd name="connsiteX614" fmla="*/ 219409 w 486688"/>
              <a:gd name="connsiteY614" fmla="*/ 43432 h 486745"/>
              <a:gd name="connsiteX615" fmla="*/ 203453 w 486688"/>
              <a:gd name="connsiteY615" fmla="*/ 44584 h 486745"/>
              <a:gd name="connsiteX616" fmla="*/ 205757 w 486688"/>
              <a:gd name="connsiteY616" fmla="*/ 43951 h 486745"/>
              <a:gd name="connsiteX617" fmla="*/ 208119 w 486688"/>
              <a:gd name="connsiteY617" fmla="*/ 43490 h 486745"/>
              <a:gd name="connsiteX618" fmla="*/ 211229 w 486688"/>
              <a:gd name="connsiteY618" fmla="*/ 41474 h 486745"/>
              <a:gd name="connsiteX619" fmla="*/ 219006 w 486688"/>
              <a:gd name="connsiteY619" fmla="*/ 39688 h 486745"/>
              <a:gd name="connsiteX620" fmla="*/ 235135 w 486688"/>
              <a:gd name="connsiteY620" fmla="*/ 21600 h 486745"/>
              <a:gd name="connsiteX621" fmla="*/ 111807 w 486688"/>
              <a:gd name="connsiteY621" fmla="*/ 64687 h 486745"/>
              <a:gd name="connsiteX622" fmla="*/ 96369 w 486688"/>
              <a:gd name="connsiteY622" fmla="*/ 77072 h 486745"/>
              <a:gd name="connsiteX623" fmla="*/ 38478 w 486688"/>
              <a:gd name="connsiteY623" fmla="*/ 158004 h 486745"/>
              <a:gd name="connsiteX624" fmla="*/ 61865 w 486688"/>
              <a:gd name="connsiteY624" fmla="*/ 370790 h 486745"/>
              <a:gd name="connsiteX625" fmla="*/ 252473 w 486688"/>
              <a:gd name="connsiteY625" fmla="*/ 465143 h 486745"/>
              <a:gd name="connsiteX626" fmla="*/ 375167 w 486688"/>
              <a:gd name="connsiteY626" fmla="*/ 421768 h 486745"/>
              <a:gd name="connsiteX627" fmla="*/ 379545 w 486688"/>
              <a:gd name="connsiteY627" fmla="*/ 418312 h 486745"/>
              <a:gd name="connsiteX628" fmla="*/ 404545 w 486688"/>
              <a:gd name="connsiteY628" fmla="*/ 395674 h 486745"/>
              <a:gd name="connsiteX629" fmla="*/ 409211 w 486688"/>
              <a:gd name="connsiteY629" fmla="*/ 390432 h 486745"/>
              <a:gd name="connsiteX630" fmla="*/ 417506 w 486688"/>
              <a:gd name="connsiteY630" fmla="*/ 380813 h 486745"/>
              <a:gd name="connsiteX631" fmla="*/ 465143 w 486688"/>
              <a:gd name="connsiteY631" fmla="*/ 234501 h 486745"/>
              <a:gd name="connsiteX632" fmla="*/ 364568 w 486688"/>
              <a:gd name="connsiteY632" fmla="*/ 57602 h 486745"/>
              <a:gd name="connsiteX633" fmla="*/ 235135 w 486688"/>
              <a:gd name="connsiteY633" fmla="*/ 21600 h 486745"/>
              <a:gd name="connsiteX634" fmla="*/ 235019 w 486688"/>
              <a:gd name="connsiteY634" fmla="*/ 19815 h 486745"/>
              <a:gd name="connsiteX635" fmla="*/ 365490 w 486688"/>
              <a:gd name="connsiteY635" fmla="*/ 56105 h 486745"/>
              <a:gd name="connsiteX636" fmla="*/ 466871 w 486688"/>
              <a:gd name="connsiteY636" fmla="*/ 234386 h 486745"/>
              <a:gd name="connsiteX637" fmla="*/ 418888 w 486688"/>
              <a:gd name="connsiteY637" fmla="*/ 381907 h 486745"/>
              <a:gd name="connsiteX638" fmla="*/ 410478 w 486688"/>
              <a:gd name="connsiteY638" fmla="*/ 391642 h 486745"/>
              <a:gd name="connsiteX639" fmla="*/ 405870 w 486688"/>
              <a:gd name="connsiteY639" fmla="*/ 396826 h 486745"/>
              <a:gd name="connsiteX640" fmla="*/ 380582 w 486688"/>
              <a:gd name="connsiteY640" fmla="*/ 419752 h 486745"/>
              <a:gd name="connsiteX641" fmla="*/ 376204 w 486688"/>
              <a:gd name="connsiteY641" fmla="*/ 423208 h 486745"/>
              <a:gd name="connsiteX642" fmla="*/ 252531 w 486688"/>
              <a:gd name="connsiteY642" fmla="*/ 466929 h 486745"/>
              <a:gd name="connsiteX643" fmla="*/ 242508 w 486688"/>
              <a:gd name="connsiteY643" fmla="*/ 467159 h 486745"/>
              <a:gd name="connsiteX644" fmla="*/ 60482 w 486688"/>
              <a:gd name="connsiteY644" fmla="*/ 371711 h 486745"/>
              <a:gd name="connsiteX645" fmla="*/ 36865 w 486688"/>
              <a:gd name="connsiteY645" fmla="*/ 157255 h 486745"/>
              <a:gd name="connsiteX646" fmla="*/ 95217 w 486688"/>
              <a:gd name="connsiteY646" fmla="*/ 75690 h 486745"/>
              <a:gd name="connsiteX647" fmla="*/ 110712 w 486688"/>
              <a:gd name="connsiteY647" fmla="*/ 63247 h 486745"/>
              <a:gd name="connsiteX648" fmla="*/ 235019 w 486688"/>
              <a:gd name="connsiteY648" fmla="*/ 19815 h 486745"/>
              <a:gd name="connsiteX649" fmla="*/ 230066 w 486688"/>
              <a:gd name="connsiteY649" fmla="*/ 9965 h 486745"/>
              <a:gd name="connsiteX650" fmla="*/ 101900 w 486688"/>
              <a:gd name="connsiteY650" fmla="*/ 57373 h 486745"/>
              <a:gd name="connsiteX651" fmla="*/ 71601 w 486688"/>
              <a:gd name="connsiteY651" fmla="*/ 84964 h 486745"/>
              <a:gd name="connsiteX652" fmla="*/ 46140 w 486688"/>
              <a:gd name="connsiteY652" fmla="*/ 118029 h 486745"/>
              <a:gd name="connsiteX653" fmla="*/ 9850 w 486688"/>
              <a:gd name="connsiteY653" fmla="*/ 256621 h 486745"/>
              <a:gd name="connsiteX654" fmla="*/ 63766 w 486688"/>
              <a:gd name="connsiteY654" fmla="*/ 392910 h 486745"/>
              <a:gd name="connsiteX655" fmla="*/ 100748 w 486688"/>
              <a:gd name="connsiteY655" fmla="*/ 428451 h 486745"/>
              <a:gd name="connsiteX656" fmla="*/ 256621 w 486688"/>
              <a:gd name="connsiteY656" fmla="*/ 476722 h 486745"/>
              <a:gd name="connsiteX657" fmla="*/ 476722 w 486688"/>
              <a:gd name="connsiteY657" fmla="*/ 230239 h 486745"/>
              <a:gd name="connsiteX658" fmla="*/ 230066 w 486688"/>
              <a:gd name="connsiteY658" fmla="*/ 9965 h 486745"/>
              <a:gd name="connsiteX659" fmla="*/ 232082 w 486688"/>
              <a:gd name="connsiteY659" fmla="*/ 0 h 486745"/>
              <a:gd name="connsiteX660" fmla="*/ 254490 w 486688"/>
              <a:gd name="connsiteY660" fmla="*/ 0 h 486745"/>
              <a:gd name="connsiteX661" fmla="*/ 346943 w 486688"/>
              <a:gd name="connsiteY661" fmla="*/ 23272 h 486745"/>
              <a:gd name="connsiteX662" fmla="*/ 421827 w 486688"/>
              <a:gd name="connsiteY662" fmla="*/ 78110 h 486745"/>
              <a:gd name="connsiteX663" fmla="*/ 441181 w 486688"/>
              <a:gd name="connsiteY663" fmla="*/ 102015 h 486745"/>
              <a:gd name="connsiteX664" fmla="*/ 478278 w 486688"/>
              <a:gd name="connsiteY664" fmla="*/ 179952 h 486745"/>
              <a:gd name="connsiteX665" fmla="*/ 483347 w 486688"/>
              <a:gd name="connsiteY665" fmla="*/ 203396 h 486745"/>
              <a:gd name="connsiteX666" fmla="*/ 486688 w 486688"/>
              <a:gd name="connsiteY666" fmla="*/ 229029 h 486745"/>
              <a:gd name="connsiteX667" fmla="*/ 486688 w 486688"/>
              <a:gd name="connsiteY667" fmla="*/ 256564 h 486745"/>
              <a:gd name="connsiteX668" fmla="*/ 483462 w 486688"/>
              <a:gd name="connsiteY668" fmla="*/ 282715 h 486745"/>
              <a:gd name="connsiteX669" fmla="*/ 306736 w 486688"/>
              <a:gd name="connsiteY669" fmla="*/ 478335 h 486745"/>
              <a:gd name="connsiteX670" fmla="*/ 283291 w 486688"/>
              <a:gd name="connsiteY670" fmla="*/ 483462 h 486745"/>
              <a:gd name="connsiteX671" fmla="*/ 257773 w 486688"/>
              <a:gd name="connsiteY671" fmla="*/ 486745 h 486745"/>
              <a:gd name="connsiteX672" fmla="*/ 232140 w 486688"/>
              <a:gd name="connsiteY672" fmla="*/ 486745 h 486745"/>
              <a:gd name="connsiteX673" fmla="*/ 205931 w 486688"/>
              <a:gd name="connsiteY673" fmla="*/ 483807 h 486745"/>
              <a:gd name="connsiteX674" fmla="*/ 181680 w 486688"/>
              <a:gd name="connsiteY674" fmla="*/ 478738 h 486745"/>
              <a:gd name="connsiteX675" fmla="*/ 138881 w 486688"/>
              <a:gd name="connsiteY675" fmla="*/ 462955 h 486745"/>
              <a:gd name="connsiteX676" fmla="*/ 60022 w 486688"/>
              <a:gd name="connsiteY676" fmla="*/ 403048 h 486745"/>
              <a:gd name="connsiteX677" fmla="*/ 56854 w 486688"/>
              <a:gd name="connsiteY677" fmla="*/ 399246 h 486745"/>
              <a:gd name="connsiteX678" fmla="*/ 50287 w 486688"/>
              <a:gd name="connsiteY678" fmla="*/ 391124 h 486745"/>
              <a:gd name="connsiteX679" fmla="*/ 22868 w 486688"/>
              <a:gd name="connsiteY679" fmla="*/ 346021 h 486745"/>
              <a:gd name="connsiteX680" fmla="*/ 2592 w 486688"/>
              <a:gd name="connsiteY680" fmla="*/ 278453 h 486745"/>
              <a:gd name="connsiteX681" fmla="*/ 0 w 486688"/>
              <a:gd name="connsiteY681" fmla="*/ 252704 h 486745"/>
              <a:gd name="connsiteX682" fmla="*/ 0 w 486688"/>
              <a:gd name="connsiteY682" fmla="*/ 230815 h 486745"/>
              <a:gd name="connsiteX683" fmla="*/ 3226 w 486688"/>
              <a:gd name="connsiteY683" fmla="*/ 204606 h 486745"/>
              <a:gd name="connsiteX684" fmla="*/ 8237 w 486688"/>
              <a:gd name="connsiteY684" fmla="*/ 180989 h 486745"/>
              <a:gd name="connsiteX685" fmla="*/ 58121 w 486688"/>
              <a:gd name="connsiteY685" fmla="*/ 85886 h 486745"/>
              <a:gd name="connsiteX686" fmla="*/ 83352 w 486688"/>
              <a:gd name="connsiteY686" fmla="*/ 60253 h 486745"/>
              <a:gd name="connsiteX687" fmla="*/ 206507 w 486688"/>
              <a:gd name="connsiteY687" fmla="*/ 2823 h 486745"/>
              <a:gd name="connsiteX688" fmla="*/ 232082 w 486688"/>
              <a:gd name="connsiteY688" fmla="*/ 0 h 486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</a:cxnLst>
            <a:rect l="l" t="t" r="r" b="b"/>
            <a:pathLst>
              <a:path w="486688" h="486745">
                <a:moveTo>
                  <a:pt x="204778" y="430927"/>
                </a:moveTo>
                <a:cubicBezTo>
                  <a:pt x="203597" y="431302"/>
                  <a:pt x="202704" y="432425"/>
                  <a:pt x="201566" y="433131"/>
                </a:cubicBezTo>
                <a:lnTo>
                  <a:pt x="201212" y="433108"/>
                </a:lnTo>
                <a:close/>
                <a:moveTo>
                  <a:pt x="217652" y="420898"/>
                </a:moveTo>
                <a:cubicBezTo>
                  <a:pt x="221483" y="421150"/>
                  <a:pt x="224594" y="423814"/>
                  <a:pt x="222463" y="427356"/>
                </a:cubicBezTo>
                <a:cubicBezTo>
                  <a:pt x="216357" y="426838"/>
                  <a:pt x="221944" y="423209"/>
                  <a:pt x="217336" y="422172"/>
                </a:cubicBezTo>
                <a:cubicBezTo>
                  <a:pt x="213995" y="421423"/>
                  <a:pt x="212440" y="425052"/>
                  <a:pt x="212094" y="427587"/>
                </a:cubicBezTo>
                <a:cubicBezTo>
                  <a:pt x="210942" y="436112"/>
                  <a:pt x="217221" y="438704"/>
                  <a:pt x="222117" y="432598"/>
                </a:cubicBezTo>
                <a:cubicBezTo>
                  <a:pt x="222175" y="435939"/>
                  <a:pt x="218373" y="439453"/>
                  <a:pt x="214110" y="438762"/>
                </a:cubicBezTo>
                <a:cubicBezTo>
                  <a:pt x="210020" y="438128"/>
                  <a:pt x="207947" y="433635"/>
                  <a:pt x="208523" y="428912"/>
                </a:cubicBezTo>
                <a:cubicBezTo>
                  <a:pt x="209271" y="422806"/>
                  <a:pt x="213822" y="420646"/>
                  <a:pt x="217652" y="420898"/>
                </a:cubicBezTo>
                <a:close/>
                <a:moveTo>
                  <a:pt x="249767" y="420156"/>
                </a:moveTo>
                <a:lnTo>
                  <a:pt x="249997" y="423036"/>
                </a:lnTo>
                <a:cubicBezTo>
                  <a:pt x="255815" y="418025"/>
                  <a:pt x="259962" y="419522"/>
                  <a:pt x="259847" y="429488"/>
                </a:cubicBezTo>
                <a:cubicBezTo>
                  <a:pt x="259732" y="439799"/>
                  <a:pt x="260538" y="435421"/>
                  <a:pt x="262266" y="438416"/>
                </a:cubicBezTo>
                <a:lnTo>
                  <a:pt x="254029" y="438359"/>
                </a:lnTo>
                <a:cubicBezTo>
                  <a:pt x="255066" y="436458"/>
                  <a:pt x="254260" y="437898"/>
                  <a:pt x="256506" y="436573"/>
                </a:cubicBezTo>
                <a:lnTo>
                  <a:pt x="255988" y="423324"/>
                </a:lnTo>
                <a:cubicBezTo>
                  <a:pt x="248326" y="421596"/>
                  <a:pt x="249248" y="431389"/>
                  <a:pt x="249939" y="434960"/>
                </a:cubicBezTo>
                <a:cubicBezTo>
                  <a:pt x="250803" y="439338"/>
                  <a:pt x="250803" y="435536"/>
                  <a:pt x="252359" y="438359"/>
                </a:cubicBezTo>
                <a:lnTo>
                  <a:pt x="244179" y="438416"/>
                </a:lnTo>
                <a:cubicBezTo>
                  <a:pt x="245619" y="435651"/>
                  <a:pt x="244985" y="438819"/>
                  <a:pt x="246195" y="435997"/>
                </a:cubicBezTo>
                <a:lnTo>
                  <a:pt x="246541" y="425455"/>
                </a:lnTo>
                <a:cubicBezTo>
                  <a:pt x="246253" y="423785"/>
                  <a:pt x="246771" y="424822"/>
                  <a:pt x="245734" y="423612"/>
                </a:cubicBezTo>
                <a:lnTo>
                  <a:pt x="244409" y="422575"/>
                </a:lnTo>
                <a:cubicBezTo>
                  <a:pt x="244294" y="422460"/>
                  <a:pt x="244064" y="422345"/>
                  <a:pt x="243891" y="422230"/>
                </a:cubicBezTo>
                <a:close/>
                <a:moveTo>
                  <a:pt x="269524" y="419349"/>
                </a:moveTo>
                <a:cubicBezTo>
                  <a:pt x="269812" y="422460"/>
                  <a:pt x="270043" y="433807"/>
                  <a:pt x="271943" y="435823"/>
                </a:cubicBezTo>
                <a:lnTo>
                  <a:pt x="273614" y="437206"/>
                </a:lnTo>
                <a:lnTo>
                  <a:pt x="265319" y="437782"/>
                </a:lnTo>
                <a:cubicBezTo>
                  <a:pt x="268142" y="434671"/>
                  <a:pt x="267738" y="437897"/>
                  <a:pt x="267047" y="428162"/>
                </a:cubicBezTo>
                <a:cubicBezTo>
                  <a:pt x="266644" y="422460"/>
                  <a:pt x="266126" y="423324"/>
                  <a:pt x="264973" y="422344"/>
                </a:cubicBezTo>
                <a:lnTo>
                  <a:pt x="263879" y="421596"/>
                </a:lnTo>
                <a:close/>
                <a:moveTo>
                  <a:pt x="199766" y="419255"/>
                </a:moveTo>
                <a:cubicBezTo>
                  <a:pt x="198053" y="419104"/>
                  <a:pt x="196166" y="420559"/>
                  <a:pt x="195389" y="423208"/>
                </a:cubicBezTo>
                <a:lnTo>
                  <a:pt x="203107" y="424936"/>
                </a:lnTo>
                <a:cubicBezTo>
                  <a:pt x="203021" y="421163"/>
                  <a:pt x="201480" y="419406"/>
                  <a:pt x="199766" y="419255"/>
                </a:cubicBezTo>
                <a:close/>
                <a:moveTo>
                  <a:pt x="199291" y="418096"/>
                </a:moveTo>
                <a:cubicBezTo>
                  <a:pt x="202848" y="418082"/>
                  <a:pt x="206074" y="420818"/>
                  <a:pt x="205642" y="426665"/>
                </a:cubicBezTo>
                <a:lnTo>
                  <a:pt x="194179" y="424706"/>
                </a:lnTo>
                <a:cubicBezTo>
                  <a:pt x="193776" y="428565"/>
                  <a:pt x="194525" y="431388"/>
                  <a:pt x="196886" y="432828"/>
                </a:cubicBezTo>
                <a:lnTo>
                  <a:pt x="201212" y="433108"/>
                </a:lnTo>
                <a:lnTo>
                  <a:pt x="195921" y="436342"/>
                </a:lnTo>
                <a:cubicBezTo>
                  <a:pt x="192624" y="435262"/>
                  <a:pt x="189974" y="431561"/>
                  <a:pt x="190953" y="426031"/>
                </a:cubicBezTo>
                <a:cubicBezTo>
                  <a:pt x="191846" y="420876"/>
                  <a:pt x="195734" y="418111"/>
                  <a:pt x="199291" y="418096"/>
                </a:cubicBezTo>
                <a:close/>
                <a:moveTo>
                  <a:pt x="283241" y="416627"/>
                </a:moveTo>
                <a:cubicBezTo>
                  <a:pt x="287050" y="415979"/>
                  <a:pt x="290780" y="417880"/>
                  <a:pt x="289455" y="421135"/>
                </a:cubicBezTo>
                <a:cubicBezTo>
                  <a:pt x="288187" y="421941"/>
                  <a:pt x="290952" y="421941"/>
                  <a:pt x="287899" y="421653"/>
                </a:cubicBezTo>
                <a:cubicBezTo>
                  <a:pt x="284443" y="421365"/>
                  <a:pt x="287554" y="418024"/>
                  <a:pt x="283118" y="418139"/>
                </a:cubicBezTo>
                <a:cubicBezTo>
                  <a:pt x="277588" y="418254"/>
                  <a:pt x="278625" y="431042"/>
                  <a:pt x="284558" y="431618"/>
                </a:cubicBezTo>
                <a:cubicBezTo>
                  <a:pt x="288879" y="432079"/>
                  <a:pt x="288706" y="429545"/>
                  <a:pt x="290549" y="427010"/>
                </a:cubicBezTo>
                <a:cubicBezTo>
                  <a:pt x="291989" y="436227"/>
                  <a:pt x="278222" y="438876"/>
                  <a:pt x="276552" y="427413"/>
                </a:cubicBezTo>
                <a:cubicBezTo>
                  <a:pt x="275544" y="420472"/>
                  <a:pt x="279432" y="417275"/>
                  <a:pt x="283241" y="416627"/>
                </a:cubicBezTo>
                <a:close/>
                <a:moveTo>
                  <a:pt x="229892" y="411515"/>
                </a:moveTo>
                <a:lnTo>
                  <a:pt x="230296" y="423669"/>
                </a:lnTo>
                <a:cubicBezTo>
                  <a:pt x="232600" y="421596"/>
                  <a:pt x="237899" y="418543"/>
                  <a:pt x="239743" y="424015"/>
                </a:cubicBezTo>
                <a:cubicBezTo>
                  <a:pt x="240722" y="426837"/>
                  <a:pt x="239915" y="433865"/>
                  <a:pt x="240376" y="435766"/>
                </a:cubicBezTo>
                <a:cubicBezTo>
                  <a:pt x="240837" y="437724"/>
                  <a:pt x="240779" y="436860"/>
                  <a:pt x="241010" y="437264"/>
                </a:cubicBezTo>
                <a:lnTo>
                  <a:pt x="242623" y="438704"/>
                </a:lnTo>
                <a:lnTo>
                  <a:pt x="234155" y="438704"/>
                </a:lnTo>
                <a:cubicBezTo>
                  <a:pt x="235134" y="437436"/>
                  <a:pt x="237784" y="439049"/>
                  <a:pt x="236862" y="427356"/>
                </a:cubicBezTo>
                <a:cubicBezTo>
                  <a:pt x="236344" y="421135"/>
                  <a:pt x="232657" y="423496"/>
                  <a:pt x="230238" y="425397"/>
                </a:cubicBezTo>
                <a:cubicBezTo>
                  <a:pt x="230008" y="433001"/>
                  <a:pt x="229144" y="435939"/>
                  <a:pt x="232427" y="438416"/>
                </a:cubicBezTo>
                <a:cubicBezTo>
                  <a:pt x="232542" y="438473"/>
                  <a:pt x="232773" y="438588"/>
                  <a:pt x="232888" y="438704"/>
                </a:cubicBezTo>
                <a:lnTo>
                  <a:pt x="224305" y="438704"/>
                </a:lnTo>
                <a:cubicBezTo>
                  <a:pt x="224420" y="438588"/>
                  <a:pt x="224708" y="438243"/>
                  <a:pt x="224766" y="438358"/>
                </a:cubicBezTo>
                <a:cubicBezTo>
                  <a:pt x="224823" y="438416"/>
                  <a:pt x="225918" y="437897"/>
                  <a:pt x="226552" y="436284"/>
                </a:cubicBezTo>
                <a:cubicBezTo>
                  <a:pt x="226609" y="436054"/>
                  <a:pt x="228107" y="417045"/>
                  <a:pt x="225630" y="414453"/>
                </a:cubicBezTo>
                <a:cubicBezTo>
                  <a:pt x="225515" y="414338"/>
                  <a:pt x="225342" y="414222"/>
                  <a:pt x="225227" y="414107"/>
                </a:cubicBezTo>
                <a:lnTo>
                  <a:pt x="224305" y="413473"/>
                </a:lnTo>
                <a:close/>
                <a:moveTo>
                  <a:pt x="189167" y="411285"/>
                </a:moveTo>
                <a:lnTo>
                  <a:pt x="187612" y="416239"/>
                </a:lnTo>
                <a:lnTo>
                  <a:pt x="190953" y="418197"/>
                </a:lnTo>
                <a:cubicBezTo>
                  <a:pt x="189801" y="419292"/>
                  <a:pt x="190838" y="419234"/>
                  <a:pt x="186863" y="418313"/>
                </a:cubicBezTo>
                <a:cubicBezTo>
                  <a:pt x="185941" y="421366"/>
                  <a:pt x="182831" y="428163"/>
                  <a:pt x="183177" y="431158"/>
                </a:cubicBezTo>
                <a:lnTo>
                  <a:pt x="186690" y="431331"/>
                </a:lnTo>
                <a:cubicBezTo>
                  <a:pt x="185538" y="433808"/>
                  <a:pt x="183465" y="434211"/>
                  <a:pt x="180700" y="433001"/>
                </a:cubicBezTo>
                <a:cubicBezTo>
                  <a:pt x="177647" y="429488"/>
                  <a:pt x="182024" y="421942"/>
                  <a:pt x="183522" y="417679"/>
                </a:cubicBezTo>
                <a:lnTo>
                  <a:pt x="181448" y="415548"/>
                </a:lnTo>
                <a:cubicBezTo>
                  <a:pt x="186518" y="413877"/>
                  <a:pt x="185884" y="412783"/>
                  <a:pt x="189167" y="411285"/>
                </a:cubicBezTo>
                <a:close/>
                <a:moveTo>
                  <a:pt x="265722" y="410939"/>
                </a:moveTo>
                <a:cubicBezTo>
                  <a:pt x="266701" y="410766"/>
                  <a:pt x="268833" y="410536"/>
                  <a:pt x="268833" y="411688"/>
                </a:cubicBezTo>
                <a:cubicBezTo>
                  <a:pt x="268833" y="411688"/>
                  <a:pt x="270042" y="415202"/>
                  <a:pt x="265895" y="413934"/>
                </a:cubicBezTo>
                <a:close/>
                <a:moveTo>
                  <a:pt x="164111" y="406043"/>
                </a:moveTo>
                <a:lnTo>
                  <a:pt x="171369" y="409326"/>
                </a:lnTo>
                <a:lnTo>
                  <a:pt x="168661" y="410306"/>
                </a:lnTo>
                <a:lnTo>
                  <a:pt x="168604" y="421365"/>
                </a:lnTo>
                <a:lnTo>
                  <a:pt x="173615" y="416930"/>
                </a:lnTo>
                <a:cubicBezTo>
                  <a:pt x="178223" y="412783"/>
                  <a:pt x="175286" y="413647"/>
                  <a:pt x="176322" y="411630"/>
                </a:cubicBezTo>
                <a:cubicBezTo>
                  <a:pt x="178396" y="412725"/>
                  <a:pt x="179087" y="412610"/>
                  <a:pt x="180643" y="414165"/>
                </a:cubicBezTo>
                <a:cubicBezTo>
                  <a:pt x="176207" y="416469"/>
                  <a:pt x="172290" y="420847"/>
                  <a:pt x="169180" y="423670"/>
                </a:cubicBezTo>
                <a:cubicBezTo>
                  <a:pt x="163247" y="429027"/>
                  <a:pt x="161864" y="432828"/>
                  <a:pt x="155355" y="430351"/>
                </a:cubicBezTo>
                <a:cubicBezTo>
                  <a:pt x="153742" y="421826"/>
                  <a:pt x="162037" y="433059"/>
                  <a:pt x="165032" y="425052"/>
                </a:cubicBezTo>
                <a:cubicBezTo>
                  <a:pt x="166300" y="421711"/>
                  <a:pt x="165032" y="408520"/>
                  <a:pt x="164111" y="406043"/>
                </a:cubicBezTo>
                <a:close/>
                <a:moveTo>
                  <a:pt x="147334" y="394500"/>
                </a:moveTo>
                <a:cubicBezTo>
                  <a:pt x="144669" y="393960"/>
                  <a:pt x="140867" y="395818"/>
                  <a:pt x="138592" y="400801"/>
                </a:cubicBezTo>
                <a:cubicBezTo>
                  <a:pt x="134099" y="410535"/>
                  <a:pt x="145389" y="410535"/>
                  <a:pt x="149249" y="402586"/>
                </a:cubicBezTo>
                <a:cubicBezTo>
                  <a:pt x="151524" y="397978"/>
                  <a:pt x="149998" y="395040"/>
                  <a:pt x="147334" y="394500"/>
                </a:cubicBezTo>
                <a:close/>
                <a:moveTo>
                  <a:pt x="161173" y="394177"/>
                </a:moveTo>
                <a:lnTo>
                  <a:pt x="165320" y="395156"/>
                </a:lnTo>
                <a:cubicBezTo>
                  <a:pt x="166876" y="395847"/>
                  <a:pt x="166069" y="395502"/>
                  <a:pt x="166876" y="396020"/>
                </a:cubicBezTo>
                <a:lnTo>
                  <a:pt x="155355" y="413359"/>
                </a:lnTo>
                <a:cubicBezTo>
                  <a:pt x="152993" y="416700"/>
                  <a:pt x="153396" y="415893"/>
                  <a:pt x="154491" y="419407"/>
                </a:cubicBezTo>
                <a:cubicBezTo>
                  <a:pt x="152705" y="418601"/>
                  <a:pt x="149364" y="416354"/>
                  <a:pt x="147809" y="414799"/>
                </a:cubicBezTo>
                <a:cubicBezTo>
                  <a:pt x="147924" y="414741"/>
                  <a:pt x="148097" y="414626"/>
                  <a:pt x="148155" y="414741"/>
                </a:cubicBezTo>
                <a:cubicBezTo>
                  <a:pt x="148155" y="414741"/>
                  <a:pt x="150056" y="415375"/>
                  <a:pt x="152417" y="411803"/>
                </a:cubicBezTo>
                <a:lnTo>
                  <a:pt x="162037" y="397115"/>
                </a:lnTo>
                <a:close/>
                <a:moveTo>
                  <a:pt x="146592" y="392988"/>
                </a:moveTo>
                <a:cubicBezTo>
                  <a:pt x="150761" y="393945"/>
                  <a:pt x="153943" y="397690"/>
                  <a:pt x="151899" y="403681"/>
                </a:cubicBezTo>
                <a:cubicBezTo>
                  <a:pt x="148327" y="414222"/>
                  <a:pt x="131046" y="410881"/>
                  <a:pt x="135367" y="399015"/>
                </a:cubicBezTo>
                <a:cubicBezTo>
                  <a:pt x="137267" y="393859"/>
                  <a:pt x="142423" y="392030"/>
                  <a:pt x="146592" y="392988"/>
                </a:cubicBezTo>
                <a:close/>
                <a:moveTo>
                  <a:pt x="330525" y="388186"/>
                </a:moveTo>
                <a:cubicBezTo>
                  <a:pt x="327702" y="393889"/>
                  <a:pt x="328336" y="391585"/>
                  <a:pt x="334903" y="403508"/>
                </a:cubicBezTo>
                <a:cubicBezTo>
                  <a:pt x="338705" y="410363"/>
                  <a:pt x="336919" y="415202"/>
                  <a:pt x="331216" y="418312"/>
                </a:cubicBezTo>
                <a:cubicBezTo>
                  <a:pt x="321366" y="423669"/>
                  <a:pt x="318716" y="414856"/>
                  <a:pt x="313359" y="405525"/>
                </a:cubicBezTo>
                <a:cubicBezTo>
                  <a:pt x="310249" y="400167"/>
                  <a:pt x="309327" y="402817"/>
                  <a:pt x="307311" y="401608"/>
                </a:cubicBezTo>
                <a:cubicBezTo>
                  <a:pt x="310422" y="400398"/>
                  <a:pt x="313993" y="397114"/>
                  <a:pt x="316988" y="396884"/>
                </a:cubicBezTo>
                <a:cubicBezTo>
                  <a:pt x="313475" y="400859"/>
                  <a:pt x="314396" y="399476"/>
                  <a:pt x="320156" y="409845"/>
                </a:cubicBezTo>
                <a:cubicBezTo>
                  <a:pt x="322288" y="413762"/>
                  <a:pt x="325226" y="420444"/>
                  <a:pt x="331907" y="415663"/>
                </a:cubicBezTo>
                <a:cubicBezTo>
                  <a:pt x="338762" y="410824"/>
                  <a:pt x="332253" y="403048"/>
                  <a:pt x="328451" y="395962"/>
                </a:cubicBezTo>
                <a:cubicBezTo>
                  <a:pt x="327818" y="394695"/>
                  <a:pt x="327299" y="393716"/>
                  <a:pt x="326378" y="393255"/>
                </a:cubicBezTo>
                <a:cubicBezTo>
                  <a:pt x="324650" y="392333"/>
                  <a:pt x="324189" y="393428"/>
                  <a:pt x="322806" y="392506"/>
                </a:cubicBezTo>
                <a:close/>
                <a:moveTo>
                  <a:pt x="344891" y="386328"/>
                </a:moveTo>
                <a:cubicBezTo>
                  <a:pt x="346611" y="385824"/>
                  <a:pt x="348584" y="386804"/>
                  <a:pt x="350341" y="389454"/>
                </a:cubicBezTo>
                <a:cubicBezTo>
                  <a:pt x="355929" y="397806"/>
                  <a:pt x="351954" y="396135"/>
                  <a:pt x="358348" y="398785"/>
                </a:cubicBezTo>
                <a:cubicBezTo>
                  <a:pt x="356793" y="400340"/>
                  <a:pt x="353279" y="402587"/>
                  <a:pt x="351032" y="402760"/>
                </a:cubicBezTo>
                <a:cubicBezTo>
                  <a:pt x="354028" y="400283"/>
                  <a:pt x="351436" y="397979"/>
                  <a:pt x="349765" y="394868"/>
                </a:cubicBezTo>
                <a:cubicBezTo>
                  <a:pt x="348498" y="392564"/>
                  <a:pt x="347115" y="388013"/>
                  <a:pt x="343544" y="390030"/>
                </a:cubicBezTo>
                <a:cubicBezTo>
                  <a:pt x="339339" y="392334"/>
                  <a:pt x="344984" y="402241"/>
                  <a:pt x="348037" y="403566"/>
                </a:cubicBezTo>
                <a:cubicBezTo>
                  <a:pt x="348210" y="403624"/>
                  <a:pt x="348440" y="403681"/>
                  <a:pt x="348555" y="403739"/>
                </a:cubicBezTo>
                <a:cubicBezTo>
                  <a:pt x="349304" y="404027"/>
                  <a:pt x="349708" y="404200"/>
                  <a:pt x="349996" y="404257"/>
                </a:cubicBezTo>
                <a:lnTo>
                  <a:pt x="342680" y="408232"/>
                </a:lnTo>
                <a:cubicBezTo>
                  <a:pt x="344984" y="404833"/>
                  <a:pt x="343198" y="403912"/>
                  <a:pt x="341125" y="400110"/>
                </a:cubicBezTo>
                <a:cubicBezTo>
                  <a:pt x="340491" y="398958"/>
                  <a:pt x="340030" y="397748"/>
                  <a:pt x="339166" y="396481"/>
                </a:cubicBezTo>
                <a:cubicBezTo>
                  <a:pt x="337611" y="394235"/>
                  <a:pt x="336747" y="394811"/>
                  <a:pt x="335422" y="393947"/>
                </a:cubicBezTo>
                <a:cubicBezTo>
                  <a:pt x="336459" y="392622"/>
                  <a:pt x="337381" y="391412"/>
                  <a:pt x="338417" y="390030"/>
                </a:cubicBezTo>
                <a:lnTo>
                  <a:pt x="340952" y="392103"/>
                </a:lnTo>
                <a:cubicBezTo>
                  <a:pt x="341701" y="388820"/>
                  <a:pt x="343170" y="386832"/>
                  <a:pt x="344891" y="386328"/>
                </a:cubicBezTo>
                <a:close/>
                <a:moveTo>
                  <a:pt x="357023" y="377875"/>
                </a:moveTo>
                <a:cubicBezTo>
                  <a:pt x="360364" y="380986"/>
                  <a:pt x="362899" y="388474"/>
                  <a:pt x="366873" y="390432"/>
                </a:cubicBezTo>
                <a:cubicBezTo>
                  <a:pt x="367046" y="390548"/>
                  <a:pt x="367219" y="390605"/>
                  <a:pt x="367392" y="390663"/>
                </a:cubicBezTo>
                <a:cubicBezTo>
                  <a:pt x="367565" y="390778"/>
                  <a:pt x="367737" y="390836"/>
                  <a:pt x="367910" y="390893"/>
                </a:cubicBezTo>
                <a:cubicBezTo>
                  <a:pt x="368083" y="391008"/>
                  <a:pt x="368371" y="391066"/>
                  <a:pt x="368544" y="391066"/>
                </a:cubicBezTo>
                <a:cubicBezTo>
                  <a:pt x="368659" y="391124"/>
                  <a:pt x="368889" y="391181"/>
                  <a:pt x="369062" y="391297"/>
                </a:cubicBezTo>
                <a:cubicBezTo>
                  <a:pt x="366931" y="392333"/>
                  <a:pt x="364800" y="394810"/>
                  <a:pt x="362092" y="395271"/>
                </a:cubicBezTo>
                <a:cubicBezTo>
                  <a:pt x="363936" y="392449"/>
                  <a:pt x="363014" y="391988"/>
                  <a:pt x="360998" y="389165"/>
                </a:cubicBezTo>
                <a:cubicBezTo>
                  <a:pt x="359212" y="386688"/>
                  <a:pt x="358406" y="385191"/>
                  <a:pt x="356793" y="382886"/>
                </a:cubicBezTo>
                <a:cubicBezTo>
                  <a:pt x="353221" y="382080"/>
                  <a:pt x="354546" y="383923"/>
                  <a:pt x="353567" y="382714"/>
                </a:cubicBezTo>
                <a:cubicBezTo>
                  <a:pt x="354719" y="380237"/>
                  <a:pt x="355237" y="379200"/>
                  <a:pt x="357023" y="377875"/>
                </a:cubicBezTo>
                <a:close/>
                <a:moveTo>
                  <a:pt x="138074" y="373036"/>
                </a:moveTo>
                <a:cubicBezTo>
                  <a:pt x="135713" y="374189"/>
                  <a:pt x="130067" y="380871"/>
                  <a:pt x="129146" y="382771"/>
                </a:cubicBezTo>
                <a:cubicBezTo>
                  <a:pt x="131623" y="386285"/>
                  <a:pt x="137383" y="390490"/>
                  <a:pt x="141991" y="385997"/>
                </a:cubicBezTo>
                <a:cubicBezTo>
                  <a:pt x="147636" y="380525"/>
                  <a:pt x="141588" y="374649"/>
                  <a:pt x="138074" y="373036"/>
                </a:cubicBezTo>
                <a:close/>
                <a:moveTo>
                  <a:pt x="350456" y="371423"/>
                </a:moveTo>
                <a:cubicBezTo>
                  <a:pt x="354085" y="369810"/>
                  <a:pt x="355237" y="374591"/>
                  <a:pt x="351090" y="374706"/>
                </a:cubicBezTo>
                <a:cubicBezTo>
                  <a:pt x="349650" y="373209"/>
                  <a:pt x="349189" y="373670"/>
                  <a:pt x="350456" y="371423"/>
                </a:cubicBezTo>
                <a:close/>
                <a:moveTo>
                  <a:pt x="133120" y="367449"/>
                </a:moveTo>
                <a:cubicBezTo>
                  <a:pt x="134388" y="367852"/>
                  <a:pt x="148443" y="376550"/>
                  <a:pt x="146888" y="384615"/>
                </a:cubicBezTo>
                <a:cubicBezTo>
                  <a:pt x="146139" y="388359"/>
                  <a:pt x="142164" y="391239"/>
                  <a:pt x="137556" y="390375"/>
                </a:cubicBezTo>
                <a:cubicBezTo>
                  <a:pt x="132948" y="389511"/>
                  <a:pt x="131508" y="385940"/>
                  <a:pt x="127303" y="383923"/>
                </a:cubicBezTo>
                <a:cubicBezTo>
                  <a:pt x="123040" y="391527"/>
                  <a:pt x="118144" y="390721"/>
                  <a:pt x="121715" y="395790"/>
                </a:cubicBezTo>
                <a:cubicBezTo>
                  <a:pt x="119699" y="395847"/>
                  <a:pt x="114515" y="392045"/>
                  <a:pt x="114630" y="389396"/>
                </a:cubicBezTo>
                <a:cubicBezTo>
                  <a:pt x="116012" y="390375"/>
                  <a:pt x="115782" y="390317"/>
                  <a:pt x="118028" y="390548"/>
                </a:cubicBezTo>
                <a:cubicBezTo>
                  <a:pt x="123558" y="380986"/>
                  <a:pt x="137556" y="372633"/>
                  <a:pt x="133120" y="367449"/>
                </a:cubicBezTo>
                <a:close/>
                <a:moveTo>
                  <a:pt x="379370" y="362259"/>
                </a:moveTo>
                <a:lnTo>
                  <a:pt x="379514" y="363296"/>
                </a:lnTo>
                <a:lnTo>
                  <a:pt x="379257" y="363532"/>
                </a:lnTo>
                <a:close/>
                <a:moveTo>
                  <a:pt x="375686" y="361343"/>
                </a:moveTo>
                <a:cubicBezTo>
                  <a:pt x="375110" y="368083"/>
                  <a:pt x="379085" y="373958"/>
                  <a:pt x="380237" y="381043"/>
                </a:cubicBezTo>
                <a:cubicBezTo>
                  <a:pt x="373267" y="379258"/>
                  <a:pt x="369523" y="373958"/>
                  <a:pt x="361516" y="373440"/>
                </a:cubicBezTo>
                <a:cubicBezTo>
                  <a:pt x="362438" y="372518"/>
                  <a:pt x="362783" y="371884"/>
                  <a:pt x="363935" y="370905"/>
                </a:cubicBezTo>
                <a:cubicBezTo>
                  <a:pt x="365145" y="369868"/>
                  <a:pt x="366182" y="369292"/>
                  <a:pt x="367449" y="368313"/>
                </a:cubicBezTo>
                <a:cubicBezTo>
                  <a:pt x="367795" y="368947"/>
                  <a:pt x="365318" y="372000"/>
                  <a:pt x="377126" y="375974"/>
                </a:cubicBezTo>
                <a:lnTo>
                  <a:pt x="373958" y="365318"/>
                </a:lnTo>
                <a:lnTo>
                  <a:pt x="371193" y="365087"/>
                </a:lnTo>
                <a:cubicBezTo>
                  <a:pt x="373325" y="363359"/>
                  <a:pt x="373094" y="362553"/>
                  <a:pt x="375686" y="361343"/>
                </a:cubicBezTo>
                <a:close/>
                <a:moveTo>
                  <a:pt x="388762" y="356332"/>
                </a:moveTo>
                <a:lnTo>
                  <a:pt x="380755" y="365030"/>
                </a:lnTo>
                <a:cubicBezTo>
                  <a:pt x="386227" y="369120"/>
                  <a:pt x="393427" y="368947"/>
                  <a:pt x="391238" y="359788"/>
                </a:cubicBezTo>
                <a:cubicBezTo>
                  <a:pt x="398266" y="362783"/>
                  <a:pt x="390259" y="378509"/>
                  <a:pt x="380236" y="368486"/>
                </a:cubicBezTo>
                <a:lnTo>
                  <a:pt x="379514" y="363296"/>
                </a:lnTo>
                <a:lnTo>
                  <a:pt x="385536" y="357772"/>
                </a:lnTo>
                <a:cubicBezTo>
                  <a:pt x="382858" y="356389"/>
                  <a:pt x="380899" y="356303"/>
                  <a:pt x="379805" y="357325"/>
                </a:cubicBezTo>
                <a:lnTo>
                  <a:pt x="379370" y="362259"/>
                </a:lnTo>
                <a:lnTo>
                  <a:pt x="378624" y="356900"/>
                </a:lnTo>
                <a:cubicBezTo>
                  <a:pt x="380640" y="353869"/>
                  <a:pt x="384615" y="352674"/>
                  <a:pt x="388762" y="356332"/>
                </a:cubicBezTo>
                <a:close/>
                <a:moveTo>
                  <a:pt x="97521" y="350917"/>
                </a:moveTo>
                <a:lnTo>
                  <a:pt x="101611" y="353740"/>
                </a:lnTo>
                <a:lnTo>
                  <a:pt x="100920" y="356274"/>
                </a:lnTo>
                <a:cubicBezTo>
                  <a:pt x="100920" y="356332"/>
                  <a:pt x="100804" y="356447"/>
                  <a:pt x="100804" y="356562"/>
                </a:cubicBezTo>
                <a:cubicBezTo>
                  <a:pt x="103109" y="357599"/>
                  <a:pt x="105125" y="357714"/>
                  <a:pt x="105989" y="360018"/>
                </a:cubicBezTo>
                <a:cubicBezTo>
                  <a:pt x="107083" y="363302"/>
                  <a:pt x="105125" y="365203"/>
                  <a:pt x="103569" y="366355"/>
                </a:cubicBezTo>
                <a:lnTo>
                  <a:pt x="96311" y="371712"/>
                </a:lnTo>
                <a:cubicBezTo>
                  <a:pt x="95217" y="373094"/>
                  <a:pt x="96139" y="371827"/>
                  <a:pt x="95505" y="373152"/>
                </a:cubicBezTo>
                <a:lnTo>
                  <a:pt x="94871" y="374822"/>
                </a:lnTo>
                <a:cubicBezTo>
                  <a:pt x="94814" y="374995"/>
                  <a:pt x="94756" y="375225"/>
                  <a:pt x="94641" y="375398"/>
                </a:cubicBezTo>
                <a:lnTo>
                  <a:pt x="90378" y="368486"/>
                </a:lnTo>
                <a:cubicBezTo>
                  <a:pt x="93489" y="368832"/>
                  <a:pt x="89687" y="368832"/>
                  <a:pt x="92279" y="368947"/>
                </a:cubicBezTo>
                <a:cubicBezTo>
                  <a:pt x="95159" y="369062"/>
                  <a:pt x="93489" y="369292"/>
                  <a:pt x="98673" y="365721"/>
                </a:cubicBezTo>
                <a:cubicBezTo>
                  <a:pt x="100574" y="364454"/>
                  <a:pt x="104952" y="361977"/>
                  <a:pt x="101957" y="358981"/>
                </a:cubicBezTo>
                <a:cubicBezTo>
                  <a:pt x="98270" y="355295"/>
                  <a:pt x="90148" y="363532"/>
                  <a:pt x="90148" y="363532"/>
                </a:cubicBezTo>
                <a:cubicBezTo>
                  <a:pt x="88017" y="366412"/>
                  <a:pt x="90148" y="364742"/>
                  <a:pt x="89514" y="367161"/>
                </a:cubicBezTo>
                <a:cubicBezTo>
                  <a:pt x="87613" y="364972"/>
                  <a:pt x="86173" y="362553"/>
                  <a:pt x="84618" y="360076"/>
                </a:cubicBezTo>
                <a:cubicBezTo>
                  <a:pt x="89111" y="361113"/>
                  <a:pt x="89284" y="359845"/>
                  <a:pt x="92970" y="357253"/>
                </a:cubicBezTo>
                <a:cubicBezTo>
                  <a:pt x="93834" y="356620"/>
                  <a:pt x="95966" y="355180"/>
                  <a:pt x="96542" y="354488"/>
                </a:cubicBezTo>
                <a:cubicBezTo>
                  <a:pt x="99537" y="350687"/>
                  <a:pt x="94814" y="353164"/>
                  <a:pt x="97521" y="350917"/>
                </a:cubicBezTo>
                <a:close/>
                <a:moveTo>
                  <a:pt x="82610" y="344473"/>
                </a:moveTo>
                <a:cubicBezTo>
                  <a:pt x="80860" y="344307"/>
                  <a:pt x="79319" y="345214"/>
                  <a:pt x="78628" y="347922"/>
                </a:cubicBezTo>
                <a:cubicBezTo>
                  <a:pt x="80011" y="350514"/>
                  <a:pt x="80183" y="350283"/>
                  <a:pt x="82891" y="351147"/>
                </a:cubicBezTo>
                <a:lnTo>
                  <a:pt x="87845" y="347461"/>
                </a:lnTo>
                <a:cubicBezTo>
                  <a:pt x="86318" y="345877"/>
                  <a:pt x="84360" y="344638"/>
                  <a:pt x="82610" y="344473"/>
                </a:cubicBezTo>
                <a:close/>
                <a:moveTo>
                  <a:pt x="391527" y="340663"/>
                </a:moveTo>
                <a:cubicBezTo>
                  <a:pt x="392219" y="339597"/>
                  <a:pt x="393428" y="339395"/>
                  <a:pt x="395214" y="340893"/>
                </a:cubicBezTo>
                <a:cubicBezTo>
                  <a:pt x="394638" y="345041"/>
                  <a:pt x="395098" y="341988"/>
                  <a:pt x="392161" y="344465"/>
                </a:cubicBezTo>
                <a:cubicBezTo>
                  <a:pt x="392391" y="348094"/>
                  <a:pt x="394465" y="349304"/>
                  <a:pt x="396539" y="350916"/>
                </a:cubicBezTo>
                <a:cubicBezTo>
                  <a:pt x="399476" y="353221"/>
                  <a:pt x="399880" y="354776"/>
                  <a:pt x="403739" y="352817"/>
                </a:cubicBezTo>
                <a:cubicBezTo>
                  <a:pt x="402529" y="356389"/>
                  <a:pt x="400571" y="356734"/>
                  <a:pt x="399015" y="359960"/>
                </a:cubicBezTo>
                <a:lnTo>
                  <a:pt x="398439" y="358117"/>
                </a:lnTo>
                <a:cubicBezTo>
                  <a:pt x="397633" y="355352"/>
                  <a:pt x="393486" y="352011"/>
                  <a:pt x="390951" y="350168"/>
                </a:cubicBezTo>
                <a:cubicBezTo>
                  <a:pt x="388705" y="348555"/>
                  <a:pt x="388762" y="349188"/>
                  <a:pt x="386458" y="350168"/>
                </a:cubicBezTo>
                <a:lnTo>
                  <a:pt x="388013" y="344695"/>
                </a:lnTo>
                <a:lnTo>
                  <a:pt x="390951" y="345617"/>
                </a:lnTo>
                <a:cubicBezTo>
                  <a:pt x="390663" y="343658"/>
                  <a:pt x="390836" y="341728"/>
                  <a:pt x="391527" y="340663"/>
                </a:cubicBezTo>
                <a:close/>
                <a:moveTo>
                  <a:pt x="90580" y="338726"/>
                </a:moveTo>
                <a:cubicBezTo>
                  <a:pt x="92827" y="339684"/>
                  <a:pt x="95131" y="342161"/>
                  <a:pt x="95391" y="345214"/>
                </a:cubicBezTo>
                <a:cubicBezTo>
                  <a:pt x="95679" y="348728"/>
                  <a:pt x="93605" y="349304"/>
                  <a:pt x="91416" y="350744"/>
                </a:cubicBezTo>
                <a:cubicBezTo>
                  <a:pt x="89400" y="352127"/>
                  <a:pt x="87441" y="353740"/>
                  <a:pt x="85310" y="355122"/>
                </a:cubicBezTo>
                <a:cubicBezTo>
                  <a:pt x="85656" y="357541"/>
                  <a:pt x="84849" y="355410"/>
                  <a:pt x="87096" y="357599"/>
                </a:cubicBezTo>
                <a:cubicBezTo>
                  <a:pt x="79838" y="358233"/>
                  <a:pt x="82603" y="355007"/>
                  <a:pt x="81739" y="352933"/>
                </a:cubicBezTo>
                <a:cubicBezTo>
                  <a:pt x="80702" y="350571"/>
                  <a:pt x="76612" y="352242"/>
                  <a:pt x="76842" y="347173"/>
                </a:cubicBezTo>
                <a:cubicBezTo>
                  <a:pt x="77015" y="344062"/>
                  <a:pt x="79780" y="342334"/>
                  <a:pt x="83294" y="343256"/>
                </a:cubicBezTo>
                <a:cubicBezTo>
                  <a:pt x="86232" y="344062"/>
                  <a:pt x="87729" y="346251"/>
                  <a:pt x="90667" y="347000"/>
                </a:cubicBezTo>
                <a:cubicBezTo>
                  <a:pt x="91762" y="345963"/>
                  <a:pt x="94584" y="344005"/>
                  <a:pt x="92050" y="341643"/>
                </a:cubicBezTo>
                <a:cubicBezTo>
                  <a:pt x="89169" y="338936"/>
                  <a:pt x="89803" y="343602"/>
                  <a:pt x="86116" y="341355"/>
                </a:cubicBezTo>
                <a:cubicBezTo>
                  <a:pt x="86145" y="338331"/>
                  <a:pt x="88334" y="337769"/>
                  <a:pt x="90580" y="338726"/>
                </a:cubicBezTo>
                <a:close/>
                <a:moveTo>
                  <a:pt x="412782" y="333405"/>
                </a:moveTo>
                <a:cubicBezTo>
                  <a:pt x="419579" y="338532"/>
                  <a:pt x="413243" y="342622"/>
                  <a:pt x="410017" y="346020"/>
                </a:cubicBezTo>
                <a:cubicBezTo>
                  <a:pt x="407137" y="344408"/>
                  <a:pt x="406331" y="343601"/>
                  <a:pt x="405928" y="341815"/>
                </a:cubicBezTo>
                <a:cubicBezTo>
                  <a:pt x="412725" y="344292"/>
                  <a:pt x="415605" y="339857"/>
                  <a:pt x="412667" y="337438"/>
                </a:cubicBezTo>
                <a:cubicBezTo>
                  <a:pt x="409211" y="335191"/>
                  <a:pt x="406907" y="339742"/>
                  <a:pt x="400743" y="338762"/>
                </a:cubicBezTo>
                <a:lnTo>
                  <a:pt x="401254" y="335040"/>
                </a:lnTo>
                <a:lnTo>
                  <a:pt x="406230" y="334463"/>
                </a:lnTo>
                <a:cubicBezTo>
                  <a:pt x="407814" y="333650"/>
                  <a:pt x="409528" y="332771"/>
                  <a:pt x="412782" y="333405"/>
                </a:cubicBezTo>
                <a:close/>
                <a:moveTo>
                  <a:pt x="401770" y="331290"/>
                </a:moveTo>
                <a:lnTo>
                  <a:pt x="401254" y="335040"/>
                </a:lnTo>
                <a:lnTo>
                  <a:pt x="400455" y="335133"/>
                </a:lnTo>
                <a:close/>
                <a:moveTo>
                  <a:pt x="89284" y="327753"/>
                </a:moveTo>
                <a:cubicBezTo>
                  <a:pt x="90076" y="327890"/>
                  <a:pt x="90868" y="328826"/>
                  <a:pt x="91012" y="329373"/>
                </a:cubicBezTo>
                <a:cubicBezTo>
                  <a:pt x="91243" y="330352"/>
                  <a:pt x="91070" y="330640"/>
                  <a:pt x="90955" y="331562"/>
                </a:cubicBezTo>
                <a:cubicBezTo>
                  <a:pt x="87902" y="332368"/>
                  <a:pt x="86519" y="332887"/>
                  <a:pt x="83812" y="331274"/>
                </a:cubicBezTo>
                <a:lnTo>
                  <a:pt x="87556" y="330928"/>
                </a:lnTo>
                <a:cubicBezTo>
                  <a:pt x="87700" y="328278"/>
                  <a:pt x="88492" y="327616"/>
                  <a:pt x="89284" y="327753"/>
                </a:cubicBezTo>
                <a:close/>
                <a:moveTo>
                  <a:pt x="403969" y="326781"/>
                </a:moveTo>
                <a:cubicBezTo>
                  <a:pt x="405697" y="330064"/>
                  <a:pt x="406216" y="327933"/>
                  <a:pt x="407252" y="331044"/>
                </a:cubicBezTo>
                <a:cubicBezTo>
                  <a:pt x="405323" y="330439"/>
                  <a:pt x="403335" y="330165"/>
                  <a:pt x="401975" y="330691"/>
                </a:cubicBezTo>
                <a:lnTo>
                  <a:pt x="401770" y="331290"/>
                </a:lnTo>
                <a:lnTo>
                  <a:pt x="402183" y="328279"/>
                </a:lnTo>
                <a:cubicBezTo>
                  <a:pt x="402356" y="328163"/>
                  <a:pt x="402817" y="327645"/>
                  <a:pt x="402990" y="327530"/>
                </a:cubicBezTo>
                <a:close/>
                <a:moveTo>
                  <a:pt x="409845" y="314512"/>
                </a:moveTo>
                <a:cubicBezTo>
                  <a:pt x="418197" y="318256"/>
                  <a:pt x="419292" y="324593"/>
                  <a:pt x="425801" y="322404"/>
                </a:cubicBezTo>
                <a:cubicBezTo>
                  <a:pt x="424649" y="325226"/>
                  <a:pt x="423094" y="326493"/>
                  <a:pt x="421827" y="329258"/>
                </a:cubicBezTo>
                <a:lnTo>
                  <a:pt x="420905" y="327242"/>
                </a:lnTo>
                <a:cubicBezTo>
                  <a:pt x="419695" y="324938"/>
                  <a:pt x="412092" y="319523"/>
                  <a:pt x="410709" y="319639"/>
                </a:cubicBezTo>
                <a:lnTo>
                  <a:pt x="409787" y="319927"/>
                </a:lnTo>
                <a:cubicBezTo>
                  <a:pt x="409672" y="319984"/>
                  <a:pt x="409442" y="320157"/>
                  <a:pt x="409327" y="320215"/>
                </a:cubicBezTo>
                <a:lnTo>
                  <a:pt x="408405" y="320964"/>
                </a:lnTo>
                <a:close/>
                <a:moveTo>
                  <a:pt x="73213" y="311747"/>
                </a:moveTo>
                <a:lnTo>
                  <a:pt x="77246" y="315722"/>
                </a:lnTo>
                <a:cubicBezTo>
                  <a:pt x="75345" y="317738"/>
                  <a:pt x="71773" y="318775"/>
                  <a:pt x="69124" y="320157"/>
                </a:cubicBezTo>
                <a:cubicBezTo>
                  <a:pt x="67856" y="320791"/>
                  <a:pt x="65955" y="321540"/>
                  <a:pt x="64861" y="322173"/>
                </a:cubicBezTo>
                <a:cubicBezTo>
                  <a:pt x="61808" y="323959"/>
                  <a:pt x="63709" y="323383"/>
                  <a:pt x="62730" y="325687"/>
                </a:cubicBezTo>
                <a:cubicBezTo>
                  <a:pt x="61232" y="323959"/>
                  <a:pt x="59792" y="320848"/>
                  <a:pt x="59331" y="318141"/>
                </a:cubicBezTo>
                <a:cubicBezTo>
                  <a:pt x="62269" y="320503"/>
                  <a:pt x="61981" y="319754"/>
                  <a:pt x="67511" y="317104"/>
                </a:cubicBezTo>
                <a:cubicBezTo>
                  <a:pt x="68547" y="316586"/>
                  <a:pt x="70967" y="315664"/>
                  <a:pt x="71773" y="315030"/>
                </a:cubicBezTo>
                <a:cubicBezTo>
                  <a:pt x="75287" y="312208"/>
                  <a:pt x="70679" y="312093"/>
                  <a:pt x="73213" y="311747"/>
                </a:cubicBezTo>
                <a:close/>
                <a:moveTo>
                  <a:pt x="84330" y="310306"/>
                </a:moveTo>
                <a:lnTo>
                  <a:pt x="84791" y="313359"/>
                </a:lnTo>
                <a:lnTo>
                  <a:pt x="81277" y="313475"/>
                </a:lnTo>
                <a:cubicBezTo>
                  <a:pt x="80932" y="310882"/>
                  <a:pt x="80989" y="308693"/>
                  <a:pt x="84330" y="310306"/>
                </a:cubicBezTo>
                <a:close/>
                <a:moveTo>
                  <a:pt x="413186" y="300111"/>
                </a:moveTo>
                <a:cubicBezTo>
                  <a:pt x="415087" y="300802"/>
                  <a:pt x="415836" y="301724"/>
                  <a:pt x="417737" y="302761"/>
                </a:cubicBezTo>
                <a:lnTo>
                  <a:pt x="418485" y="302012"/>
                </a:lnTo>
                <a:cubicBezTo>
                  <a:pt x="418543" y="301897"/>
                  <a:pt x="419061" y="301378"/>
                  <a:pt x="419177" y="301263"/>
                </a:cubicBezTo>
                <a:cubicBezTo>
                  <a:pt x="420674" y="299938"/>
                  <a:pt x="419292" y="300572"/>
                  <a:pt x="420790" y="300226"/>
                </a:cubicBezTo>
                <a:cubicBezTo>
                  <a:pt x="421020" y="302588"/>
                  <a:pt x="420559" y="301263"/>
                  <a:pt x="419580" y="304028"/>
                </a:cubicBezTo>
                <a:cubicBezTo>
                  <a:pt x="421596" y="305929"/>
                  <a:pt x="427356" y="310480"/>
                  <a:pt x="430236" y="311056"/>
                </a:cubicBezTo>
                <a:lnTo>
                  <a:pt x="430812" y="310019"/>
                </a:lnTo>
                <a:cubicBezTo>
                  <a:pt x="430870" y="309904"/>
                  <a:pt x="430985" y="309616"/>
                  <a:pt x="431043" y="309500"/>
                </a:cubicBezTo>
                <a:cubicBezTo>
                  <a:pt x="431504" y="308406"/>
                  <a:pt x="431100" y="308867"/>
                  <a:pt x="431677" y="307772"/>
                </a:cubicBezTo>
                <a:cubicBezTo>
                  <a:pt x="433981" y="310537"/>
                  <a:pt x="433635" y="318486"/>
                  <a:pt x="424073" y="311574"/>
                </a:cubicBezTo>
                <a:cubicBezTo>
                  <a:pt x="421769" y="309846"/>
                  <a:pt x="419580" y="308521"/>
                  <a:pt x="417794" y="306908"/>
                </a:cubicBezTo>
                <a:lnTo>
                  <a:pt x="415490" y="308694"/>
                </a:lnTo>
                <a:cubicBezTo>
                  <a:pt x="415087" y="305065"/>
                  <a:pt x="414223" y="302358"/>
                  <a:pt x="413186" y="300111"/>
                </a:cubicBezTo>
                <a:close/>
                <a:moveTo>
                  <a:pt x="70448" y="278279"/>
                </a:moveTo>
                <a:lnTo>
                  <a:pt x="74710" y="289339"/>
                </a:lnTo>
                <a:cubicBezTo>
                  <a:pt x="71542" y="287668"/>
                  <a:pt x="74998" y="288244"/>
                  <a:pt x="70966" y="287841"/>
                </a:cubicBezTo>
                <a:cubicBezTo>
                  <a:pt x="69756" y="289972"/>
                  <a:pt x="67567" y="292449"/>
                  <a:pt x="66531" y="294696"/>
                </a:cubicBezTo>
                <a:cubicBezTo>
                  <a:pt x="69468" y="295790"/>
                  <a:pt x="72061" y="297115"/>
                  <a:pt x="75344" y="297115"/>
                </a:cubicBezTo>
                <a:lnTo>
                  <a:pt x="75805" y="294293"/>
                </a:lnTo>
                <a:cubicBezTo>
                  <a:pt x="77475" y="296078"/>
                  <a:pt x="78685" y="299995"/>
                  <a:pt x="79318" y="302645"/>
                </a:cubicBezTo>
                <a:cubicBezTo>
                  <a:pt x="77130" y="301781"/>
                  <a:pt x="78685" y="302127"/>
                  <a:pt x="76611" y="300629"/>
                </a:cubicBezTo>
                <a:cubicBezTo>
                  <a:pt x="74422" y="299131"/>
                  <a:pt x="67395" y="296942"/>
                  <a:pt x="64918" y="296366"/>
                </a:cubicBezTo>
                <a:lnTo>
                  <a:pt x="57602" y="307138"/>
                </a:lnTo>
                <a:cubicBezTo>
                  <a:pt x="56969" y="308348"/>
                  <a:pt x="57199" y="308060"/>
                  <a:pt x="56796" y="309097"/>
                </a:cubicBezTo>
                <a:lnTo>
                  <a:pt x="55932" y="311343"/>
                </a:lnTo>
                <a:cubicBezTo>
                  <a:pt x="55874" y="311516"/>
                  <a:pt x="55759" y="311746"/>
                  <a:pt x="55644" y="311919"/>
                </a:cubicBezTo>
                <a:lnTo>
                  <a:pt x="52245" y="301493"/>
                </a:lnTo>
                <a:lnTo>
                  <a:pt x="54895" y="303336"/>
                </a:lnTo>
                <a:cubicBezTo>
                  <a:pt x="56911" y="301378"/>
                  <a:pt x="60194" y="297288"/>
                  <a:pt x="61174" y="295041"/>
                </a:cubicBezTo>
                <a:lnTo>
                  <a:pt x="51669" y="291873"/>
                </a:lnTo>
                <a:lnTo>
                  <a:pt x="50229" y="294753"/>
                </a:lnTo>
                <a:cubicBezTo>
                  <a:pt x="48731" y="292968"/>
                  <a:pt x="47579" y="288936"/>
                  <a:pt x="46888" y="286401"/>
                </a:cubicBezTo>
                <a:cubicBezTo>
                  <a:pt x="48098" y="286977"/>
                  <a:pt x="52130" y="291528"/>
                  <a:pt x="62786" y="293429"/>
                </a:cubicBezTo>
                <a:cubicBezTo>
                  <a:pt x="63823" y="291297"/>
                  <a:pt x="65667" y="289051"/>
                  <a:pt x="67279" y="286862"/>
                </a:cubicBezTo>
                <a:cubicBezTo>
                  <a:pt x="70044" y="283002"/>
                  <a:pt x="69008" y="281505"/>
                  <a:pt x="70448" y="278279"/>
                </a:cubicBezTo>
                <a:close/>
                <a:moveTo>
                  <a:pt x="426549" y="278222"/>
                </a:moveTo>
                <a:lnTo>
                  <a:pt x="433289" y="286978"/>
                </a:lnTo>
                <a:cubicBezTo>
                  <a:pt x="436400" y="289973"/>
                  <a:pt x="437494" y="291586"/>
                  <a:pt x="440720" y="294927"/>
                </a:cubicBezTo>
                <a:cubicBezTo>
                  <a:pt x="442909" y="297173"/>
                  <a:pt x="445846" y="305526"/>
                  <a:pt x="440720" y="304547"/>
                </a:cubicBezTo>
                <a:cubicBezTo>
                  <a:pt x="437552" y="303913"/>
                  <a:pt x="440317" y="301148"/>
                  <a:pt x="440605" y="299650"/>
                </a:cubicBezTo>
                <a:cubicBezTo>
                  <a:pt x="441065" y="297231"/>
                  <a:pt x="439107" y="295906"/>
                  <a:pt x="438012" y="294178"/>
                </a:cubicBezTo>
                <a:cubicBezTo>
                  <a:pt x="431849" y="293775"/>
                  <a:pt x="424245" y="293602"/>
                  <a:pt x="419061" y="295618"/>
                </a:cubicBezTo>
                <a:lnTo>
                  <a:pt x="421941" y="288303"/>
                </a:lnTo>
                <a:cubicBezTo>
                  <a:pt x="421941" y="288303"/>
                  <a:pt x="422056" y="290779"/>
                  <a:pt x="426665" y="290895"/>
                </a:cubicBezTo>
                <a:cubicBezTo>
                  <a:pt x="429084" y="290952"/>
                  <a:pt x="431734" y="290895"/>
                  <a:pt x="434095" y="290491"/>
                </a:cubicBezTo>
                <a:cubicBezTo>
                  <a:pt x="432598" y="288879"/>
                  <a:pt x="431446" y="287323"/>
                  <a:pt x="429890" y="285480"/>
                </a:cubicBezTo>
                <a:cubicBezTo>
                  <a:pt x="425973" y="280872"/>
                  <a:pt x="426434" y="283406"/>
                  <a:pt x="424648" y="283061"/>
                </a:cubicBezTo>
                <a:close/>
                <a:moveTo>
                  <a:pt x="404372" y="174940"/>
                </a:moveTo>
                <a:cubicBezTo>
                  <a:pt x="408404" y="175113"/>
                  <a:pt x="413128" y="180527"/>
                  <a:pt x="416757" y="182889"/>
                </a:cubicBezTo>
                <a:cubicBezTo>
                  <a:pt x="421135" y="185769"/>
                  <a:pt x="426780" y="187785"/>
                  <a:pt x="425973" y="194122"/>
                </a:cubicBezTo>
                <a:cubicBezTo>
                  <a:pt x="420789" y="193661"/>
                  <a:pt x="417218" y="190205"/>
                  <a:pt x="413473" y="188189"/>
                </a:cubicBezTo>
                <a:cubicBezTo>
                  <a:pt x="412840" y="185481"/>
                  <a:pt x="415317" y="188938"/>
                  <a:pt x="413589" y="186576"/>
                </a:cubicBezTo>
                <a:cubicBezTo>
                  <a:pt x="413128" y="185942"/>
                  <a:pt x="411976" y="185481"/>
                  <a:pt x="410881" y="185539"/>
                </a:cubicBezTo>
                <a:cubicBezTo>
                  <a:pt x="407022" y="185769"/>
                  <a:pt x="397345" y="196887"/>
                  <a:pt x="394061" y="193834"/>
                </a:cubicBezTo>
                <a:cubicBezTo>
                  <a:pt x="393082" y="192912"/>
                  <a:pt x="392967" y="179203"/>
                  <a:pt x="394061" y="177878"/>
                </a:cubicBezTo>
                <a:cubicBezTo>
                  <a:pt x="395098" y="179260"/>
                  <a:pt x="396308" y="184790"/>
                  <a:pt x="397345" y="186921"/>
                </a:cubicBezTo>
                <a:cubicBezTo>
                  <a:pt x="400455" y="187037"/>
                  <a:pt x="404718" y="185654"/>
                  <a:pt x="407195" y="184041"/>
                </a:cubicBezTo>
                <a:cubicBezTo>
                  <a:pt x="407368" y="179030"/>
                  <a:pt x="403623" y="181104"/>
                  <a:pt x="404372" y="174940"/>
                </a:cubicBezTo>
                <a:close/>
                <a:moveTo>
                  <a:pt x="396020" y="159617"/>
                </a:moveTo>
                <a:cubicBezTo>
                  <a:pt x="399649" y="159617"/>
                  <a:pt x="398901" y="160999"/>
                  <a:pt x="404776" y="165550"/>
                </a:cubicBezTo>
                <a:cubicBezTo>
                  <a:pt x="414050" y="172693"/>
                  <a:pt x="429257" y="177474"/>
                  <a:pt x="429200" y="184444"/>
                </a:cubicBezTo>
                <a:cubicBezTo>
                  <a:pt x="427529" y="185078"/>
                  <a:pt x="426377" y="185078"/>
                  <a:pt x="423497" y="183810"/>
                </a:cubicBezTo>
                <a:cubicBezTo>
                  <a:pt x="423324" y="183753"/>
                  <a:pt x="421250" y="182716"/>
                  <a:pt x="421193" y="182658"/>
                </a:cubicBezTo>
                <a:cubicBezTo>
                  <a:pt x="421078" y="182601"/>
                  <a:pt x="420041" y="181737"/>
                  <a:pt x="419983" y="181679"/>
                </a:cubicBezTo>
                <a:cubicBezTo>
                  <a:pt x="418831" y="180469"/>
                  <a:pt x="419926" y="182025"/>
                  <a:pt x="418889" y="180239"/>
                </a:cubicBezTo>
                <a:cubicBezTo>
                  <a:pt x="421538" y="180584"/>
                  <a:pt x="422748" y="181449"/>
                  <a:pt x="424591" y="180584"/>
                </a:cubicBezTo>
                <a:cubicBezTo>
                  <a:pt x="423612" y="178396"/>
                  <a:pt x="411861" y="173269"/>
                  <a:pt x="408866" y="171944"/>
                </a:cubicBezTo>
                <a:cubicBezTo>
                  <a:pt x="402702" y="169237"/>
                  <a:pt x="395272" y="168488"/>
                  <a:pt x="396020" y="159617"/>
                </a:cubicBezTo>
                <a:close/>
                <a:moveTo>
                  <a:pt x="420904" y="159214"/>
                </a:moveTo>
                <a:cubicBezTo>
                  <a:pt x="421883" y="163477"/>
                  <a:pt x="418197" y="163534"/>
                  <a:pt x="423266" y="165032"/>
                </a:cubicBezTo>
                <a:cubicBezTo>
                  <a:pt x="425743" y="163362"/>
                  <a:pt x="424936" y="160942"/>
                  <a:pt x="428681" y="159848"/>
                </a:cubicBezTo>
                <a:cubicBezTo>
                  <a:pt x="430466" y="162901"/>
                  <a:pt x="428047" y="163650"/>
                  <a:pt x="428277" y="167855"/>
                </a:cubicBezTo>
                <a:cubicBezTo>
                  <a:pt x="430178" y="168719"/>
                  <a:pt x="431733" y="169525"/>
                  <a:pt x="434498" y="169467"/>
                </a:cubicBezTo>
                <a:lnTo>
                  <a:pt x="433692" y="168776"/>
                </a:lnTo>
                <a:cubicBezTo>
                  <a:pt x="431273" y="166587"/>
                  <a:pt x="432540" y="168488"/>
                  <a:pt x="431445" y="166587"/>
                </a:cubicBezTo>
                <a:cubicBezTo>
                  <a:pt x="432252" y="165666"/>
                  <a:pt x="432886" y="164744"/>
                  <a:pt x="433692" y="163650"/>
                </a:cubicBezTo>
                <a:cubicBezTo>
                  <a:pt x="438070" y="165838"/>
                  <a:pt x="433692" y="167739"/>
                  <a:pt x="444982" y="168373"/>
                </a:cubicBezTo>
                <a:cubicBezTo>
                  <a:pt x="446653" y="168488"/>
                  <a:pt x="448669" y="168488"/>
                  <a:pt x="449994" y="169525"/>
                </a:cubicBezTo>
                <a:cubicBezTo>
                  <a:pt x="448496" y="173327"/>
                  <a:pt x="446077" y="171368"/>
                  <a:pt x="439913" y="170908"/>
                </a:cubicBezTo>
                <a:cubicBezTo>
                  <a:pt x="440547" y="177359"/>
                  <a:pt x="448323" y="175516"/>
                  <a:pt x="446768" y="181967"/>
                </a:cubicBezTo>
                <a:cubicBezTo>
                  <a:pt x="443657" y="183407"/>
                  <a:pt x="436630" y="182543"/>
                  <a:pt x="433519" y="181564"/>
                </a:cubicBezTo>
                <a:cubicBezTo>
                  <a:pt x="431157" y="180758"/>
                  <a:pt x="431273" y="181046"/>
                  <a:pt x="430754" y="178511"/>
                </a:cubicBezTo>
                <a:cubicBezTo>
                  <a:pt x="435938" y="176034"/>
                  <a:pt x="437091" y="180297"/>
                  <a:pt x="444118" y="179836"/>
                </a:cubicBezTo>
                <a:cubicBezTo>
                  <a:pt x="443657" y="175285"/>
                  <a:pt x="435478" y="172751"/>
                  <a:pt x="430409" y="173154"/>
                </a:cubicBezTo>
                <a:cubicBezTo>
                  <a:pt x="429429" y="175055"/>
                  <a:pt x="430005" y="175804"/>
                  <a:pt x="427471" y="176495"/>
                </a:cubicBezTo>
                <a:cubicBezTo>
                  <a:pt x="426434" y="175343"/>
                  <a:pt x="426780" y="174825"/>
                  <a:pt x="426261" y="173615"/>
                </a:cubicBezTo>
                <a:cubicBezTo>
                  <a:pt x="425570" y="172060"/>
                  <a:pt x="426319" y="173096"/>
                  <a:pt x="425455" y="172232"/>
                </a:cubicBezTo>
                <a:cubicBezTo>
                  <a:pt x="424303" y="171080"/>
                  <a:pt x="422863" y="171599"/>
                  <a:pt x="421135" y="170159"/>
                </a:cubicBezTo>
                <a:cubicBezTo>
                  <a:pt x="421307" y="170043"/>
                  <a:pt x="421538" y="169871"/>
                  <a:pt x="421653" y="170043"/>
                </a:cubicBezTo>
                <a:cubicBezTo>
                  <a:pt x="421711" y="170216"/>
                  <a:pt x="422056" y="169986"/>
                  <a:pt x="422171" y="169928"/>
                </a:cubicBezTo>
                <a:lnTo>
                  <a:pt x="425340" y="168719"/>
                </a:lnTo>
                <a:cubicBezTo>
                  <a:pt x="422171" y="166126"/>
                  <a:pt x="418024" y="166991"/>
                  <a:pt x="415259" y="164917"/>
                </a:cubicBezTo>
                <a:cubicBezTo>
                  <a:pt x="415259" y="162209"/>
                  <a:pt x="418312" y="159099"/>
                  <a:pt x="420904" y="159214"/>
                </a:cubicBezTo>
                <a:close/>
                <a:moveTo>
                  <a:pt x="76957" y="158522"/>
                </a:moveTo>
                <a:cubicBezTo>
                  <a:pt x="75748" y="163361"/>
                  <a:pt x="77418" y="164974"/>
                  <a:pt x="79146" y="168430"/>
                </a:cubicBezTo>
                <a:cubicBezTo>
                  <a:pt x="80644" y="171656"/>
                  <a:pt x="81450" y="174018"/>
                  <a:pt x="84849" y="172693"/>
                </a:cubicBezTo>
                <a:cubicBezTo>
                  <a:pt x="85483" y="169467"/>
                  <a:pt x="79837" y="158926"/>
                  <a:pt x="76957" y="158522"/>
                </a:cubicBezTo>
                <a:close/>
                <a:moveTo>
                  <a:pt x="64169" y="154260"/>
                </a:moveTo>
                <a:cubicBezTo>
                  <a:pt x="62787" y="155930"/>
                  <a:pt x="63133" y="157025"/>
                  <a:pt x="63305" y="159617"/>
                </a:cubicBezTo>
                <a:cubicBezTo>
                  <a:pt x="65379" y="159502"/>
                  <a:pt x="66243" y="160078"/>
                  <a:pt x="66128" y="157831"/>
                </a:cubicBezTo>
                <a:cubicBezTo>
                  <a:pt x="66013" y="156218"/>
                  <a:pt x="65091" y="155066"/>
                  <a:pt x="64169" y="154260"/>
                </a:cubicBezTo>
                <a:close/>
                <a:moveTo>
                  <a:pt x="64968" y="134775"/>
                </a:moveTo>
                <a:cubicBezTo>
                  <a:pt x="66632" y="134588"/>
                  <a:pt x="68057" y="136172"/>
                  <a:pt x="67453" y="141242"/>
                </a:cubicBezTo>
                <a:cubicBezTo>
                  <a:pt x="66589" y="148615"/>
                  <a:pt x="66877" y="150976"/>
                  <a:pt x="66992" y="158350"/>
                </a:cubicBezTo>
                <a:cubicBezTo>
                  <a:pt x="69872" y="158177"/>
                  <a:pt x="69066" y="157716"/>
                  <a:pt x="71139" y="158983"/>
                </a:cubicBezTo>
                <a:cubicBezTo>
                  <a:pt x="72867" y="160020"/>
                  <a:pt x="71024" y="159386"/>
                  <a:pt x="72579" y="160193"/>
                </a:cubicBezTo>
                <a:lnTo>
                  <a:pt x="74135" y="160423"/>
                </a:lnTo>
                <a:cubicBezTo>
                  <a:pt x="76151" y="155066"/>
                  <a:pt x="71658" y="151207"/>
                  <a:pt x="81220" y="151783"/>
                </a:cubicBezTo>
                <a:cubicBezTo>
                  <a:pt x="82890" y="154951"/>
                  <a:pt x="84849" y="158465"/>
                  <a:pt x="86807" y="162094"/>
                </a:cubicBezTo>
                <a:cubicBezTo>
                  <a:pt x="88305" y="164859"/>
                  <a:pt x="92452" y="170101"/>
                  <a:pt x="90552" y="172578"/>
                </a:cubicBezTo>
                <a:cubicBezTo>
                  <a:pt x="88190" y="175631"/>
                  <a:pt x="80183" y="172866"/>
                  <a:pt x="85828" y="179087"/>
                </a:cubicBezTo>
                <a:cubicBezTo>
                  <a:pt x="90609" y="177877"/>
                  <a:pt x="87038" y="174248"/>
                  <a:pt x="92683" y="174363"/>
                </a:cubicBezTo>
                <a:cubicBezTo>
                  <a:pt x="93835" y="176610"/>
                  <a:pt x="93432" y="179490"/>
                  <a:pt x="93317" y="182543"/>
                </a:cubicBezTo>
                <a:cubicBezTo>
                  <a:pt x="91070" y="180757"/>
                  <a:pt x="93374" y="181448"/>
                  <a:pt x="90667" y="180700"/>
                </a:cubicBezTo>
                <a:lnTo>
                  <a:pt x="88881" y="184847"/>
                </a:lnTo>
                <a:cubicBezTo>
                  <a:pt x="84273" y="184962"/>
                  <a:pt x="84849" y="182716"/>
                  <a:pt x="82314" y="180296"/>
                </a:cubicBezTo>
                <a:cubicBezTo>
                  <a:pt x="80529" y="180584"/>
                  <a:pt x="78858" y="180872"/>
                  <a:pt x="77418" y="181909"/>
                </a:cubicBezTo>
                <a:lnTo>
                  <a:pt x="77418" y="188706"/>
                </a:lnTo>
                <a:cubicBezTo>
                  <a:pt x="82142" y="190722"/>
                  <a:pt x="87441" y="189052"/>
                  <a:pt x="86404" y="195734"/>
                </a:cubicBezTo>
                <a:cubicBezTo>
                  <a:pt x="80989" y="197750"/>
                  <a:pt x="74596" y="191587"/>
                  <a:pt x="72003" y="188937"/>
                </a:cubicBezTo>
                <a:lnTo>
                  <a:pt x="75287" y="187670"/>
                </a:lnTo>
                <a:cubicBezTo>
                  <a:pt x="75229" y="183522"/>
                  <a:pt x="75805" y="180584"/>
                  <a:pt x="73040" y="178683"/>
                </a:cubicBezTo>
                <a:cubicBezTo>
                  <a:pt x="70967" y="177243"/>
                  <a:pt x="67683" y="176552"/>
                  <a:pt x="67395" y="174018"/>
                </a:cubicBezTo>
                <a:cubicBezTo>
                  <a:pt x="70160" y="173154"/>
                  <a:pt x="78225" y="174421"/>
                  <a:pt x="73155" y="167451"/>
                </a:cubicBezTo>
                <a:cubicBezTo>
                  <a:pt x="70563" y="163880"/>
                  <a:pt x="66243" y="163419"/>
                  <a:pt x="62326" y="164801"/>
                </a:cubicBezTo>
                <a:lnTo>
                  <a:pt x="61404" y="169928"/>
                </a:lnTo>
                <a:lnTo>
                  <a:pt x="56105" y="170043"/>
                </a:lnTo>
                <a:lnTo>
                  <a:pt x="60713" y="147751"/>
                </a:lnTo>
                <a:cubicBezTo>
                  <a:pt x="61116" y="144871"/>
                  <a:pt x="60656" y="141472"/>
                  <a:pt x="61059" y="138937"/>
                </a:cubicBezTo>
                <a:cubicBezTo>
                  <a:pt x="61404" y="136921"/>
                  <a:pt x="63305" y="134962"/>
                  <a:pt x="64968" y="134775"/>
                </a:cubicBezTo>
                <a:close/>
                <a:moveTo>
                  <a:pt x="369580" y="124076"/>
                </a:moveTo>
                <a:cubicBezTo>
                  <a:pt x="372978" y="135021"/>
                  <a:pt x="364165" y="135251"/>
                  <a:pt x="364741" y="129030"/>
                </a:cubicBezTo>
                <a:lnTo>
                  <a:pt x="367276" y="128281"/>
                </a:lnTo>
                <a:cubicBezTo>
                  <a:pt x="367967" y="123730"/>
                  <a:pt x="367794" y="124652"/>
                  <a:pt x="369580" y="124076"/>
                </a:cubicBezTo>
                <a:close/>
                <a:moveTo>
                  <a:pt x="242624" y="108409"/>
                </a:moveTo>
                <a:cubicBezTo>
                  <a:pt x="288360" y="107602"/>
                  <a:pt x="326839" y="129491"/>
                  <a:pt x="350456" y="160712"/>
                </a:cubicBezTo>
                <a:cubicBezTo>
                  <a:pt x="355065" y="166760"/>
                  <a:pt x="358924" y="173039"/>
                  <a:pt x="362726" y="180470"/>
                </a:cubicBezTo>
                <a:cubicBezTo>
                  <a:pt x="368601" y="191818"/>
                  <a:pt x="376896" y="216299"/>
                  <a:pt x="376320" y="231333"/>
                </a:cubicBezTo>
                <a:lnTo>
                  <a:pt x="282254" y="230412"/>
                </a:lnTo>
                <a:lnTo>
                  <a:pt x="282254" y="256621"/>
                </a:lnTo>
                <a:lnTo>
                  <a:pt x="376378" y="255469"/>
                </a:lnTo>
                <a:cubicBezTo>
                  <a:pt x="375283" y="278856"/>
                  <a:pt x="365491" y="305468"/>
                  <a:pt x="352530" y="323268"/>
                </a:cubicBezTo>
                <a:cubicBezTo>
                  <a:pt x="339857" y="340721"/>
                  <a:pt x="324420" y="355525"/>
                  <a:pt x="303049" y="365087"/>
                </a:cubicBezTo>
                <a:cubicBezTo>
                  <a:pt x="290492" y="370733"/>
                  <a:pt x="270734" y="377414"/>
                  <a:pt x="255354" y="378221"/>
                </a:cubicBezTo>
                <a:lnTo>
                  <a:pt x="254893" y="350629"/>
                </a:lnTo>
                <a:cubicBezTo>
                  <a:pt x="292220" y="345330"/>
                  <a:pt x="331793" y="320560"/>
                  <a:pt x="340549" y="282715"/>
                </a:cubicBezTo>
                <a:lnTo>
                  <a:pt x="290665" y="283867"/>
                </a:lnTo>
                <a:cubicBezTo>
                  <a:pt x="281218" y="284040"/>
                  <a:pt x="282139" y="283118"/>
                  <a:pt x="281909" y="287208"/>
                </a:cubicBezTo>
                <a:cubicBezTo>
                  <a:pt x="281851" y="288245"/>
                  <a:pt x="282024" y="290492"/>
                  <a:pt x="282139" y="291586"/>
                </a:cubicBezTo>
                <a:lnTo>
                  <a:pt x="293487" y="291816"/>
                </a:lnTo>
                <a:lnTo>
                  <a:pt x="293429" y="306505"/>
                </a:lnTo>
                <a:lnTo>
                  <a:pt x="282082" y="306620"/>
                </a:lnTo>
                <a:lnTo>
                  <a:pt x="282024" y="312381"/>
                </a:lnTo>
                <a:lnTo>
                  <a:pt x="293026" y="312496"/>
                </a:lnTo>
                <a:lnTo>
                  <a:pt x="293084" y="327127"/>
                </a:lnTo>
                <a:lnTo>
                  <a:pt x="252819" y="327357"/>
                </a:lnTo>
                <a:cubicBezTo>
                  <a:pt x="250861" y="322922"/>
                  <a:pt x="252416" y="198269"/>
                  <a:pt x="252416" y="171484"/>
                </a:cubicBezTo>
                <a:cubicBezTo>
                  <a:pt x="252416" y="169871"/>
                  <a:pt x="252359" y="168200"/>
                  <a:pt x="252359" y="166588"/>
                </a:cubicBezTo>
                <a:lnTo>
                  <a:pt x="252877" y="162152"/>
                </a:lnTo>
                <a:cubicBezTo>
                  <a:pt x="252935" y="162037"/>
                  <a:pt x="252992" y="161807"/>
                  <a:pt x="253107" y="161634"/>
                </a:cubicBezTo>
                <a:lnTo>
                  <a:pt x="293141" y="161288"/>
                </a:lnTo>
                <a:lnTo>
                  <a:pt x="293314" y="176034"/>
                </a:lnTo>
                <a:lnTo>
                  <a:pt x="282254" y="176207"/>
                </a:lnTo>
                <a:lnTo>
                  <a:pt x="282312" y="181968"/>
                </a:lnTo>
                <a:lnTo>
                  <a:pt x="293602" y="182025"/>
                </a:lnTo>
                <a:lnTo>
                  <a:pt x="293718" y="196887"/>
                </a:lnTo>
                <a:lnTo>
                  <a:pt x="282543" y="196887"/>
                </a:lnTo>
                <a:lnTo>
                  <a:pt x="282254" y="203741"/>
                </a:lnTo>
                <a:lnTo>
                  <a:pt x="340664" y="203972"/>
                </a:lnTo>
                <a:cubicBezTo>
                  <a:pt x="334443" y="183408"/>
                  <a:pt x="323210" y="168085"/>
                  <a:pt x="306160" y="155931"/>
                </a:cubicBezTo>
                <a:cubicBezTo>
                  <a:pt x="290895" y="145102"/>
                  <a:pt x="266817" y="135482"/>
                  <a:pt x="243315" y="135712"/>
                </a:cubicBezTo>
                <a:cubicBezTo>
                  <a:pt x="221311" y="135943"/>
                  <a:pt x="194986" y="146484"/>
                  <a:pt x="180931" y="156392"/>
                </a:cubicBezTo>
                <a:cubicBezTo>
                  <a:pt x="166184" y="166818"/>
                  <a:pt x="152245" y="182313"/>
                  <a:pt x="145966" y="204606"/>
                </a:cubicBezTo>
                <a:cubicBezTo>
                  <a:pt x="150862" y="205239"/>
                  <a:pt x="201668" y="204778"/>
                  <a:pt x="204606" y="203914"/>
                </a:cubicBezTo>
                <a:lnTo>
                  <a:pt x="204548" y="197002"/>
                </a:lnTo>
                <a:lnTo>
                  <a:pt x="193200" y="196656"/>
                </a:lnTo>
                <a:lnTo>
                  <a:pt x="193200" y="181910"/>
                </a:lnTo>
                <a:lnTo>
                  <a:pt x="204490" y="181852"/>
                </a:lnTo>
                <a:lnTo>
                  <a:pt x="204606" y="176034"/>
                </a:lnTo>
                <a:lnTo>
                  <a:pt x="193661" y="175977"/>
                </a:lnTo>
                <a:lnTo>
                  <a:pt x="193546" y="161461"/>
                </a:lnTo>
                <a:lnTo>
                  <a:pt x="233926" y="161230"/>
                </a:lnTo>
                <a:cubicBezTo>
                  <a:pt x="235423" y="165148"/>
                  <a:pt x="235250" y="324593"/>
                  <a:pt x="233926" y="327934"/>
                </a:cubicBezTo>
                <a:lnTo>
                  <a:pt x="193661" y="328049"/>
                </a:lnTo>
                <a:lnTo>
                  <a:pt x="193546" y="313475"/>
                </a:lnTo>
                <a:lnTo>
                  <a:pt x="204606" y="313187"/>
                </a:lnTo>
                <a:lnTo>
                  <a:pt x="204548" y="307427"/>
                </a:lnTo>
                <a:lnTo>
                  <a:pt x="193258" y="307427"/>
                </a:lnTo>
                <a:lnTo>
                  <a:pt x="193143" y="292681"/>
                </a:lnTo>
                <a:lnTo>
                  <a:pt x="204490" y="292508"/>
                </a:lnTo>
                <a:lnTo>
                  <a:pt x="204606" y="284155"/>
                </a:lnTo>
                <a:cubicBezTo>
                  <a:pt x="200746" y="282773"/>
                  <a:pt x="155470" y="282427"/>
                  <a:pt x="147464" y="282254"/>
                </a:cubicBezTo>
                <a:cubicBezTo>
                  <a:pt x="156968" y="316989"/>
                  <a:pt x="185366" y="337496"/>
                  <a:pt x="217394" y="346712"/>
                </a:cubicBezTo>
                <a:cubicBezTo>
                  <a:pt x="222059" y="348037"/>
                  <a:pt x="229202" y="348728"/>
                  <a:pt x="233062" y="350687"/>
                </a:cubicBezTo>
                <a:lnTo>
                  <a:pt x="233004" y="377818"/>
                </a:lnTo>
                <a:cubicBezTo>
                  <a:pt x="204375" y="376550"/>
                  <a:pt x="168143" y="359154"/>
                  <a:pt x="149307" y="339454"/>
                </a:cubicBezTo>
                <a:cubicBezTo>
                  <a:pt x="132314" y="321712"/>
                  <a:pt x="113017" y="291528"/>
                  <a:pt x="111807" y="255296"/>
                </a:cubicBezTo>
                <a:lnTo>
                  <a:pt x="204548" y="256045"/>
                </a:lnTo>
                <a:lnTo>
                  <a:pt x="204548" y="231103"/>
                </a:lnTo>
                <a:lnTo>
                  <a:pt x="110252" y="232255"/>
                </a:lnTo>
                <a:cubicBezTo>
                  <a:pt x="110540" y="202993"/>
                  <a:pt x="125286" y="174306"/>
                  <a:pt x="143028" y="152878"/>
                </a:cubicBezTo>
                <a:cubicBezTo>
                  <a:pt x="165666" y="125632"/>
                  <a:pt x="207774" y="109042"/>
                  <a:pt x="242624" y="108409"/>
                </a:cubicBezTo>
                <a:close/>
                <a:moveTo>
                  <a:pt x="396077" y="96945"/>
                </a:moveTo>
                <a:cubicBezTo>
                  <a:pt x="397575" y="100401"/>
                  <a:pt x="396135" y="106565"/>
                  <a:pt x="391527" y="109790"/>
                </a:cubicBezTo>
                <a:cubicBezTo>
                  <a:pt x="383981" y="115090"/>
                  <a:pt x="380294" y="112843"/>
                  <a:pt x="378796" y="115666"/>
                </a:cubicBezTo>
                <a:cubicBezTo>
                  <a:pt x="381331" y="116818"/>
                  <a:pt x="382771" y="116069"/>
                  <a:pt x="385766" y="115608"/>
                </a:cubicBezTo>
                <a:cubicBezTo>
                  <a:pt x="385824" y="122866"/>
                  <a:pt x="383059" y="120447"/>
                  <a:pt x="377759" y="118719"/>
                </a:cubicBezTo>
                <a:cubicBezTo>
                  <a:pt x="367909" y="115551"/>
                  <a:pt x="345099" y="122751"/>
                  <a:pt x="342852" y="112901"/>
                </a:cubicBezTo>
                <a:cubicBezTo>
                  <a:pt x="344638" y="112210"/>
                  <a:pt x="348612" y="114687"/>
                  <a:pt x="354142" y="114111"/>
                </a:cubicBezTo>
                <a:lnTo>
                  <a:pt x="365605" y="112210"/>
                </a:lnTo>
                <a:cubicBezTo>
                  <a:pt x="362898" y="107659"/>
                  <a:pt x="357886" y="109560"/>
                  <a:pt x="357541" y="103569"/>
                </a:cubicBezTo>
                <a:cubicBezTo>
                  <a:pt x="363589" y="105125"/>
                  <a:pt x="366527" y="114226"/>
                  <a:pt x="379660" y="109733"/>
                </a:cubicBezTo>
                <a:cubicBezTo>
                  <a:pt x="394983" y="104491"/>
                  <a:pt x="390317" y="96715"/>
                  <a:pt x="396077" y="96945"/>
                </a:cubicBezTo>
                <a:close/>
                <a:moveTo>
                  <a:pt x="244064" y="95044"/>
                </a:moveTo>
                <a:lnTo>
                  <a:pt x="253854" y="96983"/>
                </a:lnTo>
                <a:lnTo>
                  <a:pt x="241561" y="95556"/>
                </a:lnTo>
                <a:close/>
                <a:moveTo>
                  <a:pt x="228524" y="94041"/>
                </a:moveTo>
                <a:lnTo>
                  <a:pt x="241561" y="95556"/>
                </a:lnTo>
                <a:lnTo>
                  <a:pt x="186057" y="106910"/>
                </a:lnTo>
                <a:cubicBezTo>
                  <a:pt x="129894" y="130528"/>
                  <a:pt x="94987" y="182601"/>
                  <a:pt x="94987" y="242738"/>
                </a:cubicBezTo>
                <a:cubicBezTo>
                  <a:pt x="94987" y="326378"/>
                  <a:pt x="160770" y="391872"/>
                  <a:pt x="244697" y="391872"/>
                </a:cubicBezTo>
                <a:cubicBezTo>
                  <a:pt x="294236" y="391872"/>
                  <a:pt x="340203" y="366585"/>
                  <a:pt x="367622" y="324189"/>
                </a:cubicBezTo>
                <a:cubicBezTo>
                  <a:pt x="395559" y="281044"/>
                  <a:pt x="399361" y="229029"/>
                  <a:pt x="378048" y="181449"/>
                </a:cubicBezTo>
                <a:cubicBezTo>
                  <a:pt x="373382" y="171023"/>
                  <a:pt x="360076" y="149652"/>
                  <a:pt x="351896" y="142567"/>
                </a:cubicBezTo>
                <a:cubicBezTo>
                  <a:pt x="350744" y="141587"/>
                  <a:pt x="349995" y="140781"/>
                  <a:pt x="349189" y="139859"/>
                </a:cubicBezTo>
                <a:cubicBezTo>
                  <a:pt x="348613" y="139283"/>
                  <a:pt x="348037" y="138650"/>
                  <a:pt x="347346" y="137958"/>
                </a:cubicBezTo>
                <a:cubicBezTo>
                  <a:pt x="332945" y="123874"/>
                  <a:pt x="316557" y="113146"/>
                  <a:pt x="299053" y="105938"/>
                </a:cubicBezTo>
                <a:lnTo>
                  <a:pt x="253854" y="96983"/>
                </a:lnTo>
                <a:lnTo>
                  <a:pt x="292460" y="101468"/>
                </a:lnTo>
                <a:cubicBezTo>
                  <a:pt x="312902" y="108649"/>
                  <a:pt x="332046" y="120455"/>
                  <a:pt x="348613" y="136634"/>
                </a:cubicBezTo>
                <a:cubicBezTo>
                  <a:pt x="349362" y="137382"/>
                  <a:pt x="349938" y="138016"/>
                  <a:pt x="350514" y="138650"/>
                </a:cubicBezTo>
                <a:cubicBezTo>
                  <a:pt x="351263" y="139514"/>
                  <a:pt x="352012" y="140320"/>
                  <a:pt x="353048" y="141242"/>
                </a:cubicBezTo>
                <a:cubicBezTo>
                  <a:pt x="361516" y="148615"/>
                  <a:pt x="374822" y="169928"/>
                  <a:pt x="379661" y="180700"/>
                </a:cubicBezTo>
                <a:cubicBezTo>
                  <a:pt x="401205" y="228856"/>
                  <a:pt x="397403" y="281505"/>
                  <a:pt x="369120" y="325111"/>
                </a:cubicBezTo>
                <a:cubicBezTo>
                  <a:pt x="341355" y="368025"/>
                  <a:pt x="294812" y="393601"/>
                  <a:pt x="244697" y="393601"/>
                </a:cubicBezTo>
                <a:cubicBezTo>
                  <a:pt x="203799" y="393601"/>
                  <a:pt x="165608" y="377990"/>
                  <a:pt x="137210" y="349649"/>
                </a:cubicBezTo>
                <a:cubicBezTo>
                  <a:pt x="108869" y="321366"/>
                  <a:pt x="93259" y="283348"/>
                  <a:pt x="93259" y="242681"/>
                </a:cubicBezTo>
                <a:cubicBezTo>
                  <a:pt x="93259" y="181794"/>
                  <a:pt x="128570" y="129145"/>
                  <a:pt x="185366" y="105240"/>
                </a:cubicBezTo>
                <a:cubicBezTo>
                  <a:pt x="199507" y="99292"/>
                  <a:pt x="214020" y="95584"/>
                  <a:pt x="228524" y="94041"/>
                </a:cubicBezTo>
                <a:close/>
                <a:moveTo>
                  <a:pt x="132486" y="93604"/>
                </a:moveTo>
                <a:cubicBezTo>
                  <a:pt x="131795" y="95332"/>
                  <a:pt x="132429" y="96715"/>
                  <a:pt x="132890" y="98731"/>
                </a:cubicBezTo>
                <a:cubicBezTo>
                  <a:pt x="133639" y="102187"/>
                  <a:pt x="133062" y="102532"/>
                  <a:pt x="136000" y="102475"/>
                </a:cubicBezTo>
                <a:cubicBezTo>
                  <a:pt x="137325" y="99249"/>
                  <a:pt x="136346" y="93834"/>
                  <a:pt x="132486" y="93604"/>
                </a:cubicBezTo>
                <a:close/>
                <a:moveTo>
                  <a:pt x="132083" y="70908"/>
                </a:moveTo>
                <a:cubicBezTo>
                  <a:pt x="130010" y="71888"/>
                  <a:pt x="129606" y="72003"/>
                  <a:pt x="129203" y="74825"/>
                </a:cubicBezTo>
                <a:cubicBezTo>
                  <a:pt x="128742" y="77878"/>
                  <a:pt x="129376" y="78282"/>
                  <a:pt x="131104" y="79376"/>
                </a:cubicBezTo>
                <a:cubicBezTo>
                  <a:pt x="133062" y="77072"/>
                  <a:pt x="132717" y="74422"/>
                  <a:pt x="132083" y="70908"/>
                </a:cubicBezTo>
                <a:close/>
                <a:moveTo>
                  <a:pt x="320330" y="67510"/>
                </a:moveTo>
                <a:cubicBezTo>
                  <a:pt x="319639" y="71484"/>
                  <a:pt x="319408" y="71312"/>
                  <a:pt x="317738" y="74537"/>
                </a:cubicBezTo>
                <a:cubicBezTo>
                  <a:pt x="315549" y="78685"/>
                  <a:pt x="318371" y="74768"/>
                  <a:pt x="317968" y="80413"/>
                </a:cubicBezTo>
                <a:cubicBezTo>
                  <a:pt x="315146" y="82947"/>
                  <a:pt x="309904" y="84445"/>
                  <a:pt x="306966" y="87037"/>
                </a:cubicBezTo>
                <a:cubicBezTo>
                  <a:pt x="312035" y="88708"/>
                  <a:pt x="319063" y="87440"/>
                  <a:pt x="319293" y="92106"/>
                </a:cubicBezTo>
                <a:cubicBezTo>
                  <a:pt x="317335" y="92740"/>
                  <a:pt x="305123" y="90724"/>
                  <a:pt x="302876" y="89802"/>
                </a:cubicBezTo>
                <a:cubicBezTo>
                  <a:pt x="302473" y="85424"/>
                  <a:pt x="303855" y="85712"/>
                  <a:pt x="309385" y="81335"/>
                </a:cubicBezTo>
                <a:cubicBezTo>
                  <a:pt x="311459" y="79664"/>
                  <a:pt x="310307" y="81219"/>
                  <a:pt x="311517" y="78627"/>
                </a:cubicBezTo>
                <a:lnTo>
                  <a:pt x="309385" y="77590"/>
                </a:lnTo>
                <a:cubicBezTo>
                  <a:pt x="313302" y="75517"/>
                  <a:pt x="312784" y="75574"/>
                  <a:pt x="315664" y="70044"/>
                </a:cubicBezTo>
                <a:cubicBezTo>
                  <a:pt x="312381" y="71081"/>
                  <a:pt x="309097" y="72694"/>
                  <a:pt x="306160" y="71196"/>
                </a:cubicBezTo>
                <a:cubicBezTo>
                  <a:pt x="306966" y="68892"/>
                  <a:pt x="304143" y="70505"/>
                  <a:pt x="312323" y="68201"/>
                </a:cubicBezTo>
                <a:cubicBezTo>
                  <a:pt x="315779" y="67222"/>
                  <a:pt x="317162" y="66243"/>
                  <a:pt x="320330" y="67510"/>
                </a:cubicBezTo>
                <a:close/>
                <a:moveTo>
                  <a:pt x="127388" y="64723"/>
                </a:moveTo>
                <a:cubicBezTo>
                  <a:pt x="128353" y="66401"/>
                  <a:pt x="128137" y="68921"/>
                  <a:pt x="128397" y="69756"/>
                </a:cubicBezTo>
                <a:cubicBezTo>
                  <a:pt x="132544" y="68835"/>
                  <a:pt x="129952" y="64169"/>
                  <a:pt x="136807" y="66876"/>
                </a:cubicBezTo>
                <a:cubicBezTo>
                  <a:pt x="137901" y="69699"/>
                  <a:pt x="136979" y="72636"/>
                  <a:pt x="136173" y="76150"/>
                </a:cubicBezTo>
                <a:cubicBezTo>
                  <a:pt x="134848" y="82141"/>
                  <a:pt x="135367" y="81046"/>
                  <a:pt x="130586" y="80355"/>
                </a:cubicBezTo>
                <a:cubicBezTo>
                  <a:pt x="130470" y="82602"/>
                  <a:pt x="130758" y="86058"/>
                  <a:pt x="131853" y="87728"/>
                </a:cubicBezTo>
                <a:cubicBezTo>
                  <a:pt x="138247" y="85309"/>
                  <a:pt x="139168" y="72694"/>
                  <a:pt x="147751" y="74768"/>
                </a:cubicBezTo>
                <a:cubicBezTo>
                  <a:pt x="149134" y="83120"/>
                  <a:pt x="136979" y="82544"/>
                  <a:pt x="134906" y="91357"/>
                </a:cubicBezTo>
                <a:cubicBezTo>
                  <a:pt x="137210" y="92797"/>
                  <a:pt x="137959" y="91242"/>
                  <a:pt x="139456" y="93489"/>
                </a:cubicBezTo>
                <a:cubicBezTo>
                  <a:pt x="140378" y="94814"/>
                  <a:pt x="140090" y="97463"/>
                  <a:pt x="140666" y="99134"/>
                </a:cubicBezTo>
                <a:cubicBezTo>
                  <a:pt x="142394" y="99940"/>
                  <a:pt x="143373" y="99883"/>
                  <a:pt x="145159" y="100920"/>
                </a:cubicBezTo>
                <a:cubicBezTo>
                  <a:pt x="145447" y="107429"/>
                  <a:pt x="142279" y="101899"/>
                  <a:pt x="140896" y="108811"/>
                </a:cubicBezTo>
                <a:cubicBezTo>
                  <a:pt x="140148" y="112383"/>
                  <a:pt x="140090" y="115954"/>
                  <a:pt x="138996" y="119468"/>
                </a:cubicBezTo>
                <a:cubicBezTo>
                  <a:pt x="136749" y="126668"/>
                  <a:pt x="128800" y="133062"/>
                  <a:pt x="126035" y="129836"/>
                </a:cubicBezTo>
                <a:cubicBezTo>
                  <a:pt x="123846" y="124940"/>
                  <a:pt x="131219" y="127302"/>
                  <a:pt x="134042" y="122175"/>
                </a:cubicBezTo>
                <a:cubicBezTo>
                  <a:pt x="135770" y="119064"/>
                  <a:pt x="136288" y="111230"/>
                  <a:pt x="136634" y="107256"/>
                </a:cubicBezTo>
                <a:cubicBezTo>
                  <a:pt x="130528" y="107141"/>
                  <a:pt x="130010" y="103857"/>
                  <a:pt x="129433" y="97809"/>
                </a:cubicBezTo>
                <a:cubicBezTo>
                  <a:pt x="125804" y="99595"/>
                  <a:pt x="120044" y="111403"/>
                  <a:pt x="118835" y="114975"/>
                </a:cubicBezTo>
                <a:cubicBezTo>
                  <a:pt x="115782" y="114917"/>
                  <a:pt x="114342" y="114744"/>
                  <a:pt x="112383" y="112843"/>
                </a:cubicBezTo>
                <a:cubicBezTo>
                  <a:pt x="113132" y="109099"/>
                  <a:pt x="112786" y="113131"/>
                  <a:pt x="117682" y="105643"/>
                </a:cubicBezTo>
                <a:cubicBezTo>
                  <a:pt x="126496" y="92221"/>
                  <a:pt x="129606" y="96254"/>
                  <a:pt x="127475" y="85828"/>
                </a:cubicBezTo>
                <a:cubicBezTo>
                  <a:pt x="126899" y="83120"/>
                  <a:pt x="127302" y="83063"/>
                  <a:pt x="125459" y="81680"/>
                </a:cubicBezTo>
                <a:cubicBezTo>
                  <a:pt x="123270" y="86231"/>
                  <a:pt x="124192" y="88362"/>
                  <a:pt x="122867" y="92682"/>
                </a:cubicBezTo>
                <a:cubicBezTo>
                  <a:pt x="118835" y="92452"/>
                  <a:pt x="119180" y="90897"/>
                  <a:pt x="118086" y="86922"/>
                </a:cubicBezTo>
                <a:cubicBezTo>
                  <a:pt x="116934" y="82659"/>
                  <a:pt x="115839" y="83235"/>
                  <a:pt x="115033" y="79434"/>
                </a:cubicBezTo>
                <a:cubicBezTo>
                  <a:pt x="119871" y="80182"/>
                  <a:pt x="116934" y="82026"/>
                  <a:pt x="121715" y="83120"/>
                </a:cubicBezTo>
                <a:cubicBezTo>
                  <a:pt x="122752" y="79434"/>
                  <a:pt x="126553" y="75632"/>
                  <a:pt x="122233" y="68892"/>
                </a:cubicBezTo>
                <a:lnTo>
                  <a:pt x="119295" y="64745"/>
                </a:lnTo>
                <a:cubicBezTo>
                  <a:pt x="124278" y="62210"/>
                  <a:pt x="126424" y="63046"/>
                  <a:pt x="127388" y="64723"/>
                </a:cubicBezTo>
                <a:close/>
                <a:moveTo>
                  <a:pt x="233695" y="60598"/>
                </a:moveTo>
                <a:cubicBezTo>
                  <a:pt x="233522" y="63478"/>
                  <a:pt x="230181" y="66301"/>
                  <a:pt x="228511" y="68087"/>
                </a:cubicBezTo>
                <a:cubicBezTo>
                  <a:pt x="227301" y="69411"/>
                  <a:pt x="223845" y="72868"/>
                  <a:pt x="222577" y="73616"/>
                </a:cubicBezTo>
                <a:cubicBezTo>
                  <a:pt x="223557" y="70103"/>
                  <a:pt x="225515" y="69527"/>
                  <a:pt x="226782" y="66128"/>
                </a:cubicBezTo>
                <a:cubicBezTo>
                  <a:pt x="224709" y="66934"/>
                  <a:pt x="211633" y="75172"/>
                  <a:pt x="210078" y="77764"/>
                </a:cubicBezTo>
                <a:cubicBezTo>
                  <a:pt x="207831" y="78397"/>
                  <a:pt x="207889" y="78858"/>
                  <a:pt x="206045" y="80529"/>
                </a:cubicBezTo>
                <a:cubicBezTo>
                  <a:pt x="204490" y="81969"/>
                  <a:pt x="203396" y="82430"/>
                  <a:pt x="202589" y="83582"/>
                </a:cubicBezTo>
                <a:cubicBezTo>
                  <a:pt x="198039" y="84676"/>
                  <a:pt x="195734" y="84791"/>
                  <a:pt x="190723" y="84561"/>
                </a:cubicBezTo>
                <a:cubicBezTo>
                  <a:pt x="191702" y="81681"/>
                  <a:pt x="192566" y="81796"/>
                  <a:pt x="195619" y="80529"/>
                </a:cubicBezTo>
                <a:cubicBezTo>
                  <a:pt x="201264" y="78167"/>
                  <a:pt x="206045" y="74596"/>
                  <a:pt x="211575" y="71370"/>
                </a:cubicBezTo>
                <a:cubicBezTo>
                  <a:pt x="220619" y="66128"/>
                  <a:pt x="227647" y="59849"/>
                  <a:pt x="233695" y="60598"/>
                </a:cubicBezTo>
                <a:close/>
                <a:moveTo>
                  <a:pt x="326723" y="50633"/>
                </a:moveTo>
                <a:cubicBezTo>
                  <a:pt x="330928" y="50633"/>
                  <a:pt x="333405" y="51036"/>
                  <a:pt x="335940" y="52995"/>
                </a:cubicBezTo>
                <a:cubicBezTo>
                  <a:pt x="334845" y="57142"/>
                  <a:pt x="328682" y="56278"/>
                  <a:pt x="323497" y="59273"/>
                </a:cubicBezTo>
                <a:cubicBezTo>
                  <a:pt x="324649" y="60080"/>
                  <a:pt x="325456" y="60598"/>
                  <a:pt x="326493" y="61866"/>
                </a:cubicBezTo>
                <a:lnTo>
                  <a:pt x="317219" y="62730"/>
                </a:lnTo>
                <a:cubicBezTo>
                  <a:pt x="315375" y="60368"/>
                  <a:pt x="315318" y="60886"/>
                  <a:pt x="315433" y="56739"/>
                </a:cubicBezTo>
                <a:lnTo>
                  <a:pt x="318256" y="55184"/>
                </a:lnTo>
                <a:cubicBezTo>
                  <a:pt x="319926" y="56451"/>
                  <a:pt x="319120" y="55472"/>
                  <a:pt x="319638" y="58237"/>
                </a:cubicBezTo>
                <a:cubicBezTo>
                  <a:pt x="323728" y="57315"/>
                  <a:pt x="327414" y="55356"/>
                  <a:pt x="330295" y="53571"/>
                </a:cubicBezTo>
                <a:lnTo>
                  <a:pt x="327126" y="51151"/>
                </a:lnTo>
                <a:cubicBezTo>
                  <a:pt x="327011" y="50863"/>
                  <a:pt x="326838" y="50806"/>
                  <a:pt x="326723" y="50633"/>
                </a:cubicBezTo>
                <a:close/>
                <a:moveTo>
                  <a:pt x="309069" y="45383"/>
                </a:moveTo>
                <a:cubicBezTo>
                  <a:pt x="311560" y="44238"/>
                  <a:pt x="312698" y="44929"/>
                  <a:pt x="313072" y="48674"/>
                </a:cubicBezTo>
                <a:cubicBezTo>
                  <a:pt x="310768" y="50863"/>
                  <a:pt x="304431" y="51957"/>
                  <a:pt x="300975" y="53628"/>
                </a:cubicBezTo>
                <a:cubicBezTo>
                  <a:pt x="297231" y="55471"/>
                  <a:pt x="293026" y="56969"/>
                  <a:pt x="290952" y="59734"/>
                </a:cubicBezTo>
                <a:cubicBezTo>
                  <a:pt x="299881" y="59906"/>
                  <a:pt x="298037" y="55874"/>
                  <a:pt x="303913" y="55298"/>
                </a:cubicBezTo>
                <a:cubicBezTo>
                  <a:pt x="306275" y="59042"/>
                  <a:pt x="303337" y="60367"/>
                  <a:pt x="299708" y="62038"/>
                </a:cubicBezTo>
                <a:cubicBezTo>
                  <a:pt x="296425" y="63535"/>
                  <a:pt x="295849" y="65609"/>
                  <a:pt x="294696" y="72291"/>
                </a:cubicBezTo>
                <a:cubicBezTo>
                  <a:pt x="300226" y="70736"/>
                  <a:pt x="309616" y="62211"/>
                  <a:pt x="312035" y="61519"/>
                </a:cubicBezTo>
                <a:cubicBezTo>
                  <a:pt x="307830" y="65091"/>
                  <a:pt x="309846" y="64169"/>
                  <a:pt x="302934" y="69411"/>
                </a:cubicBezTo>
                <a:cubicBezTo>
                  <a:pt x="300169" y="71542"/>
                  <a:pt x="294696" y="74653"/>
                  <a:pt x="293199" y="77648"/>
                </a:cubicBezTo>
                <a:lnTo>
                  <a:pt x="288130" y="84100"/>
                </a:lnTo>
                <a:cubicBezTo>
                  <a:pt x="287611" y="83236"/>
                  <a:pt x="287093" y="82084"/>
                  <a:pt x="286862" y="80643"/>
                </a:cubicBezTo>
                <a:cubicBezTo>
                  <a:pt x="284097" y="81911"/>
                  <a:pt x="280065" y="84388"/>
                  <a:pt x="277300" y="83869"/>
                </a:cubicBezTo>
                <a:cubicBezTo>
                  <a:pt x="276091" y="81047"/>
                  <a:pt x="276436" y="79146"/>
                  <a:pt x="279489" y="77475"/>
                </a:cubicBezTo>
                <a:cubicBezTo>
                  <a:pt x="290895" y="71197"/>
                  <a:pt x="287611" y="76842"/>
                  <a:pt x="291183" y="69641"/>
                </a:cubicBezTo>
                <a:cubicBezTo>
                  <a:pt x="292277" y="67452"/>
                  <a:pt x="293487" y="65782"/>
                  <a:pt x="294236" y="63363"/>
                </a:cubicBezTo>
                <a:cubicBezTo>
                  <a:pt x="289973" y="63363"/>
                  <a:pt x="282600" y="64227"/>
                  <a:pt x="288533" y="58639"/>
                </a:cubicBezTo>
                <a:cubicBezTo>
                  <a:pt x="290146" y="57141"/>
                  <a:pt x="294639" y="54549"/>
                  <a:pt x="296943" y="53109"/>
                </a:cubicBezTo>
                <a:cubicBezTo>
                  <a:pt x="302732" y="49509"/>
                  <a:pt x="306577" y="46528"/>
                  <a:pt x="309069" y="45383"/>
                </a:cubicBezTo>
                <a:close/>
                <a:moveTo>
                  <a:pt x="219006" y="39688"/>
                </a:moveTo>
                <a:cubicBezTo>
                  <a:pt x="223384" y="39688"/>
                  <a:pt x="222923" y="41243"/>
                  <a:pt x="225285" y="42511"/>
                </a:cubicBezTo>
                <a:cubicBezTo>
                  <a:pt x="225803" y="49596"/>
                  <a:pt x="221886" y="52764"/>
                  <a:pt x="218718" y="56911"/>
                </a:cubicBezTo>
                <a:cubicBezTo>
                  <a:pt x="216241" y="60195"/>
                  <a:pt x="212093" y="66589"/>
                  <a:pt x="209674" y="67568"/>
                </a:cubicBezTo>
                <a:cubicBezTo>
                  <a:pt x="210653" y="61116"/>
                  <a:pt x="219294" y="50114"/>
                  <a:pt x="219409" y="43432"/>
                </a:cubicBezTo>
                <a:cubicBezTo>
                  <a:pt x="218891" y="43547"/>
                  <a:pt x="203741" y="54607"/>
                  <a:pt x="203453" y="44584"/>
                </a:cubicBezTo>
                <a:lnTo>
                  <a:pt x="205757" y="43951"/>
                </a:lnTo>
                <a:cubicBezTo>
                  <a:pt x="206679" y="43720"/>
                  <a:pt x="207024" y="43778"/>
                  <a:pt x="208119" y="43490"/>
                </a:cubicBezTo>
                <a:cubicBezTo>
                  <a:pt x="210250" y="42856"/>
                  <a:pt x="210135" y="42741"/>
                  <a:pt x="211229" y="41474"/>
                </a:cubicBezTo>
                <a:cubicBezTo>
                  <a:pt x="214052" y="41301"/>
                  <a:pt x="215434" y="39688"/>
                  <a:pt x="219006" y="39688"/>
                </a:cubicBezTo>
                <a:close/>
                <a:moveTo>
                  <a:pt x="235135" y="21600"/>
                </a:moveTo>
                <a:cubicBezTo>
                  <a:pt x="187324" y="24365"/>
                  <a:pt x="148096" y="38017"/>
                  <a:pt x="111807" y="64687"/>
                </a:cubicBezTo>
                <a:lnTo>
                  <a:pt x="96369" y="77072"/>
                </a:lnTo>
                <a:cubicBezTo>
                  <a:pt x="68835" y="102590"/>
                  <a:pt x="51496" y="126783"/>
                  <a:pt x="38478" y="158004"/>
                </a:cubicBezTo>
                <a:cubicBezTo>
                  <a:pt x="9100" y="228280"/>
                  <a:pt x="17856" y="307830"/>
                  <a:pt x="61865" y="370790"/>
                </a:cubicBezTo>
                <a:cubicBezTo>
                  <a:pt x="105528" y="433231"/>
                  <a:pt x="176783" y="468484"/>
                  <a:pt x="252473" y="465143"/>
                </a:cubicBezTo>
                <a:cubicBezTo>
                  <a:pt x="297058" y="463127"/>
                  <a:pt x="344062" y="446537"/>
                  <a:pt x="375167" y="421768"/>
                </a:cubicBezTo>
                <a:cubicBezTo>
                  <a:pt x="376607" y="420616"/>
                  <a:pt x="378105" y="419464"/>
                  <a:pt x="379545" y="418312"/>
                </a:cubicBezTo>
                <a:cubicBezTo>
                  <a:pt x="388819" y="411054"/>
                  <a:pt x="397575" y="404142"/>
                  <a:pt x="404545" y="395674"/>
                </a:cubicBezTo>
                <a:cubicBezTo>
                  <a:pt x="405985" y="393946"/>
                  <a:pt x="407540" y="392218"/>
                  <a:pt x="409211" y="390432"/>
                </a:cubicBezTo>
                <a:cubicBezTo>
                  <a:pt x="411630" y="387782"/>
                  <a:pt x="414453" y="384730"/>
                  <a:pt x="417506" y="380813"/>
                </a:cubicBezTo>
                <a:cubicBezTo>
                  <a:pt x="450454" y="338705"/>
                  <a:pt x="467390" y="286747"/>
                  <a:pt x="465143" y="234501"/>
                </a:cubicBezTo>
                <a:cubicBezTo>
                  <a:pt x="462090" y="162900"/>
                  <a:pt x="423554" y="95102"/>
                  <a:pt x="364568" y="57602"/>
                </a:cubicBezTo>
                <a:cubicBezTo>
                  <a:pt x="335997" y="39457"/>
                  <a:pt x="290376" y="18432"/>
                  <a:pt x="235135" y="21600"/>
                </a:cubicBezTo>
                <a:close/>
                <a:moveTo>
                  <a:pt x="235019" y="19815"/>
                </a:moveTo>
                <a:cubicBezTo>
                  <a:pt x="290721" y="16646"/>
                  <a:pt x="336689" y="37787"/>
                  <a:pt x="365490" y="56105"/>
                </a:cubicBezTo>
                <a:cubicBezTo>
                  <a:pt x="424936" y="93950"/>
                  <a:pt x="463818" y="162267"/>
                  <a:pt x="466871" y="234386"/>
                </a:cubicBezTo>
                <a:cubicBezTo>
                  <a:pt x="469118" y="287092"/>
                  <a:pt x="452067" y="339454"/>
                  <a:pt x="418888" y="381907"/>
                </a:cubicBezTo>
                <a:cubicBezTo>
                  <a:pt x="415777" y="385882"/>
                  <a:pt x="412955" y="388935"/>
                  <a:pt x="410478" y="391642"/>
                </a:cubicBezTo>
                <a:cubicBezTo>
                  <a:pt x="408865" y="393428"/>
                  <a:pt x="407310" y="395098"/>
                  <a:pt x="405870" y="396826"/>
                </a:cubicBezTo>
                <a:cubicBezTo>
                  <a:pt x="398727" y="405409"/>
                  <a:pt x="389914" y="412379"/>
                  <a:pt x="380582" y="419752"/>
                </a:cubicBezTo>
                <a:cubicBezTo>
                  <a:pt x="379142" y="420904"/>
                  <a:pt x="377644" y="422056"/>
                  <a:pt x="376204" y="423208"/>
                </a:cubicBezTo>
                <a:cubicBezTo>
                  <a:pt x="344868" y="448150"/>
                  <a:pt x="297461" y="464913"/>
                  <a:pt x="252531" y="466929"/>
                </a:cubicBezTo>
                <a:cubicBezTo>
                  <a:pt x="249190" y="467102"/>
                  <a:pt x="245849" y="467159"/>
                  <a:pt x="242508" y="467159"/>
                </a:cubicBezTo>
                <a:cubicBezTo>
                  <a:pt x="169986" y="467159"/>
                  <a:pt x="102532" y="432022"/>
                  <a:pt x="60482" y="371711"/>
                </a:cubicBezTo>
                <a:cubicBezTo>
                  <a:pt x="16128" y="308290"/>
                  <a:pt x="7315" y="228107"/>
                  <a:pt x="36865" y="157255"/>
                </a:cubicBezTo>
                <a:cubicBezTo>
                  <a:pt x="49999" y="125804"/>
                  <a:pt x="67452" y="101438"/>
                  <a:pt x="95217" y="75690"/>
                </a:cubicBezTo>
                <a:lnTo>
                  <a:pt x="110712" y="63247"/>
                </a:lnTo>
                <a:cubicBezTo>
                  <a:pt x="147348" y="36347"/>
                  <a:pt x="186863" y="22580"/>
                  <a:pt x="235019" y="19815"/>
                </a:cubicBezTo>
                <a:close/>
                <a:moveTo>
                  <a:pt x="230066" y="9965"/>
                </a:moveTo>
                <a:cubicBezTo>
                  <a:pt x="183465" y="12500"/>
                  <a:pt x="136346" y="30299"/>
                  <a:pt x="101900" y="57373"/>
                </a:cubicBezTo>
                <a:cubicBezTo>
                  <a:pt x="90149" y="66589"/>
                  <a:pt x="80471" y="74826"/>
                  <a:pt x="71601" y="84964"/>
                </a:cubicBezTo>
                <a:cubicBezTo>
                  <a:pt x="62730" y="95103"/>
                  <a:pt x="54032" y="104953"/>
                  <a:pt x="46140" y="118029"/>
                </a:cubicBezTo>
                <a:cubicBezTo>
                  <a:pt x="20852" y="159906"/>
                  <a:pt x="6567" y="203742"/>
                  <a:pt x="9850" y="256621"/>
                </a:cubicBezTo>
                <a:cubicBezTo>
                  <a:pt x="12961" y="306505"/>
                  <a:pt x="32718" y="356850"/>
                  <a:pt x="63766" y="392910"/>
                </a:cubicBezTo>
                <a:cubicBezTo>
                  <a:pt x="76900" y="408175"/>
                  <a:pt x="85252" y="416182"/>
                  <a:pt x="100748" y="428451"/>
                </a:cubicBezTo>
                <a:cubicBezTo>
                  <a:pt x="143028" y="461918"/>
                  <a:pt x="200574" y="479890"/>
                  <a:pt x="256621" y="476722"/>
                </a:cubicBezTo>
                <a:cubicBezTo>
                  <a:pt x="380698" y="469752"/>
                  <a:pt x="484095" y="363417"/>
                  <a:pt x="476722" y="230239"/>
                </a:cubicBezTo>
                <a:cubicBezTo>
                  <a:pt x="469867" y="105759"/>
                  <a:pt x="363072" y="2707"/>
                  <a:pt x="230066" y="9965"/>
                </a:cubicBezTo>
                <a:close/>
                <a:moveTo>
                  <a:pt x="232082" y="0"/>
                </a:moveTo>
                <a:lnTo>
                  <a:pt x="254490" y="0"/>
                </a:lnTo>
                <a:cubicBezTo>
                  <a:pt x="260308" y="2247"/>
                  <a:pt x="296828" y="-518"/>
                  <a:pt x="346943" y="23272"/>
                </a:cubicBezTo>
                <a:cubicBezTo>
                  <a:pt x="373267" y="35771"/>
                  <a:pt x="402530" y="56451"/>
                  <a:pt x="421827" y="78110"/>
                </a:cubicBezTo>
                <a:cubicBezTo>
                  <a:pt x="428048" y="85137"/>
                  <a:pt x="435824" y="94411"/>
                  <a:pt x="441181" y="102015"/>
                </a:cubicBezTo>
                <a:cubicBezTo>
                  <a:pt x="458405" y="126669"/>
                  <a:pt x="469867" y="149883"/>
                  <a:pt x="478278" y="179952"/>
                </a:cubicBezTo>
                <a:cubicBezTo>
                  <a:pt x="480351" y="187498"/>
                  <a:pt x="482022" y="195389"/>
                  <a:pt x="483347" y="203396"/>
                </a:cubicBezTo>
                <a:cubicBezTo>
                  <a:pt x="484326" y="209444"/>
                  <a:pt x="485017" y="224997"/>
                  <a:pt x="486688" y="229029"/>
                </a:cubicBezTo>
                <a:lnTo>
                  <a:pt x="486688" y="256564"/>
                </a:lnTo>
                <a:cubicBezTo>
                  <a:pt x="485651" y="259271"/>
                  <a:pt x="484326" y="277531"/>
                  <a:pt x="483462" y="282715"/>
                </a:cubicBezTo>
                <a:cubicBezTo>
                  <a:pt x="468139" y="376896"/>
                  <a:pt x="398613" y="453105"/>
                  <a:pt x="306736" y="478335"/>
                </a:cubicBezTo>
                <a:cubicBezTo>
                  <a:pt x="299363" y="480351"/>
                  <a:pt x="291068" y="482252"/>
                  <a:pt x="283291" y="483462"/>
                </a:cubicBezTo>
                <a:cubicBezTo>
                  <a:pt x="277416" y="484383"/>
                  <a:pt x="261806" y="485075"/>
                  <a:pt x="257773" y="486745"/>
                </a:cubicBezTo>
                <a:lnTo>
                  <a:pt x="232140" y="486745"/>
                </a:lnTo>
                <a:cubicBezTo>
                  <a:pt x="230009" y="485939"/>
                  <a:pt x="210654" y="484499"/>
                  <a:pt x="205931" y="483807"/>
                </a:cubicBezTo>
                <a:cubicBezTo>
                  <a:pt x="197751" y="482598"/>
                  <a:pt x="189571" y="480870"/>
                  <a:pt x="181680" y="478738"/>
                </a:cubicBezTo>
                <a:cubicBezTo>
                  <a:pt x="166357" y="474649"/>
                  <a:pt x="152187" y="469349"/>
                  <a:pt x="138881" y="462955"/>
                </a:cubicBezTo>
                <a:cubicBezTo>
                  <a:pt x="106854" y="447575"/>
                  <a:pt x="80587" y="426665"/>
                  <a:pt x="60022" y="403048"/>
                </a:cubicBezTo>
                <a:cubicBezTo>
                  <a:pt x="58697" y="401550"/>
                  <a:pt x="58237" y="400686"/>
                  <a:pt x="56854" y="399246"/>
                </a:cubicBezTo>
                <a:cubicBezTo>
                  <a:pt x="54204" y="396481"/>
                  <a:pt x="52822" y="394235"/>
                  <a:pt x="50287" y="391124"/>
                </a:cubicBezTo>
                <a:cubicBezTo>
                  <a:pt x="40552" y="379085"/>
                  <a:pt x="30184" y="360767"/>
                  <a:pt x="22868" y="346021"/>
                </a:cubicBezTo>
                <a:cubicBezTo>
                  <a:pt x="13018" y="326090"/>
                  <a:pt x="5933" y="301091"/>
                  <a:pt x="2592" y="278453"/>
                </a:cubicBezTo>
                <a:cubicBezTo>
                  <a:pt x="1786" y="273038"/>
                  <a:pt x="979" y="255988"/>
                  <a:pt x="0" y="252704"/>
                </a:cubicBezTo>
                <a:lnTo>
                  <a:pt x="0" y="230815"/>
                </a:lnTo>
                <a:cubicBezTo>
                  <a:pt x="864" y="228511"/>
                  <a:pt x="2362" y="209502"/>
                  <a:pt x="3226" y="204606"/>
                </a:cubicBezTo>
                <a:cubicBezTo>
                  <a:pt x="4493" y="196541"/>
                  <a:pt x="6164" y="188650"/>
                  <a:pt x="8237" y="180989"/>
                </a:cubicBezTo>
                <a:cubicBezTo>
                  <a:pt x="19124" y="140724"/>
                  <a:pt x="33986" y="116704"/>
                  <a:pt x="58121" y="85886"/>
                </a:cubicBezTo>
                <a:cubicBezTo>
                  <a:pt x="65034" y="77073"/>
                  <a:pt x="75057" y="67856"/>
                  <a:pt x="83352" y="60253"/>
                </a:cubicBezTo>
                <a:cubicBezTo>
                  <a:pt x="115206" y="31048"/>
                  <a:pt x="162728" y="9389"/>
                  <a:pt x="206507" y="2823"/>
                </a:cubicBezTo>
                <a:cubicBezTo>
                  <a:pt x="211057" y="2189"/>
                  <a:pt x="229893" y="806"/>
                  <a:pt x="232082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 w="567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56953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ïşľïḋe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íslïďe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894F9DD5-02E5-4587-89CB-4EB66D3FECC1}"/>
              </a:ext>
            </a:extLst>
          </p:cNvPr>
          <p:cNvGrpSpPr>
            <a:grpSpLocks noChangeAspect="1"/>
          </p:cNvGrpSpPr>
          <p:nvPr>
            <p:custDataLst>
              <p:tags r:id="rId2"/>
            </p:custDataLst>
          </p:nvPr>
        </p:nvGrpSpPr>
        <p:grpSpPr>
          <a:xfrm>
            <a:off x="1" y="0"/>
            <a:ext cx="12192000" cy="6858000"/>
            <a:chOff x="1" y="0"/>
            <a:chExt cx="12192000" cy="6858000"/>
          </a:xfrm>
        </p:grpSpPr>
        <p:sp>
          <p:nvSpPr>
            <p:cNvPr id="36" name="ï$líḋê">
              <a:extLst>
                <a:ext uri="{FF2B5EF4-FFF2-40B4-BE49-F238E27FC236}">
                  <a16:creationId xmlns:a16="http://schemas.microsoft.com/office/drawing/2014/main" id="{C5768BB1-F164-4479-A250-06ED6A672AE7}"/>
                </a:ext>
              </a:extLst>
            </p:cNvPr>
            <p:cNvSpPr/>
            <p:nvPr/>
          </p:nvSpPr>
          <p:spPr>
            <a:xfrm>
              <a:off x="7123177" y="0"/>
              <a:ext cx="5068824" cy="6858000"/>
            </a:xfrm>
            <a:prstGeom prst="rect">
              <a:avLst/>
            </a:prstGeom>
            <a:blipFill>
              <a:blip r:embed="rId4" cstate="screen">
                <a:duotone>
                  <a:prstClr val="black"/>
                  <a:schemeClr val="tx2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 l="-47410" r="-47175"/>
              </a:stretch>
            </a:blipFill>
            <a:ln w="28575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37" name="iṥḷîdê">
              <a:extLst>
                <a:ext uri="{FF2B5EF4-FFF2-40B4-BE49-F238E27FC236}">
                  <a16:creationId xmlns:a16="http://schemas.microsoft.com/office/drawing/2014/main" id="{18B8C873-2E3E-40C4-BBBF-660F5FBF248D}"/>
                </a:ext>
              </a:extLst>
            </p:cNvPr>
            <p:cNvSpPr/>
            <p:nvPr/>
          </p:nvSpPr>
          <p:spPr>
            <a:xfrm>
              <a:off x="1" y="2060448"/>
              <a:ext cx="7123176" cy="3143504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bg1">
                    <a:lumMod val="95000"/>
                    <a:alpha val="80000"/>
                  </a:schemeClr>
                </a:gs>
              </a:gsLst>
              <a:lin ang="0" scaled="1"/>
              <a:tileRect/>
            </a:gradFill>
            <a:ln w="12700" cap="rnd">
              <a:noFill/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algn="ctr" defTabSz="914354"/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  <p:grpSp>
          <p:nvGrpSpPr>
            <p:cNvPr id="38" name="ïṡlíḋê">
              <a:extLst>
                <a:ext uri="{FF2B5EF4-FFF2-40B4-BE49-F238E27FC236}">
                  <a16:creationId xmlns:a16="http://schemas.microsoft.com/office/drawing/2014/main" id="{0F8DF7D4-384B-4F16-A796-6518798BE596}"/>
                </a:ext>
              </a:extLst>
            </p:cNvPr>
            <p:cNvGrpSpPr/>
            <p:nvPr/>
          </p:nvGrpSpPr>
          <p:grpSpPr>
            <a:xfrm>
              <a:off x="660399" y="2270442"/>
              <a:ext cx="4670553" cy="2723516"/>
              <a:chOff x="660399" y="2270442"/>
              <a:chExt cx="4664077" cy="2723516"/>
            </a:xfrm>
          </p:grpSpPr>
          <p:sp>
            <p:nvSpPr>
              <p:cNvPr id="41" name="ís1ïďé">
                <a:extLst>
                  <a:ext uri="{FF2B5EF4-FFF2-40B4-BE49-F238E27FC236}">
                    <a16:creationId xmlns:a16="http://schemas.microsoft.com/office/drawing/2014/main" id="{A6D3DE43-FBC3-492B-ABEE-E5922DE53681}"/>
                  </a:ext>
                </a:extLst>
              </p:cNvPr>
              <p:cNvSpPr txBox="1"/>
              <p:nvPr/>
            </p:nvSpPr>
            <p:spPr>
              <a:xfrm>
                <a:off x="660401" y="2623722"/>
                <a:ext cx="4664075" cy="10626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t" anchorCtr="0">
                <a:normAutofit/>
              </a:bodyPr>
              <a:lstStyle/>
              <a:p>
                <a:pPr marL="0" marR="0" lvl="0" indent="0" defTabSz="9137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ct val="25000"/>
                  <a:buFontTx/>
                  <a:buNone/>
                  <a:defRPr/>
                </a:pP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</a:rPr>
                  <a:t>Unified Fonts Make </a:t>
                </a:r>
              </a:p>
              <a:p>
                <a:pPr marL="0" marR="0" lvl="0" indent="0" defTabSz="9137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ct val="25000"/>
                  <a:buFontTx/>
                  <a:buNone/>
                  <a:defRPr/>
                </a:pP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</a:rPr>
                  <a:t>Reading 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effectLst/>
                    <a:uLnTx/>
                    <a:uFillTx/>
                  </a:rPr>
                  <a:t>More F</a:t>
                </a:r>
                <a:r>
                  <a:rPr kumimoji="0" lang="en-US" sz="100" b="1" i="0" u="none" strike="noStrike" kern="1200" cap="none" spc="0" normalizeH="0" baseline="0" noProof="0">
                    <a:ln>
                      <a:noFill/>
                    </a:ln>
                    <a:effectLst/>
                    <a:uLnTx/>
                    <a:uFillTx/>
                  </a:rPr>
                  <a:t> 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effectLst/>
                    <a:uLnTx/>
                    <a:uFillTx/>
                  </a:rPr>
                  <a:t>luent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</a:rPr>
                  <a:t>.</a:t>
                </a:r>
              </a:p>
            </p:txBody>
          </p:sp>
          <p:sp>
            <p:nvSpPr>
              <p:cNvPr id="42" name="íṥľîḓè">
                <a:extLst>
                  <a:ext uri="{FF2B5EF4-FFF2-40B4-BE49-F238E27FC236}">
                    <a16:creationId xmlns:a16="http://schemas.microsoft.com/office/drawing/2014/main" id="{70E20D1F-CCEF-4870-8CF6-BFD64A1BDF35}"/>
                  </a:ext>
                </a:extLst>
              </p:cNvPr>
              <p:cNvSpPr/>
              <p:nvPr/>
            </p:nvSpPr>
            <p:spPr bwMode="auto">
              <a:xfrm>
                <a:off x="660400" y="2270442"/>
                <a:ext cx="4664075" cy="3532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lnSpc>
                    <a:spcPct val="150000"/>
                  </a:lnSpc>
                  <a:spcBef>
                    <a:spcPct val="0"/>
                  </a:spcBef>
                </a:pPr>
                <a:r>
                  <a:rPr lang="en-US" altLang="zh-CN" sz="1100" u="sng" dirty="0">
                    <a:solidFill>
                      <a:schemeClr val="accent1"/>
                    </a:solidFill>
                  </a:rPr>
                  <a:t>Supporting text he</a:t>
                </a:r>
                <a:r>
                  <a:rPr lang="en-US" altLang="zh-CN" sz="100" u="sng" dirty="0">
                    <a:solidFill>
                      <a:schemeClr val="accent1"/>
                    </a:solidFill>
                  </a:rPr>
                  <a:t> </a:t>
                </a:r>
                <a:r>
                  <a:rPr lang="en-US" altLang="zh-CN" sz="1100" u="sng" dirty="0">
                    <a:solidFill>
                      <a:schemeClr val="accent1"/>
                    </a:solidFill>
                  </a:rPr>
                  <a:t>re. </a:t>
                </a:r>
              </a:p>
            </p:txBody>
          </p:sp>
          <p:sp>
            <p:nvSpPr>
              <p:cNvPr id="43" name="íśľídê">
                <a:extLst>
                  <a:ext uri="{FF2B5EF4-FFF2-40B4-BE49-F238E27FC236}">
                    <a16:creationId xmlns:a16="http://schemas.microsoft.com/office/drawing/2014/main" id="{E62CC289-7EFF-44FB-8A38-BEFF455D6110}"/>
                  </a:ext>
                </a:extLst>
              </p:cNvPr>
              <p:cNvSpPr txBox="1"/>
              <p:nvPr/>
            </p:nvSpPr>
            <p:spPr>
              <a:xfrm>
                <a:off x="660399" y="3686366"/>
                <a:ext cx="4664075" cy="130759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t" anchorCtr="0">
                <a:normAutofit fontScale="92500" lnSpcReduction="10000"/>
              </a:bodyPr>
              <a:lstStyle/>
              <a:p>
                <a:pPr lvl="0">
                  <a:lnSpc>
                    <a:spcPct val="150000"/>
                  </a:lnSpc>
                  <a:buSzPct val="25000"/>
                  <a:defRPr/>
                </a:pPr>
                <a:r>
                  <a:rPr lang="en-US" altLang="zh-CN" sz="1200" dirty="0"/>
                  <a:t>Unified fonts make reading more fluent.</a:t>
                </a:r>
              </a:p>
              <a:p>
                <a:pPr>
                  <a:lnSpc>
                    <a:spcPct val="150000"/>
                  </a:lnSpc>
                  <a:buSzPct val="25000"/>
                </a:pPr>
                <a:r>
                  <a:rPr lang="en-US" sz="1200" dirty="0"/>
                  <a:t>Theme color makes PPT more convenient to change.</a:t>
                </a:r>
              </a:p>
              <a:p>
                <a:pPr>
                  <a:lnSpc>
                    <a:spcPct val="150000"/>
                  </a:lnSpc>
                  <a:buSzPct val="25000"/>
                </a:pPr>
                <a:r>
                  <a:rPr lang="en-US" sz="1200" dirty="0"/>
                  <a:t>Adjust the spacing to adapt to Chinese typesetting, use the refer</a:t>
                </a:r>
                <a:r>
                  <a:rPr lang="en-US" sz="100" dirty="0"/>
                  <a:t> </a:t>
                </a:r>
                <a:r>
                  <a:rPr lang="en-US" sz="1200" dirty="0" err="1"/>
                  <a:t>ence</a:t>
                </a:r>
                <a:r>
                  <a:rPr lang="en-US" sz="1200" dirty="0"/>
                  <a:t> line in PPT.</a:t>
                </a:r>
              </a:p>
              <a:p>
                <a:pPr>
                  <a:lnSpc>
                    <a:spcPct val="150000"/>
                  </a:lnSpc>
                  <a:buSzPct val="25000"/>
                </a:pPr>
                <a:r>
                  <a:rPr lang="en-US" altLang="zh-CN" sz="1200" dirty="0"/>
                  <a:t>……</a:t>
                </a:r>
                <a:endParaRPr lang="en-US" sz="1200" dirty="0"/>
              </a:p>
            </p:txBody>
          </p:sp>
        </p:grpSp>
        <p:cxnSp>
          <p:nvCxnSpPr>
            <p:cNvPr id="39" name="ïŝlíde">
              <a:extLst>
                <a:ext uri="{FF2B5EF4-FFF2-40B4-BE49-F238E27FC236}">
                  <a16:creationId xmlns:a16="http://schemas.microsoft.com/office/drawing/2014/main" id="{324D8AB1-5AA5-4E27-BD69-0B35491B88E2}"/>
                </a:ext>
              </a:extLst>
            </p:cNvPr>
            <p:cNvCxnSpPr/>
            <p:nvPr/>
          </p:nvCxnSpPr>
          <p:spPr>
            <a:xfrm>
              <a:off x="660400" y="3639312"/>
              <a:ext cx="4579112" cy="0"/>
            </a:xfrm>
            <a:prstGeom prst="line">
              <a:avLst/>
            </a:prstGeom>
            <a:ln w="3175" cap="rnd">
              <a:solidFill>
                <a:schemeClr val="accent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ísḷîdê">
              <a:extLst>
                <a:ext uri="{FF2B5EF4-FFF2-40B4-BE49-F238E27FC236}">
                  <a16:creationId xmlns:a16="http://schemas.microsoft.com/office/drawing/2014/main" id="{2842810C-41EF-4CAF-B775-2CBEC7A58530}"/>
                </a:ext>
              </a:extLst>
            </p:cNvPr>
            <p:cNvSpPr/>
            <p:nvPr/>
          </p:nvSpPr>
          <p:spPr>
            <a:xfrm>
              <a:off x="6967728" y="2060448"/>
              <a:ext cx="155448" cy="3143504"/>
            </a:xfrm>
            <a:prstGeom prst="rect">
              <a:avLst/>
            </a:prstGeom>
            <a:solidFill>
              <a:schemeClr val="accent1"/>
            </a:solidFill>
            <a:ln w="12700" cap="rnd">
              <a:noFill/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algn="ctr" defTabSz="914354"/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1" name="ïšḻíḍê">
            <a:extLst>
              <a:ext uri="{FF2B5EF4-FFF2-40B4-BE49-F238E27FC236}">
                <a16:creationId xmlns:a16="http://schemas.microsoft.com/office/drawing/2014/main" id="{D6D9DCFD-45C5-4EE0-9A87-CEBB6CA2DF57}"/>
              </a:ext>
            </a:extLst>
          </p:cNvPr>
          <p:cNvSpPr/>
          <p:nvPr/>
        </p:nvSpPr>
        <p:spPr>
          <a:xfrm>
            <a:off x="11576377" y="6284427"/>
            <a:ext cx="486688" cy="486745"/>
          </a:xfrm>
          <a:custGeom>
            <a:avLst/>
            <a:gdLst>
              <a:gd name="connsiteX0" fmla="*/ 204778 w 486688"/>
              <a:gd name="connsiteY0" fmla="*/ 430927 h 486745"/>
              <a:gd name="connsiteX1" fmla="*/ 201566 w 486688"/>
              <a:gd name="connsiteY1" fmla="*/ 433131 h 486745"/>
              <a:gd name="connsiteX2" fmla="*/ 201212 w 486688"/>
              <a:gd name="connsiteY2" fmla="*/ 433108 h 486745"/>
              <a:gd name="connsiteX3" fmla="*/ 217652 w 486688"/>
              <a:gd name="connsiteY3" fmla="*/ 420898 h 486745"/>
              <a:gd name="connsiteX4" fmla="*/ 222463 w 486688"/>
              <a:gd name="connsiteY4" fmla="*/ 427356 h 486745"/>
              <a:gd name="connsiteX5" fmla="*/ 217336 w 486688"/>
              <a:gd name="connsiteY5" fmla="*/ 422172 h 486745"/>
              <a:gd name="connsiteX6" fmla="*/ 212094 w 486688"/>
              <a:gd name="connsiteY6" fmla="*/ 427587 h 486745"/>
              <a:gd name="connsiteX7" fmla="*/ 222117 w 486688"/>
              <a:gd name="connsiteY7" fmla="*/ 432598 h 486745"/>
              <a:gd name="connsiteX8" fmla="*/ 214110 w 486688"/>
              <a:gd name="connsiteY8" fmla="*/ 438762 h 486745"/>
              <a:gd name="connsiteX9" fmla="*/ 208523 w 486688"/>
              <a:gd name="connsiteY9" fmla="*/ 428912 h 486745"/>
              <a:gd name="connsiteX10" fmla="*/ 217652 w 486688"/>
              <a:gd name="connsiteY10" fmla="*/ 420898 h 486745"/>
              <a:gd name="connsiteX11" fmla="*/ 249767 w 486688"/>
              <a:gd name="connsiteY11" fmla="*/ 420156 h 486745"/>
              <a:gd name="connsiteX12" fmla="*/ 249997 w 486688"/>
              <a:gd name="connsiteY12" fmla="*/ 423036 h 486745"/>
              <a:gd name="connsiteX13" fmla="*/ 259847 w 486688"/>
              <a:gd name="connsiteY13" fmla="*/ 429488 h 486745"/>
              <a:gd name="connsiteX14" fmla="*/ 262266 w 486688"/>
              <a:gd name="connsiteY14" fmla="*/ 438416 h 486745"/>
              <a:gd name="connsiteX15" fmla="*/ 254029 w 486688"/>
              <a:gd name="connsiteY15" fmla="*/ 438359 h 486745"/>
              <a:gd name="connsiteX16" fmla="*/ 256506 w 486688"/>
              <a:gd name="connsiteY16" fmla="*/ 436573 h 486745"/>
              <a:gd name="connsiteX17" fmla="*/ 255988 w 486688"/>
              <a:gd name="connsiteY17" fmla="*/ 423324 h 486745"/>
              <a:gd name="connsiteX18" fmla="*/ 249939 w 486688"/>
              <a:gd name="connsiteY18" fmla="*/ 434960 h 486745"/>
              <a:gd name="connsiteX19" fmla="*/ 252359 w 486688"/>
              <a:gd name="connsiteY19" fmla="*/ 438359 h 486745"/>
              <a:gd name="connsiteX20" fmla="*/ 244179 w 486688"/>
              <a:gd name="connsiteY20" fmla="*/ 438416 h 486745"/>
              <a:gd name="connsiteX21" fmla="*/ 246195 w 486688"/>
              <a:gd name="connsiteY21" fmla="*/ 435997 h 486745"/>
              <a:gd name="connsiteX22" fmla="*/ 246541 w 486688"/>
              <a:gd name="connsiteY22" fmla="*/ 425455 h 486745"/>
              <a:gd name="connsiteX23" fmla="*/ 245734 w 486688"/>
              <a:gd name="connsiteY23" fmla="*/ 423612 h 486745"/>
              <a:gd name="connsiteX24" fmla="*/ 244409 w 486688"/>
              <a:gd name="connsiteY24" fmla="*/ 422575 h 486745"/>
              <a:gd name="connsiteX25" fmla="*/ 243891 w 486688"/>
              <a:gd name="connsiteY25" fmla="*/ 422230 h 486745"/>
              <a:gd name="connsiteX26" fmla="*/ 269524 w 486688"/>
              <a:gd name="connsiteY26" fmla="*/ 419349 h 486745"/>
              <a:gd name="connsiteX27" fmla="*/ 271943 w 486688"/>
              <a:gd name="connsiteY27" fmla="*/ 435823 h 486745"/>
              <a:gd name="connsiteX28" fmla="*/ 273614 w 486688"/>
              <a:gd name="connsiteY28" fmla="*/ 437206 h 486745"/>
              <a:gd name="connsiteX29" fmla="*/ 265319 w 486688"/>
              <a:gd name="connsiteY29" fmla="*/ 437782 h 486745"/>
              <a:gd name="connsiteX30" fmla="*/ 267047 w 486688"/>
              <a:gd name="connsiteY30" fmla="*/ 428162 h 486745"/>
              <a:gd name="connsiteX31" fmla="*/ 264973 w 486688"/>
              <a:gd name="connsiteY31" fmla="*/ 422344 h 486745"/>
              <a:gd name="connsiteX32" fmla="*/ 263879 w 486688"/>
              <a:gd name="connsiteY32" fmla="*/ 421596 h 486745"/>
              <a:gd name="connsiteX33" fmla="*/ 199766 w 486688"/>
              <a:gd name="connsiteY33" fmla="*/ 419255 h 486745"/>
              <a:gd name="connsiteX34" fmla="*/ 195389 w 486688"/>
              <a:gd name="connsiteY34" fmla="*/ 423208 h 486745"/>
              <a:gd name="connsiteX35" fmla="*/ 203107 w 486688"/>
              <a:gd name="connsiteY35" fmla="*/ 424936 h 486745"/>
              <a:gd name="connsiteX36" fmla="*/ 199766 w 486688"/>
              <a:gd name="connsiteY36" fmla="*/ 419255 h 486745"/>
              <a:gd name="connsiteX37" fmla="*/ 199291 w 486688"/>
              <a:gd name="connsiteY37" fmla="*/ 418096 h 486745"/>
              <a:gd name="connsiteX38" fmla="*/ 205642 w 486688"/>
              <a:gd name="connsiteY38" fmla="*/ 426665 h 486745"/>
              <a:gd name="connsiteX39" fmla="*/ 194179 w 486688"/>
              <a:gd name="connsiteY39" fmla="*/ 424706 h 486745"/>
              <a:gd name="connsiteX40" fmla="*/ 196886 w 486688"/>
              <a:gd name="connsiteY40" fmla="*/ 432828 h 486745"/>
              <a:gd name="connsiteX41" fmla="*/ 201212 w 486688"/>
              <a:gd name="connsiteY41" fmla="*/ 433108 h 486745"/>
              <a:gd name="connsiteX42" fmla="*/ 195921 w 486688"/>
              <a:gd name="connsiteY42" fmla="*/ 436342 h 486745"/>
              <a:gd name="connsiteX43" fmla="*/ 190953 w 486688"/>
              <a:gd name="connsiteY43" fmla="*/ 426031 h 486745"/>
              <a:gd name="connsiteX44" fmla="*/ 199291 w 486688"/>
              <a:gd name="connsiteY44" fmla="*/ 418096 h 486745"/>
              <a:gd name="connsiteX45" fmla="*/ 283241 w 486688"/>
              <a:gd name="connsiteY45" fmla="*/ 416627 h 486745"/>
              <a:gd name="connsiteX46" fmla="*/ 289455 w 486688"/>
              <a:gd name="connsiteY46" fmla="*/ 421135 h 486745"/>
              <a:gd name="connsiteX47" fmla="*/ 287899 w 486688"/>
              <a:gd name="connsiteY47" fmla="*/ 421653 h 486745"/>
              <a:gd name="connsiteX48" fmla="*/ 283118 w 486688"/>
              <a:gd name="connsiteY48" fmla="*/ 418139 h 486745"/>
              <a:gd name="connsiteX49" fmla="*/ 284558 w 486688"/>
              <a:gd name="connsiteY49" fmla="*/ 431618 h 486745"/>
              <a:gd name="connsiteX50" fmla="*/ 290549 w 486688"/>
              <a:gd name="connsiteY50" fmla="*/ 427010 h 486745"/>
              <a:gd name="connsiteX51" fmla="*/ 276552 w 486688"/>
              <a:gd name="connsiteY51" fmla="*/ 427413 h 486745"/>
              <a:gd name="connsiteX52" fmla="*/ 283241 w 486688"/>
              <a:gd name="connsiteY52" fmla="*/ 416627 h 486745"/>
              <a:gd name="connsiteX53" fmla="*/ 229892 w 486688"/>
              <a:gd name="connsiteY53" fmla="*/ 411515 h 486745"/>
              <a:gd name="connsiteX54" fmla="*/ 230296 w 486688"/>
              <a:gd name="connsiteY54" fmla="*/ 423669 h 486745"/>
              <a:gd name="connsiteX55" fmla="*/ 239743 w 486688"/>
              <a:gd name="connsiteY55" fmla="*/ 424015 h 486745"/>
              <a:gd name="connsiteX56" fmla="*/ 240376 w 486688"/>
              <a:gd name="connsiteY56" fmla="*/ 435766 h 486745"/>
              <a:gd name="connsiteX57" fmla="*/ 241010 w 486688"/>
              <a:gd name="connsiteY57" fmla="*/ 437264 h 486745"/>
              <a:gd name="connsiteX58" fmla="*/ 242623 w 486688"/>
              <a:gd name="connsiteY58" fmla="*/ 438704 h 486745"/>
              <a:gd name="connsiteX59" fmla="*/ 234155 w 486688"/>
              <a:gd name="connsiteY59" fmla="*/ 438704 h 486745"/>
              <a:gd name="connsiteX60" fmla="*/ 236862 w 486688"/>
              <a:gd name="connsiteY60" fmla="*/ 427356 h 486745"/>
              <a:gd name="connsiteX61" fmla="*/ 230238 w 486688"/>
              <a:gd name="connsiteY61" fmla="*/ 425397 h 486745"/>
              <a:gd name="connsiteX62" fmla="*/ 232427 w 486688"/>
              <a:gd name="connsiteY62" fmla="*/ 438416 h 486745"/>
              <a:gd name="connsiteX63" fmla="*/ 232888 w 486688"/>
              <a:gd name="connsiteY63" fmla="*/ 438704 h 486745"/>
              <a:gd name="connsiteX64" fmla="*/ 224305 w 486688"/>
              <a:gd name="connsiteY64" fmla="*/ 438704 h 486745"/>
              <a:gd name="connsiteX65" fmla="*/ 224766 w 486688"/>
              <a:gd name="connsiteY65" fmla="*/ 438358 h 486745"/>
              <a:gd name="connsiteX66" fmla="*/ 226552 w 486688"/>
              <a:gd name="connsiteY66" fmla="*/ 436284 h 486745"/>
              <a:gd name="connsiteX67" fmla="*/ 225630 w 486688"/>
              <a:gd name="connsiteY67" fmla="*/ 414453 h 486745"/>
              <a:gd name="connsiteX68" fmla="*/ 225227 w 486688"/>
              <a:gd name="connsiteY68" fmla="*/ 414107 h 486745"/>
              <a:gd name="connsiteX69" fmla="*/ 224305 w 486688"/>
              <a:gd name="connsiteY69" fmla="*/ 413473 h 486745"/>
              <a:gd name="connsiteX70" fmla="*/ 189167 w 486688"/>
              <a:gd name="connsiteY70" fmla="*/ 411285 h 486745"/>
              <a:gd name="connsiteX71" fmla="*/ 187612 w 486688"/>
              <a:gd name="connsiteY71" fmla="*/ 416239 h 486745"/>
              <a:gd name="connsiteX72" fmla="*/ 190953 w 486688"/>
              <a:gd name="connsiteY72" fmla="*/ 418197 h 486745"/>
              <a:gd name="connsiteX73" fmla="*/ 186863 w 486688"/>
              <a:gd name="connsiteY73" fmla="*/ 418313 h 486745"/>
              <a:gd name="connsiteX74" fmla="*/ 183177 w 486688"/>
              <a:gd name="connsiteY74" fmla="*/ 431158 h 486745"/>
              <a:gd name="connsiteX75" fmla="*/ 186690 w 486688"/>
              <a:gd name="connsiteY75" fmla="*/ 431331 h 486745"/>
              <a:gd name="connsiteX76" fmla="*/ 180700 w 486688"/>
              <a:gd name="connsiteY76" fmla="*/ 433001 h 486745"/>
              <a:gd name="connsiteX77" fmla="*/ 183522 w 486688"/>
              <a:gd name="connsiteY77" fmla="*/ 417679 h 486745"/>
              <a:gd name="connsiteX78" fmla="*/ 181448 w 486688"/>
              <a:gd name="connsiteY78" fmla="*/ 415548 h 486745"/>
              <a:gd name="connsiteX79" fmla="*/ 189167 w 486688"/>
              <a:gd name="connsiteY79" fmla="*/ 411285 h 486745"/>
              <a:gd name="connsiteX80" fmla="*/ 265722 w 486688"/>
              <a:gd name="connsiteY80" fmla="*/ 410939 h 486745"/>
              <a:gd name="connsiteX81" fmla="*/ 268833 w 486688"/>
              <a:gd name="connsiteY81" fmla="*/ 411688 h 486745"/>
              <a:gd name="connsiteX82" fmla="*/ 265895 w 486688"/>
              <a:gd name="connsiteY82" fmla="*/ 413934 h 486745"/>
              <a:gd name="connsiteX83" fmla="*/ 164111 w 486688"/>
              <a:gd name="connsiteY83" fmla="*/ 406043 h 486745"/>
              <a:gd name="connsiteX84" fmla="*/ 171369 w 486688"/>
              <a:gd name="connsiteY84" fmla="*/ 409326 h 486745"/>
              <a:gd name="connsiteX85" fmla="*/ 168661 w 486688"/>
              <a:gd name="connsiteY85" fmla="*/ 410306 h 486745"/>
              <a:gd name="connsiteX86" fmla="*/ 168604 w 486688"/>
              <a:gd name="connsiteY86" fmla="*/ 421365 h 486745"/>
              <a:gd name="connsiteX87" fmla="*/ 173615 w 486688"/>
              <a:gd name="connsiteY87" fmla="*/ 416930 h 486745"/>
              <a:gd name="connsiteX88" fmla="*/ 176322 w 486688"/>
              <a:gd name="connsiteY88" fmla="*/ 411630 h 486745"/>
              <a:gd name="connsiteX89" fmla="*/ 180643 w 486688"/>
              <a:gd name="connsiteY89" fmla="*/ 414165 h 486745"/>
              <a:gd name="connsiteX90" fmla="*/ 169180 w 486688"/>
              <a:gd name="connsiteY90" fmla="*/ 423670 h 486745"/>
              <a:gd name="connsiteX91" fmla="*/ 155355 w 486688"/>
              <a:gd name="connsiteY91" fmla="*/ 430351 h 486745"/>
              <a:gd name="connsiteX92" fmla="*/ 165032 w 486688"/>
              <a:gd name="connsiteY92" fmla="*/ 425052 h 486745"/>
              <a:gd name="connsiteX93" fmla="*/ 164111 w 486688"/>
              <a:gd name="connsiteY93" fmla="*/ 406043 h 486745"/>
              <a:gd name="connsiteX94" fmla="*/ 147334 w 486688"/>
              <a:gd name="connsiteY94" fmla="*/ 394500 h 486745"/>
              <a:gd name="connsiteX95" fmla="*/ 138592 w 486688"/>
              <a:gd name="connsiteY95" fmla="*/ 400801 h 486745"/>
              <a:gd name="connsiteX96" fmla="*/ 149249 w 486688"/>
              <a:gd name="connsiteY96" fmla="*/ 402586 h 486745"/>
              <a:gd name="connsiteX97" fmla="*/ 147334 w 486688"/>
              <a:gd name="connsiteY97" fmla="*/ 394500 h 486745"/>
              <a:gd name="connsiteX98" fmla="*/ 161173 w 486688"/>
              <a:gd name="connsiteY98" fmla="*/ 394177 h 486745"/>
              <a:gd name="connsiteX99" fmla="*/ 165320 w 486688"/>
              <a:gd name="connsiteY99" fmla="*/ 395156 h 486745"/>
              <a:gd name="connsiteX100" fmla="*/ 166876 w 486688"/>
              <a:gd name="connsiteY100" fmla="*/ 396020 h 486745"/>
              <a:gd name="connsiteX101" fmla="*/ 155355 w 486688"/>
              <a:gd name="connsiteY101" fmla="*/ 413359 h 486745"/>
              <a:gd name="connsiteX102" fmla="*/ 154491 w 486688"/>
              <a:gd name="connsiteY102" fmla="*/ 419407 h 486745"/>
              <a:gd name="connsiteX103" fmla="*/ 147809 w 486688"/>
              <a:gd name="connsiteY103" fmla="*/ 414799 h 486745"/>
              <a:gd name="connsiteX104" fmla="*/ 148155 w 486688"/>
              <a:gd name="connsiteY104" fmla="*/ 414741 h 486745"/>
              <a:gd name="connsiteX105" fmla="*/ 152417 w 486688"/>
              <a:gd name="connsiteY105" fmla="*/ 411803 h 486745"/>
              <a:gd name="connsiteX106" fmla="*/ 162037 w 486688"/>
              <a:gd name="connsiteY106" fmla="*/ 397115 h 486745"/>
              <a:gd name="connsiteX107" fmla="*/ 146592 w 486688"/>
              <a:gd name="connsiteY107" fmla="*/ 392988 h 486745"/>
              <a:gd name="connsiteX108" fmla="*/ 151899 w 486688"/>
              <a:gd name="connsiteY108" fmla="*/ 403681 h 486745"/>
              <a:gd name="connsiteX109" fmla="*/ 135367 w 486688"/>
              <a:gd name="connsiteY109" fmla="*/ 399015 h 486745"/>
              <a:gd name="connsiteX110" fmla="*/ 146592 w 486688"/>
              <a:gd name="connsiteY110" fmla="*/ 392988 h 486745"/>
              <a:gd name="connsiteX111" fmla="*/ 330525 w 486688"/>
              <a:gd name="connsiteY111" fmla="*/ 388186 h 486745"/>
              <a:gd name="connsiteX112" fmla="*/ 334903 w 486688"/>
              <a:gd name="connsiteY112" fmla="*/ 403508 h 486745"/>
              <a:gd name="connsiteX113" fmla="*/ 331216 w 486688"/>
              <a:gd name="connsiteY113" fmla="*/ 418312 h 486745"/>
              <a:gd name="connsiteX114" fmla="*/ 313359 w 486688"/>
              <a:gd name="connsiteY114" fmla="*/ 405525 h 486745"/>
              <a:gd name="connsiteX115" fmla="*/ 307311 w 486688"/>
              <a:gd name="connsiteY115" fmla="*/ 401608 h 486745"/>
              <a:gd name="connsiteX116" fmla="*/ 316988 w 486688"/>
              <a:gd name="connsiteY116" fmla="*/ 396884 h 486745"/>
              <a:gd name="connsiteX117" fmla="*/ 320156 w 486688"/>
              <a:gd name="connsiteY117" fmla="*/ 409845 h 486745"/>
              <a:gd name="connsiteX118" fmla="*/ 331907 w 486688"/>
              <a:gd name="connsiteY118" fmla="*/ 415663 h 486745"/>
              <a:gd name="connsiteX119" fmla="*/ 328451 w 486688"/>
              <a:gd name="connsiteY119" fmla="*/ 395962 h 486745"/>
              <a:gd name="connsiteX120" fmla="*/ 326378 w 486688"/>
              <a:gd name="connsiteY120" fmla="*/ 393255 h 486745"/>
              <a:gd name="connsiteX121" fmla="*/ 322806 w 486688"/>
              <a:gd name="connsiteY121" fmla="*/ 392506 h 486745"/>
              <a:gd name="connsiteX122" fmla="*/ 344891 w 486688"/>
              <a:gd name="connsiteY122" fmla="*/ 386328 h 486745"/>
              <a:gd name="connsiteX123" fmla="*/ 350341 w 486688"/>
              <a:gd name="connsiteY123" fmla="*/ 389454 h 486745"/>
              <a:gd name="connsiteX124" fmla="*/ 358348 w 486688"/>
              <a:gd name="connsiteY124" fmla="*/ 398785 h 486745"/>
              <a:gd name="connsiteX125" fmla="*/ 351032 w 486688"/>
              <a:gd name="connsiteY125" fmla="*/ 402760 h 486745"/>
              <a:gd name="connsiteX126" fmla="*/ 349765 w 486688"/>
              <a:gd name="connsiteY126" fmla="*/ 394868 h 486745"/>
              <a:gd name="connsiteX127" fmla="*/ 343544 w 486688"/>
              <a:gd name="connsiteY127" fmla="*/ 390030 h 486745"/>
              <a:gd name="connsiteX128" fmla="*/ 348037 w 486688"/>
              <a:gd name="connsiteY128" fmla="*/ 403566 h 486745"/>
              <a:gd name="connsiteX129" fmla="*/ 348555 w 486688"/>
              <a:gd name="connsiteY129" fmla="*/ 403739 h 486745"/>
              <a:gd name="connsiteX130" fmla="*/ 349996 w 486688"/>
              <a:gd name="connsiteY130" fmla="*/ 404257 h 486745"/>
              <a:gd name="connsiteX131" fmla="*/ 342680 w 486688"/>
              <a:gd name="connsiteY131" fmla="*/ 408232 h 486745"/>
              <a:gd name="connsiteX132" fmla="*/ 341125 w 486688"/>
              <a:gd name="connsiteY132" fmla="*/ 400110 h 486745"/>
              <a:gd name="connsiteX133" fmla="*/ 339166 w 486688"/>
              <a:gd name="connsiteY133" fmla="*/ 396481 h 486745"/>
              <a:gd name="connsiteX134" fmla="*/ 335422 w 486688"/>
              <a:gd name="connsiteY134" fmla="*/ 393947 h 486745"/>
              <a:gd name="connsiteX135" fmla="*/ 338417 w 486688"/>
              <a:gd name="connsiteY135" fmla="*/ 390030 h 486745"/>
              <a:gd name="connsiteX136" fmla="*/ 340952 w 486688"/>
              <a:gd name="connsiteY136" fmla="*/ 392103 h 486745"/>
              <a:gd name="connsiteX137" fmla="*/ 344891 w 486688"/>
              <a:gd name="connsiteY137" fmla="*/ 386328 h 486745"/>
              <a:gd name="connsiteX138" fmla="*/ 357023 w 486688"/>
              <a:gd name="connsiteY138" fmla="*/ 377875 h 486745"/>
              <a:gd name="connsiteX139" fmla="*/ 366873 w 486688"/>
              <a:gd name="connsiteY139" fmla="*/ 390432 h 486745"/>
              <a:gd name="connsiteX140" fmla="*/ 367392 w 486688"/>
              <a:gd name="connsiteY140" fmla="*/ 390663 h 486745"/>
              <a:gd name="connsiteX141" fmla="*/ 367910 w 486688"/>
              <a:gd name="connsiteY141" fmla="*/ 390893 h 486745"/>
              <a:gd name="connsiteX142" fmla="*/ 368544 w 486688"/>
              <a:gd name="connsiteY142" fmla="*/ 391066 h 486745"/>
              <a:gd name="connsiteX143" fmla="*/ 369062 w 486688"/>
              <a:gd name="connsiteY143" fmla="*/ 391297 h 486745"/>
              <a:gd name="connsiteX144" fmla="*/ 362092 w 486688"/>
              <a:gd name="connsiteY144" fmla="*/ 395271 h 486745"/>
              <a:gd name="connsiteX145" fmla="*/ 360998 w 486688"/>
              <a:gd name="connsiteY145" fmla="*/ 389165 h 486745"/>
              <a:gd name="connsiteX146" fmla="*/ 356793 w 486688"/>
              <a:gd name="connsiteY146" fmla="*/ 382886 h 486745"/>
              <a:gd name="connsiteX147" fmla="*/ 353567 w 486688"/>
              <a:gd name="connsiteY147" fmla="*/ 382714 h 486745"/>
              <a:gd name="connsiteX148" fmla="*/ 357023 w 486688"/>
              <a:gd name="connsiteY148" fmla="*/ 377875 h 486745"/>
              <a:gd name="connsiteX149" fmla="*/ 138074 w 486688"/>
              <a:gd name="connsiteY149" fmla="*/ 373036 h 486745"/>
              <a:gd name="connsiteX150" fmla="*/ 129146 w 486688"/>
              <a:gd name="connsiteY150" fmla="*/ 382771 h 486745"/>
              <a:gd name="connsiteX151" fmla="*/ 141991 w 486688"/>
              <a:gd name="connsiteY151" fmla="*/ 385997 h 486745"/>
              <a:gd name="connsiteX152" fmla="*/ 138074 w 486688"/>
              <a:gd name="connsiteY152" fmla="*/ 373036 h 486745"/>
              <a:gd name="connsiteX153" fmla="*/ 350456 w 486688"/>
              <a:gd name="connsiteY153" fmla="*/ 371423 h 486745"/>
              <a:gd name="connsiteX154" fmla="*/ 351090 w 486688"/>
              <a:gd name="connsiteY154" fmla="*/ 374706 h 486745"/>
              <a:gd name="connsiteX155" fmla="*/ 350456 w 486688"/>
              <a:gd name="connsiteY155" fmla="*/ 371423 h 486745"/>
              <a:gd name="connsiteX156" fmla="*/ 133120 w 486688"/>
              <a:gd name="connsiteY156" fmla="*/ 367449 h 486745"/>
              <a:gd name="connsiteX157" fmla="*/ 146888 w 486688"/>
              <a:gd name="connsiteY157" fmla="*/ 384615 h 486745"/>
              <a:gd name="connsiteX158" fmla="*/ 137556 w 486688"/>
              <a:gd name="connsiteY158" fmla="*/ 390375 h 486745"/>
              <a:gd name="connsiteX159" fmla="*/ 127303 w 486688"/>
              <a:gd name="connsiteY159" fmla="*/ 383923 h 486745"/>
              <a:gd name="connsiteX160" fmla="*/ 121715 w 486688"/>
              <a:gd name="connsiteY160" fmla="*/ 395790 h 486745"/>
              <a:gd name="connsiteX161" fmla="*/ 114630 w 486688"/>
              <a:gd name="connsiteY161" fmla="*/ 389396 h 486745"/>
              <a:gd name="connsiteX162" fmla="*/ 118028 w 486688"/>
              <a:gd name="connsiteY162" fmla="*/ 390548 h 486745"/>
              <a:gd name="connsiteX163" fmla="*/ 133120 w 486688"/>
              <a:gd name="connsiteY163" fmla="*/ 367449 h 486745"/>
              <a:gd name="connsiteX164" fmla="*/ 379370 w 486688"/>
              <a:gd name="connsiteY164" fmla="*/ 362259 h 486745"/>
              <a:gd name="connsiteX165" fmla="*/ 379514 w 486688"/>
              <a:gd name="connsiteY165" fmla="*/ 363296 h 486745"/>
              <a:gd name="connsiteX166" fmla="*/ 379257 w 486688"/>
              <a:gd name="connsiteY166" fmla="*/ 363532 h 486745"/>
              <a:gd name="connsiteX167" fmla="*/ 375686 w 486688"/>
              <a:gd name="connsiteY167" fmla="*/ 361343 h 486745"/>
              <a:gd name="connsiteX168" fmla="*/ 380237 w 486688"/>
              <a:gd name="connsiteY168" fmla="*/ 381043 h 486745"/>
              <a:gd name="connsiteX169" fmla="*/ 361516 w 486688"/>
              <a:gd name="connsiteY169" fmla="*/ 373440 h 486745"/>
              <a:gd name="connsiteX170" fmla="*/ 363935 w 486688"/>
              <a:gd name="connsiteY170" fmla="*/ 370905 h 486745"/>
              <a:gd name="connsiteX171" fmla="*/ 367449 w 486688"/>
              <a:gd name="connsiteY171" fmla="*/ 368313 h 486745"/>
              <a:gd name="connsiteX172" fmla="*/ 377126 w 486688"/>
              <a:gd name="connsiteY172" fmla="*/ 375974 h 486745"/>
              <a:gd name="connsiteX173" fmla="*/ 373958 w 486688"/>
              <a:gd name="connsiteY173" fmla="*/ 365318 h 486745"/>
              <a:gd name="connsiteX174" fmla="*/ 371193 w 486688"/>
              <a:gd name="connsiteY174" fmla="*/ 365087 h 486745"/>
              <a:gd name="connsiteX175" fmla="*/ 375686 w 486688"/>
              <a:gd name="connsiteY175" fmla="*/ 361343 h 486745"/>
              <a:gd name="connsiteX176" fmla="*/ 388762 w 486688"/>
              <a:gd name="connsiteY176" fmla="*/ 356332 h 486745"/>
              <a:gd name="connsiteX177" fmla="*/ 380755 w 486688"/>
              <a:gd name="connsiteY177" fmla="*/ 365030 h 486745"/>
              <a:gd name="connsiteX178" fmla="*/ 391238 w 486688"/>
              <a:gd name="connsiteY178" fmla="*/ 359788 h 486745"/>
              <a:gd name="connsiteX179" fmla="*/ 380236 w 486688"/>
              <a:gd name="connsiteY179" fmla="*/ 368486 h 486745"/>
              <a:gd name="connsiteX180" fmla="*/ 379514 w 486688"/>
              <a:gd name="connsiteY180" fmla="*/ 363296 h 486745"/>
              <a:gd name="connsiteX181" fmla="*/ 385536 w 486688"/>
              <a:gd name="connsiteY181" fmla="*/ 357772 h 486745"/>
              <a:gd name="connsiteX182" fmla="*/ 379805 w 486688"/>
              <a:gd name="connsiteY182" fmla="*/ 357325 h 486745"/>
              <a:gd name="connsiteX183" fmla="*/ 379370 w 486688"/>
              <a:gd name="connsiteY183" fmla="*/ 362259 h 486745"/>
              <a:gd name="connsiteX184" fmla="*/ 378624 w 486688"/>
              <a:gd name="connsiteY184" fmla="*/ 356900 h 486745"/>
              <a:gd name="connsiteX185" fmla="*/ 388762 w 486688"/>
              <a:gd name="connsiteY185" fmla="*/ 356332 h 486745"/>
              <a:gd name="connsiteX186" fmla="*/ 97521 w 486688"/>
              <a:gd name="connsiteY186" fmla="*/ 350917 h 486745"/>
              <a:gd name="connsiteX187" fmla="*/ 101611 w 486688"/>
              <a:gd name="connsiteY187" fmla="*/ 353740 h 486745"/>
              <a:gd name="connsiteX188" fmla="*/ 100920 w 486688"/>
              <a:gd name="connsiteY188" fmla="*/ 356274 h 486745"/>
              <a:gd name="connsiteX189" fmla="*/ 100804 w 486688"/>
              <a:gd name="connsiteY189" fmla="*/ 356562 h 486745"/>
              <a:gd name="connsiteX190" fmla="*/ 105989 w 486688"/>
              <a:gd name="connsiteY190" fmla="*/ 360018 h 486745"/>
              <a:gd name="connsiteX191" fmla="*/ 103569 w 486688"/>
              <a:gd name="connsiteY191" fmla="*/ 366355 h 486745"/>
              <a:gd name="connsiteX192" fmla="*/ 96311 w 486688"/>
              <a:gd name="connsiteY192" fmla="*/ 371712 h 486745"/>
              <a:gd name="connsiteX193" fmla="*/ 95505 w 486688"/>
              <a:gd name="connsiteY193" fmla="*/ 373152 h 486745"/>
              <a:gd name="connsiteX194" fmla="*/ 94871 w 486688"/>
              <a:gd name="connsiteY194" fmla="*/ 374822 h 486745"/>
              <a:gd name="connsiteX195" fmla="*/ 94641 w 486688"/>
              <a:gd name="connsiteY195" fmla="*/ 375398 h 486745"/>
              <a:gd name="connsiteX196" fmla="*/ 90378 w 486688"/>
              <a:gd name="connsiteY196" fmla="*/ 368486 h 486745"/>
              <a:gd name="connsiteX197" fmla="*/ 92279 w 486688"/>
              <a:gd name="connsiteY197" fmla="*/ 368947 h 486745"/>
              <a:gd name="connsiteX198" fmla="*/ 98673 w 486688"/>
              <a:gd name="connsiteY198" fmla="*/ 365721 h 486745"/>
              <a:gd name="connsiteX199" fmla="*/ 101957 w 486688"/>
              <a:gd name="connsiteY199" fmla="*/ 358981 h 486745"/>
              <a:gd name="connsiteX200" fmla="*/ 90148 w 486688"/>
              <a:gd name="connsiteY200" fmla="*/ 363532 h 486745"/>
              <a:gd name="connsiteX201" fmla="*/ 89514 w 486688"/>
              <a:gd name="connsiteY201" fmla="*/ 367161 h 486745"/>
              <a:gd name="connsiteX202" fmla="*/ 84618 w 486688"/>
              <a:gd name="connsiteY202" fmla="*/ 360076 h 486745"/>
              <a:gd name="connsiteX203" fmla="*/ 92970 w 486688"/>
              <a:gd name="connsiteY203" fmla="*/ 357253 h 486745"/>
              <a:gd name="connsiteX204" fmla="*/ 96542 w 486688"/>
              <a:gd name="connsiteY204" fmla="*/ 354488 h 486745"/>
              <a:gd name="connsiteX205" fmla="*/ 97521 w 486688"/>
              <a:gd name="connsiteY205" fmla="*/ 350917 h 486745"/>
              <a:gd name="connsiteX206" fmla="*/ 82610 w 486688"/>
              <a:gd name="connsiteY206" fmla="*/ 344473 h 486745"/>
              <a:gd name="connsiteX207" fmla="*/ 78628 w 486688"/>
              <a:gd name="connsiteY207" fmla="*/ 347922 h 486745"/>
              <a:gd name="connsiteX208" fmla="*/ 82891 w 486688"/>
              <a:gd name="connsiteY208" fmla="*/ 351147 h 486745"/>
              <a:gd name="connsiteX209" fmla="*/ 87845 w 486688"/>
              <a:gd name="connsiteY209" fmla="*/ 347461 h 486745"/>
              <a:gd name="connsiteX210" fmla="*/ 82610 w 486688"/>
              <a:gd name="connsiteY210" fmla="*/ 344473 h 486745"/>
              <a:gd name="connsiteX211" fmla="*/ 391527 w 486688"/>
              <a:gd name="connsiteY211" fmla="*/ 340663 h 486745"/>
              <a:gd name="connsiteX212" fmla="*/ 395214 w 486688"/>
              <a:gd name="connsiteY212" fmla="*/ 340893 h 486745"/>
              <a:gd name="connsiteX213" fmla="*/ 392161 w 486688"/>
              <a:gd name="connsiteY213" fmla="*/ 344465 h 486745"/>
              <a:gd name="connsiteX214" fmla="*/ 396539 w 486688"/>
              <a:gd name="connsiteY214" fmla="*/ 350916 h 486745"/>
              <a:gd name="connsiteX215" fmla="*/ 403739 w 486688"/>
              <a:gd name="connsiteY215" fmla="*/ 352817 h 486745"/>
              <a:gd name="connsiteX216" fmla="*/ 399015 w 486688"/>
              <a:gd name="connsiteY216" fmla="*/ 359960 h 486745"/>
              <a:gd name="connsiteX217" fmla="*/ 398439 w 486688"/>
              <a:gd name="connsiteY217" fmla="*/ 358117 h 486745"/>
              <a:gd name="connsiteX218" fmla="*/ 390951 w 486688"/>
              <a:gd name="connsiteY218" fmla="*/ 350168 h 486745"/>
              <a:gd name="connsiteX219" fmla="*/ 386458 w 486688"/>
              <a:gd name="connsiteY219" fmla="*/ 350168 h 486745"/>
              <a:gd name="connsiteX220" fmla="*/ 388013 w 486688"/>
              <a:gd name="connsiteY220" fmla="*/ 344695 h 486745"/>
              <a:gd name="connsiteX221" fmla="*/ 390951 w 486688"/>
              <a:gd name="connsiteY221" fmla="*/ 345617 h 486745"/>
              <a:gd name="connsiteX222" fmla="*/ 391527 w 486688"/>
              <a:gd name="connsiteY222" fmla="*/ 340663 h 486745"/>
              <a:gd name="connsiteX223" fmla="*/ 90580 w 486688"/>
              <a:gd name="connsiteY223" fmla="*/ 338726 h 486745"/>
              <a:gd name="connsiteX224" fmla="*/ 95391 w 486688"/>
              <a:gd name="connsiteY224" fmla="*/ 345214 h 486745"/>
              <a:gd name="connsiteX225" fmla="*/ 91416 w 486688"/>
              <a:gd name="connsiteY225" fmla="*/ 350744 h 486745"/>
              <a:gd name="connsiteX226" fmla="*/ 85310 w 486688"/>
              <a:gd name="connsiteY226" fmla="*/ 355122 h 486745"/>
              <a:gd name="connsiteX227" fmla="*/ 87096 w 486688"/>
              <a:gd name="connsiteY227" fmla="*/ 357599 h 486745"/>
              <a:gd name="connsiteX228" fmla="*/ 81739 w 486688"/>
              <a:gd name="connsiteY228" fmla="*/ 352933 h 486745"/>
              <a:gd name="connsiteX229" fmla="*/ 76842 w 486688"/>
              <a:gd name="connsiteY229" fmla="*/ 347173 h 486745"/>
              <a:gd name="connsiteX230" fmla="*/ 83294 w 486688"/>
              <a:gd name="connsiteY230" fmla="*/ 343256 h 486745"/>
              <a:gd name="connsiteX231" fmla="*/ 90667 w 486688"/>
              <a:gd name="connsiteY231" fmla="*/ 347000 h 486745"/>
              <a:gd name="connsiteX232" fmla="*/ 92050 w 486688"/>
              <a:gd name="connsiteY232" fmla="*/ 341643 h 486745"/>
              <a:gd name="connsiteX233" fmla="*/ 86116 w 486688"/>
              <a:gd name="connsiteY233" fmla="*/ 341355 h 486745"/>
              <a:gd name="connsiteX234" fmla="*/ 90580 w 486688"/>
              <a:gd name="connsiteY234" fmla="*/ 338726 h 486745"/>
              <a:gd name="connsiteX235" fmla="*/ 412782 w 486688"/>
              <a:gd name="connsiteY235" fmla="*/ 333405 h 486745"/>
              <a:gd name="connsiteX236" fmla="*/ 410017 w 486688"/>
              <a:gd name="connsiteY236" fmla="*/ 346020 h 486745"/>
              <a:gd name="connsiteX237" fmla="*/ 405928 w 486688"/>
              <a:gd name="connsiteY237" fmla="*/ 341815 h 486745"/>
              <a:gd name="connsiteX238" fmla="*/ 412667 w 486688"/>
              <a:gd name="connsiteY238" fmla="*/ 337438 h 486745"/>
              <a:gd name="connsiteX239" fmla="*/ 400743 w 486688"/>
              <a:gd name="connsiteY239" fmla="*/ 338762 h 486745"/>
              <a:gd name="connsiteX240" fmla="*/ 401254 w 486688"/>
              <a:gd name="connsiteY240" fmla="*/ 335040 h 486745"/>
              <a:gd name="connsiteX241" fmla="*/ 406230 w 486688"/>
              <a:gd name="connsiteY241" fmla="*/ 334463 h 486745"/>
              <a:gd name="connsiteX242" fmla="*/ 412782 w 486688"/>
              <a:gd name="connsiteY242" fmla="*/ 333405 h 486745"/>
              <a:gd name="connsiteX243" fmla="*/ 401770 w 486688"/>
              <a:gd name="connsiteY243" fmla="*/ 331290 h 486745"/>
              <a:gd name="connsiteX244" fmla="*/ 401254 w 486688"/>
              <a:gd name="connsiteY244" fmla="*/ 335040 h 486745"/>
              <a:gd name="connsiteX245" fmla="*/ 400455 w 486688"/>
              <a:gd name="connsiteY245" fmla="*/ 335133 h 486745"/>
              <a:gd name="connsiteX246" fmla="*/ 89284 w 486688"/>
              <a:gd name="connsiteY246" fmla="*/ 327753 h 486745"/>
              <a:gd name="connsiteX247" fmla="*/ 91012 w 486688"/>
              <a:gd name="connsiteY247" fmla="*/ 329373 h 486745"/>
              <a:gd name="connsiteX248" fmla="*/ 90955 w 486688"/>
              <a:gd name="connsiteY248" fmla="*/ 331562 h 486745"/>
              <a:gd name="connsiteX249" fmla="*/ 83812 w 486688"/>
              <a:gd name="connsiteY249" fmla="*/ 331274 h 486745"/>
              <a:gd name="connsiteX250" fmla="*/ 87556 w 486688"/>
              <a:gd name="connsiteY250" fmla="*/ 330928 h 486745"/>
              <a:gd name="connsiteX251" fmla="*/ 89284 w 486688"/>
              <a:gd name="connsiteY251" fmla="*/ 327753 h 486745"/>
              <a:gd name="connsiteX252" fmla="*/ 403969 w 486688"/>
              <a:gd name="connsiteY252" fmla="*/ 326781 h 486745"/>
              <a:gd name="connsiteX253" fmla="*/ 407252 w 486688"/>
              <a:gd name="connsiteY253" fmla="*/ 331044 h 486745"/>
              <a:gd name="connsiteX254" fmla="*/ 401975 w 486688"/>
              <a:gd name="connsiteY254" fmla="*/ 330691 h 486745"/>
              <a:gd name="connsiteX255" fmla="*/ 401770 w 486688"/>
              <a:gd name="connsiteY255" fmla="*/ 331290 h 486745"/>
              <a:gd name="connsiteX256" fmla="*/ 402183 w 486688"/>
              <a:gd name="connsiteY256" fmla="*/ 328279 h 486745"/>
              <a:gd name="connsiteX257" fmla="*/ 402990 w 486688"/>
              <a:gd name="connsiteY257" fmla="*/ 327530 h 486745"/>
              <a:gd name="connsiteX258" fmla="*/ 409845 w 486688"/>
              <a:gd name="connsiteY258" fmla="*/ 314512 h 486745"/>
              <a:gd name="connsiteX259" fmla="*/ 425801 w 486688"/>
              <a:gd name="connsiteY259" fmla="*/ 322404 h 486745"/>
              <a:gd name="connsiteX260" fmla="*/ 421827 w 486688"/>
              <a:gd name="connsiteY260" fmla="*/ 329258 h 486745"/>
              <a:gd name="connsiteX261" fmla="*/ 420905 w 486688"/>
              <a:gd name="connsiteY261" fmla="*/ 327242 h 486745"/>
              <a:gd name="connsiteX262" fmla="*/ 410709 w 486688"/>
              <a:gd name="connsiteY262" fmla="*/ 319639 h 486745"/>
              <a:gd name="connsiteX263" fmla="*/ 409787 w 486688"/>
              <a:gd name="connsiteY263" fmla="*/ 319927 h 486745"/>
              <a:gd name="connsiteX264" fmla="*/ 409327 w 486688"/>
              <a:gd name="connsiteY264" fmla="*/ 320215 h 486745"/>
              <a:gd name="connsiteX265" fmla="*/ 408405 w 486688"/>
              <a:gd name="connsiteY265" fmla="*/ 320964 h 486745"/>
              <a:gd name="connsiteX266" fmla="*/ 73213 w 486688"/>
              <a:gd name="connsiteY266" fmla="*/ 311747 h 486745"/>
              <a:gd name="connsiteX267" fmla="*/ 77246 w 486688"/>
              <a:gd name="connsiteY267" fmla="*/ 315722 h 486745"/>
              <a:gd name="connsiteX268" fmla="*/ 69124 w 486688"/>
              <a:gd name="connsiteY268" fmla="*/ 320157 h 486745"/>
              <a:gd name="connsiteX269" fmla="*/ 64861 w 486688"/>
              <a:gd name="connsiteY269" fmla="*/ 322173 h 486745"/>
              <a:gd name="connsiteX270" fmla="*/ 62730 w 486688"/>
              <a:gd name="connsiteY270" fmla="*/ 325687 h 486745"/>
              <a:gd name="connsiteX271" fmla="*/ 59331 w 486688"/>
              <a:gd name="connsiteY271" fmla="*/ 318141 h 486745"/>
              <a:gd name="connsiteX272" fmla="*/ 67511 w 486688"/>
              <a:gd name="connsiteY272" fmla="*/ 317104 h 486745"/>
              <a:gd name="connsiteX273" fmla="*/ 71773 w 486688"/>
              <a:gd name="connsiteY273" fmla="*/ 315030 h 486745"/>
              <a:gd name="connsiteX274" fmla="*/ 73213 w 486688"/>
              <a:gd name="connsiteY274" fmla="*/ 311747 h 486745"/>
              <a:gd name="connsiteX275" fmla="*/ 84330 w 486688"/>
              <a:gd name="connsiteY275" fmla="*/ 310306 h 486745"/>
              <a:gd name="connsiteX276" fmla="*/ 84791 w 486688"/>
              <a:gd name="connsiteY276" fmla="*/ 313359 h 486745"/>
              <a:gd name="connsiteX277" fmla="*/ 81277 w 486688"/>
              <a:gd name="connsiteY277" fmla="*/ 313475 h 486745"/>
              <a:gd name="connsiteX278" fmla="*/ 84330 w 486688"/>
              <a:gd name="connsiteY278" fmla="*/ 310306 h 486745"/>
              <a:gd name="connsiteX279" fmla="*/ 413186 w 486688"/>
              <a:gd name="connsiteY279" fmla="*/ 300111 h 486745"/>
              <a:gd name="connsiteX280" fmla="*/ 417737 w 486688"/>
              <a:gd name="connsiteY280" fmla="*/ 302761 h 486745"/>
              <a:gd name="connsiteX281" fmla="*/ 418485 w 486688"/>
              <a:gd name="connsiteY281" fmla="*/ 302012 h 486745"/>
              <a:gd name="connsiteX282" fmla="*/ 419177 w 486688"/>
              <a:gd name="connsiteY282" fmla="*/ 301263 h 486745"/>
              <a:gd name="connsiteX283" fmla="*/ 420790 w 486688"/>
              <a:gd name="connsiteY283" fmla="*/ 300226 h 486745"/>
              <a:gd name="connsiteX284" fmla="*/ 419580 w 486688"/>
              <a:gd name="connsiteY284" fmla="*/ 304028 h 486745"/>
              <a:gd name="connsiteX285" fmla="*/ 430236 w 486688"/>
              <a:gd name="connsiteY285" fmla="*/ 311056 h 486745"/>
              <a:gd name="connsiteX286" fmla="*/ 430812 w 486688"/>
              <a:gd name="connsiteY286" fmla="*/ 310019 h 486745"/>
              <a:gd name="connsiteX287" fmla="*/ 431043 w 486688"/>
              <a:gd name="connsiteY287" fmla="*/ 309500 h 486745"/>
              <a:gd name="connsiteX288" fmla="*/ 431677 w 486688"/>
              <a:gd name="connsiteY288" fmla="*/ 307772 h 486745"/>
              <a:gd name="connsiteX289" fmla="*/ 424073 w 486688"/>
              <a:gd name="connsiteY289" fmla="*/ 311574 h 486745"/>
              <a:gd name="connsiteX290" fmla="*/ 417794 w 486688"/>
              <a:gd name="connsiteY290" fmla="*/ 306908 h 486745"/>
              <a:gd name="connsiteX291" fmla="*/ 415490 w 486688"/>
              <a:gd name="connsiteY291" fmla="*/ 308694 h 486745"/>
              <a:gd name="connsiteX292" fmla="*/ 413186 w 486688"/>
              <a:gd name="connsiteY292" fmla="*/ 300111 h 486745"/>
              <a:gd name="connsiteX293" fmla="*/ 70448 w 486688"/>
              <a:gd name="connsiteY293" fmla="*/ 278279 h 486745"/>
              <a:gd name="connsiteX294" fmla="*/ 74710 w 486688"/>
              <a:gd name="connsiteY294" fmla="*/ 289339 h 486745"/>
              <a:gd name="connsiteX295" fmla="*/ 70966 w 486688"/>
              <a:gd name="connsiteY295" fmla="*/ 287841 h 486745"/>
              <a:gd name="connsiteX296" fmla="*/ 66531 w 486688"/>
              <a:gd name="connsiteY296" fmla="*/ 294696 h 486745"/>
              <a:gd name="connsiteX297" fmla="*/ 75344 w 486688"/>
              <a:gd name="connsiteY297" fmla="*/ 297115 h 486745"/>
              <a:gd name="connsiteX298" fmla="*/ 75805 w 486688"/>
              <a:gd name="connsiteY298" fmla="*/ 294293 h 486745"/>
              <a:gd name="connsiteX299" fmla="*/ 79318 w 486688"/>
              <a:gd name="connsiteY299" fmla="*/ 302645 h 486745"/>
              <a:gd name="connsiteX300" fmla="*/ 76611 w 486688"/>
              <a:gd name="connsiteY300" fmla="*/ 300629 h 486745"/>
              <a:gd name="connsiteX301" fmla="*/ 64918 w 486688"/>
              <a:gd name="connsiteY301" fmla="*/ 296366 h 486745"/>
              <a:gd name="connsiteX302" fmla="*/ 57602 w 486688"/>
              <a:gd name="connsiteY302" fmla="*/ 307138 h 486745"/>
              <a:gd name="connsiteX303" fmla="*/ 56796 w 486688"/>
              <a:gd name="connsiteY303" fmla="*/ 309097 h 486745"/>
              <a:gd name="connsiteX304" fmla="*/ 55932 w 486688"/>
              <a:gd name="connsiteY304" fmla="*/ 311343 h 486745"/>
              <a:gd name="connsiteX305" fmla="*/ 55644 w 486688"/>
              <a:gd name="connsiteY305" fmla="*/ 311919 h 486745"/>
              <a:gd name="connsiteX306" fmla="*/ 52245 w 486688"/>
              <a:gd name="connsiteY306" fmla="*/ 301493 h 486745"/>
              <a:gd name="connsiteX307" fmla="*/ 54895 w 486688"/>
              <a:gd name="connsiteY307" fmla="*/ 303336 h 486745"/>
              <a:gd name="connsiteX308" fmla="*/ 61174 w 486688"/>
              <a:gd name="connsiteY308" fmla="*/ 295041 h 486745"/>
              <a:gd name="connsiteX309" fmla="*/ 51669 w 486688"/>
              <a:gd name="connsiteY309" fmla="*/ 291873 h 486745"/>
              <a:gd name="connsiteX310" fmla="*/ 50229 w 486688"/>
              <a:gd name="connsiteY310" fmla="*/ 294753 h 486745"/>
              <a:gd name="connsiteX311" fmla="*/ 46888 w 486688"/>
              <a:gd name="connsiteY311" fmla="*/ 286401 h 486745"/>
              <a:gd name="connsiteX312" fmla="*/ 62786 w 486688"/>
              <a:gd name="connsiteY312" fmla="*/ 293429 h 486745"/>
              <a:gd name="connsiteX313" fmla="*/ 67279 w 486688"/>
              <a:gd name="connsiteY313" fmla="*/ 286862 h 486745"/>
              <a:gd name="connsiteX314" fmla="*/ 70448 w 486688"/>
              <a:gd name="connsiteY314" fmla="*/ 278279 h 486745"/>
              <a:gd name="connsiteX315" fmla="*/ 426549 w 486688"/>
              <a:gd name="connsiteY315" fmla="*/ 278222 h 486745"/>
              <a:gd name="connsiteX316" fmla="*/ 433289 w 486688"/>
              <a:gd name="connsiteY316" fmla="*/ 286978 h 486745"/>
              <a:gd name="connsiteX317" fmla="*/ 440720 w 486688"/>
              <a:gd name="connsiteY317" fmla="*/ 294927 h 486745"/>
              <a:gd name="connsiteX318" fmla="*/ 440720 w 486688"/>
              <a:gd name="connsiteY318" fmla="*/ 304547 h 486745"/>
              <a:gd name="connsiteX319" fmla="*/ 440605 w 486688"/>
              <a:gd name="connsiteY319" fmla="*/ 299650 h 486745"/>
              <a:gd name="connsiteX320" fmla="*/ 438012 w 486688"/>
              <a:gd name="connsiteY320" fmla="*/ 294178 h 486745"/>
              <a:gd name="connsiteX321" fmla="*/ 419061 w 486688"/>
              <a:gd name="connsiteY321" fmla="*/ 295618 h 486745"/>
              <a:gd name="connsiteX322" fmla="*/ 421941 w 486688"/>
              <a:gd name="connsiteY322" fmla="*/ 288303 h 486745"/>
              <a:gd name="connsiteX323" fmla="*/ 426665 w 486688"/>
              <a:gd name="connsiteY323" fmla="*/ 290895 h 486745"/>
              <a:gd name="connsiteX324" fmla="*/ 434095 w 486688"/>
              <a:gd name="connsiteY324" fmla="*/ 290491 h 486745"/>
              <a:gd name="connsiteX325" fmla="*/ 429890 w 486688"/>
              <a:gd name="connsiteY325" fmla="*/ 285480 h 486745"/>
              <a:gd name="connsiteX326" fmla="*/ 424648 w 486688"/>
              <a:gd name="connsiteY326" fmla="*/ 283061 h 486745"/>
              <a:gd name="connsiteX327" fmla="*/ 404372 w 486688"/>
              <a:gd name="connsiteY327" fmla="*/ 174940 h 486745"/>
              <a:gd name="connsiteX328" fmla="*/ 416757 w 486688"/>
              <a:gd name="connsiteY328" fmla="*/ 182889 h 486745"/>
              <a:gd name="connsiteX329" fmla="*/ 425973 w 486688"/>
              <a:gd name="connsiteY329" fmla="*/ 194122 h 486745"/>
              <a:gd name="connsiteX330" fmla="*/ 413473 w 486688"/>
              <a:gd name="connsiteY330" fmla="*/ 188189 h 486745"/>
              <a:gd name="connsiteX331" fmla="*/ 413589 w 486688"/>
              <a:gd name="connsiteY331" fmla="*/ 186576 h 486745"/>
              <a:gd name="connsiteX332" fmla="*/ 410881 w 486688"/>
              <a:gd name="connsiteY332" fmla="*/ 185539 h 486745"/>
              <a:gd name="connsiteX333" fmla="*/ 394061 w 486688"/>
              <a:gd name="connsiteY333" fmla="*/ 193834 h 486745"/>
              <a:gd name="connsiteX334" fmla="*/ 394061 w 486688"/>
              <a:gd name="connsiteY334" fmla="*/ 177878 h 486745"/>
              <a:gd name="connsiteX335" fmla="*/ 397345 w 486688"/>
              <a:gd name="connsiteY335" fmla="*/ 186921 h 486745"/>
              <a:gd name="connsiteX336" fmla="*/ 407195 w 486688"/>
              <a:gd name="connsiteY336" fmla="*/ 184041 h 486745"/>
              <a:gd name="connsiteX337" fmla="*/ 404372 w 486688"/>
              <a:gd name="connsiteY337" fmla="*/ 174940 h 486745"/>
              <a:gd name="connsiteX338" fmla="*/ 396020 w 486688"/>
              <a:gd name="connsiteY338" fmla="*/ 159617 h 486745"/>
              <a:gd name="connsiteX339" fmla="*/ 404776 w 486688"/>
              <a:gd name="connsiteY339" fmla="*/ 165550 h 486745"/>
              <a:gd name="connsiteX340" fmla="*/ 429200 w 486688"/>
              <a:gd name="connsiteY340" fmla="*/ 184444 h 486745"/>
              <a:gd name="connsiteX341" fmla="*/ 423497 w 486688"/>
              <a:gd name="connsiteY341" fmla="*/ 183810 h 486745"/>
              <a:gd name="connsiteX342" fmla="*/ 421193 w 486688"/>
              <a:gd name="connsiteY342" fmla="*/ 182658 h 486745"/>
              <a:gd name="connsiteX343" fmla="*/ 419983 w 486688"/>
              <a:gd name="connsiteY343" fmla="*/ 181679 h 486745"/>
              <a:gd name="connsiteX344" fmla="*/ 418889 w 486688"/>
              <a:gd name="connsiteY344" fmla="*/ 180239 h 486745"/>
              <a:gd name="connsiteX345" fmla="*/ 424591 w 486688"/>
              <a:gd name="connsiteY345" fmla="*/ 180584 h 486745"/>
              <a:gd name="connsiteX346" fmla="*/ 408866 w 486688"/>
              <a:gd name="connsiteY346" fmla="*/ 171944 h 486745"/>
              <a:gd name="connsiteX347" fmla="*/ 396020 w 486688"/>
              <a:gd name="connsiteY347" fmla="*/ 159617 h 486745"/>
              <a:gd name="connsiteX348" fmla="*/ 420904 w 486688"/>
              <a:gd name="connsiteY348" fmla="*/ 159214 h 486745"/>
              <a:gd name="connsiteX349" fmla="*/ 423266 w 486688"/>
              <a:gd name="connsiteY349" fmla="*/ 165032 h 486745"/>
              <a:gd name="connsiteX350" fmla="*/ 428681 w 486688"/>
              <a:gd name="connsiteY350" fmla="*/ 159848 h 486745"/>
              <a:gd name="connsiteX351" fmla="*/ 428277 w 486688"/>
              <a:gd name="connsiteY351" fmla="*/ 167855 h 486745"/>
              <a:gd name="connsiteX352" fmla="*/ 434498 w 486688"/>
              <a:gd name="connsiteY352" fmla="*/ 169467 h 486745"/>
              <a:gd name="connsiteX353" fmla="*/ 433692 w 486688"/>
              <a:gd name="connsiteY353" fmla="*/ 168776 h 486745"/>
              <a:gd name="connsiteX354" fmla="*/ 431445 w 486688"/>
              <a:gd name="connsiteY354" fmla="*/ 166587 h 486745"/>
              <a:gd name="connsiteX355" fmla="*/ 433692 w 486688"/>
              <a:gd name="connsiteY355" fmla="*/ 163650 h 486745"/>
              <a:gd name="connsiteX356" fmla="*/ 444982 w 486688"/>
              <a:gd name="connsiteY356" fmla="*/ 168373 h 486745"/>
              <a:gd name="connsiteX357" fmla="*/ 449994 w 486688"/>
              <a:gd name="connsiteY357" fmla="*/ 169525 h 486745"/>
              <a:gd name="connsiteX358" fmla="*/ 439913 w 486688"/>
              <a:gd name="connsiteY358" fmla="*/ 170908 h 486745"/>
              <a:gd name="connsiteX359" fmla="*/ 446768 w 486688"/>
              <a:gd name="connsiteY359" fmla="*/ 181967 h 486745"/>
              <a:gd name="connsiteX360" fmla="*/ 433519 w 486688"/>
              <a:gd name="connsiteY360" fmla="*/ 181564 h 486745"/>
              <a:gd name="connsiteX361" fmla="*/ 430754 w 486688"/>
              <a:gd name="connsiteY361" fmla="*/ 178511 h 486745"/>
              <a:gd name="connsiteX362" fmla="*/ 444118 w 486688"/>
              <a:gd name="connsiteY362" fmla="*/ 179836 h 486745"/>
              <a:gd name="connsiteX363" fmla="*/ 430409 w 486688"/>
              <a:gd name="connsiteY363" fmla="*/ 173154 h 486745"/>
              <a:gd name="connsiteX364" fmla="*/ 427471 w 486688"/>
              <a:gd name="connsiteY364" fmla="*/ 176495 h 486745"/>
              <a:gd name="connsiteX365" fmla="*/ 426261 w 486688"/>
              <a:gd name="connsiteY365" fmla="*/ 173615 h 486745"/>
              <a:gd name="connsiteX366" fmla="*/ 425455 w 486688"/>
              <a:gd name="connsiteY366" fmla="*/ 172232 h 486745"/>
              <a:gd name="connsiteX367" fmla="*/ 421135 w 486688"/>
              <a:gd name="connsiteY367" fmla="*/ 170159 h 486745"/>
              <a:gd name="connsiteX368" fmla="*/ 421653 w 486688"/>
              <a:gd name="connsiteY368" fmla="*/ 170043 h 486745"/>
              <a:gd name="connsiteX369" fmla="*/ 422171 w 486688"/>
              <a:gd name="connsiteY369" fmla="*/ 169928 h 486745"/>
              <a:gd name="connsiteX370" fmla="*/ 425340 w 486688"/>
              <a:gd name="connsiteY370" fmla="*/ 168719 h 486745"/>
              <a:gd name="connsiteX371" fmla="*/ 415259 w 486688"/>
              <a:gd name="connsiteY371" fmla="*/ 164917 h 486745"/>
              <a:gd name="connsiteX372" fmla="*/ 420904 w 486688"/>
              <a:gd name="connsiteY372" fmla="*/ 159214 h 486745"/>
              <a:gd name="connsiteX373" fmla="*/ 76957 w 486688"/>
              <a:gd name="connsiteY373" fmla="*/ 158522 h 486745"/>
              <a:gd name="connsiteX374" fmla="*/ 79146 w 486688"/>
              <a:gd name="connsiteY374" fmla="*/ 168430 h 486745"/>
              <a:gd name="connsiteX375" fmla="*/ 84849 w 486688"/>
              <a:gd name="connsiteY375" fmla="*/ 172693 h 486745"/>
              <a:gd name="connsiteX376" fmla="*/ 76957 w 486688"/>
              <a:gd name="connsiteY376" fmla="*/ 158522 h 486745"/>
              <a:gd name="connsiteX377" fmla="*/ 64169 w 486688"/>
              <a:gd name="connsiteY377" fmla="*/ 154260 h 486745"/>
              <a:gd name="connsiteX378" fmla="*/ 63305 w 486688"/>
              <a:gd name="connsiteY378" fmla="*/ 159617 h 486745"/>
              <a:gd name="connsiteX379" fmla="*/ 66128 w 486688"/>
              <a:gd name="connsiteY379" fmla="*/ 157831 h 486745"/>
              <a:gd name="connsiteX380" fmla="*/ 64169 w 486688"/>
              <a:gd name="connsiteY380" fmla="*/ 154260 h 486745"/>
              <a:gd name="connsiteX381" fmla="*/ 64968 w 486688"/>
              <a:gd name="connsiteY381" fmla="*/ 134775 h 486745"/>
              <a:gd name="connsiteX382" fmla="*/ 67453 w 486688"/>
              <a:gd name="connsiteY382" fmla="*/ 141242 h 486745"/>
              <a:gd name="connsiteX383" fmla="*/ 66992 w 486688"/>
              <a:gd name="connsiteY383" fmla="*/ 158350 h 486745"/>
              <a:gd name="connsiteX384" fmla="*/ 71139 w 486688"/>
              <a:gd name="connsiteY384" fmla="*/ 158983 h 486745"/>
              <a:gd name="connsiteX385" fmla="*/ 72579 w 486688"/>
              <a:gd name="connsiteY385" fmla="*/ 160193 h 486745"/>
              <a:gd name="connsiteX386" fmla="*/ 74135 w 486688"/>
              <a:gd name="connsiteY386" fmla="*/ 160423 h 486745"/>
              <a:gd name="connsiteX387" fmla="*/ 81220 w 486688"/>
              <a:gd name="connsiteY387" fmla="*/ 151783 h 486745"/>
              <a:gd name="connsiteX388" fmla="*/ 86807 w 486688"/>
              <a:gd name="connsiteY388" fmla="*/ 162094 h 486745"/>
              <a:gd name="connsiteX389" fmla="*/ 90552 w 486688"/>
              <a:gd name="connsiteY389" fmla="*/ 172578 h 486745"/>
              <a:gd name="connsiteX390" fmla="*/ 85828 w 486688"/>
              <a:gd name="connsiteY390" fmla="*/ 179087 h 486745"/>
              <a:gd name="connsiteX391" fmla="*/ 92683 w 486688"/>
              <a:gd name="connsiteY391" fmla="*/ 174363 h 486745"/>
              <a:gd name="connsiteX392" fmla="*/ 93317 w 486688"/>
              <a:gd name="connsiteY392" fmla="*/ 182543 h 486745"/>
              <a:gd name="connsiteX393" fmla="*/ 90667 w 486688"/>
              <a:gd name="connsiteY393" fmla="*/ 180700 h 486745"/>
              <a:gd name="connsiteX394" fmla="*/ 88881 w 486688"/>
              <a:gd name="connsiteY394" fmla="*/ 184847 h 486745"/>
              <a:gd name="connsiteX395" fmla="*/ 82314 w 486688"/>
              <a:gd name="connsiteY395" fmla="*/ 180296 h 486745"/>
              <a:gd name="connsiteX396" fmla="*/ 77418 w 486688"/>
              <a:gd name="connsiteY396" fmla="*/ 181909 h 486745"/>
              <a:gd name="connsiteX397" fmla="*/ 77418 w 486688"/>
              <a:gd name="connsiteY397" fmla="*/ 188706 h 486745"/>
              <a:gd name="connsiteX398" fmla="*/ 86404 w 486688"/>
              <a:gd name="connsiteY398" fmla="*/ 195734 h 486745"/>
              <a:gd name="connsiteX399" fmla="*/ 72003 w 486688"/>
              <a:gd name="connsiteY399" fmla="*/ 188937 h 486745"/>
              <a:gd name="connsiteX400" fmla="*/ 75287 w 486688"/>
              <a:gd name="connsiteY400" fmla="*/ 187670 h 486745"/>
              <a:gd name="connsiteX401" fmla="*/ 73040 w 486688"/>
              <a:gd name="connsiteY401" fmla="*/ 178683 h 486745"/>
              <a:gd name="connsiteX402" fmla="*/ 67395 w 486688"/>
              <a:gd name="connsiteY402" fmla="*/ 174018 h 486745"/>
              <a:gd name="connsiteX403" fmla="*/ 73155 w 486688"/>
              <a:gd name="connsiteY403" fmla="*/ 167451 h 486745"/>
              <a:gd name="connsiteX404" fmla="*/ 62326 w 486688"/>
              <a:gd name="connsiteY404" fmla="*/ 164801 h 486745"/>
              <a:gd name="connsiteX405" fmla="*/ 61404 w 486688"/>
              <a:gd name="connsiteY405" fmla="*/ 169928 h 486745"/>
              <a:gd name="connsiteX406" fmla="*/ 56105 w 486688"/>
              <a:gd name="connsiteY406" fmla="*/ 170043 h 486745"/>
              <a:gd name="connsiteX407" fmla="*/ 60713 w 486688"/>
              <a:gd name="connsiteY407" fmla="*/ 147751 h 486745"/>
              <a:gd name="connsiteX408" fmla="*/ 61059 w 486688"/>
              <a:gd name="connsiteY408" fmla="*/ 138937 h 486745"/>
              <a:gd name="connsiteX409" fmla="*/ 64968 w 486688"/>
              <a:gd name="connsiteY409" fmla="*/ 134775 h 486745"/>
              <a:gd name="connsiteX410" fmla="*/ 369580 w 486688"/>
              <a:gd name="connsiteY410" fmla="*/ 124076 h 486745"/>
              <a:gd name="connsiteX411" fmla="*/ 364741 w 486688"/>
              <a:gd name="connsiteY411" fmla="*/ 129030 h 486745"/>
              <a:gd name="connsiteX412" fmla="*/ 367276 w 486688"/>
              <a:gd name="connsiteY412" fmla="*/ 128281 h 486745"/>
              <a:gd name="connsiteX413" fmla="*/ 369580 w 486688"/>
              <a:gd name="connsiteY413" fmla="*/ 124076 h 486745"/>
              <a:gd name="connsiteX414" fmla="*/ 242624 w 486688"/>
              <a:gd name="connsiteY414" fmla="*/ 108409 h 486745"/>
              <a:gd name="connsiteX415" fmla="*/ 350456 w 486688"/>
              <a:gd name="connsiteY415" fmla="*/ 160712 h 486745"/>
              <a:gd name="connsiteX416" fmla="*/ 362726 w 486688"/>
              <a:gd name="connsiteY416" fmla="*/ 180470 h 486745"/>
              <a:gd name="connsiteX417" fmla="*/ 376320 w 486688"/>
              <a:gd name="connsiteY417" fmla="*/ 231333 h 486745"/>
              <a:gd name="connsiteX418" fmla="*/ 282254 w 486688"/>
              <a:gd name="connsiteY418" fmla="*/ 230412 h 486745"/>
              <a:gd name="connsiteX419" fmla="*/ 282254 w 486688"/>
              <a:gd name="connsiteY419" fmla="*/ 256621 h 486745"/>
              <a:gd name="connsiteX420" fmla="*/ 376378 w 486688"/>
              <a:gd name="connsiteY420" fmla="*/ 255469 h 486745"/>
              <a:gd name="connsiteX421" fmla="*/ 352530 w 486688"/>
              <a:gd name="connsiteY421" fmla="*/ 323268 h 486745"/>
              <a:gd name="connsiteX422" fmla="*/ 303049 w 486688"/>
              <a:gd name="connsiteY422" fmla="*/ 365087 h 486745"/>
              <a:gd name="connsiteX423" fmla="*/ 255354 w 486688"/>
              <a:gd name="connsiteY423" fmla="*/ 378221 h 486745"/>
              <a:gd name="connsiteX424" fmla="*/ 254893 w 486688"/>
              <a:gd name="connsiteY424" fmla="*/ 350629 h 486745"/>
              <a:gd name="connsiteX425" fmla="*/ 340549 w 486688"/>
              <a:gd name="connsiteY425" fmla="*/ 282715 h 486745"/>
              <a:gd name="connsiteX426" fmla="*/ 290665 w 486688"/>
              <a:gd name="connsiteY426" fmla="*/ 283867 h 486745"/>
              <a:gd name="connsiteX427" fmla="*/ 281909 w 486688"/>
              <a:gd name="connsiteY427" fmla="*/ 287208 h 486745"/>
              <a:gd name="connsiteX428" fmla="*/ 282139 w 486688"/>
              <a:gd name="connsiteY428" fmla="*/ 291586 h 486745"/>
              <a:gd name="connsiteX429" fmla="*/ 293487 w 486688"/>
              <a:gd name="connsiteY429" fmla="*/ 291816 h 486745"/>
              <a:gd name="connsiteX430" fmla="*/ 293429 w 486688"/>
              <a:gd name="connsiteY430" fmla="*/ 306505 h 486745"/>
              <a:gd name="connsiteX431" fmla="*/ 282082 w 486688"/>
              <a:gd name="connsiteY431" fmla="*/ 306620 h 486745"/>
              <a:gd name="connsiteX432" fmla="*/ 282024 w 486688"/>
              <a:gd name="connsiteY432" fmla="*/ 312381 h 486745"/>
              <a:gd name="connsiteX433" fmla="*/ 293026 w 486688"/>
              <a:gd name="connsiteY433" fmla="*/ 312496 h 486745"/>
              <a:gd name="connsiteX434" fmla="*/ 293084 w 486688"/>
              <a:gd name="connsiteY434" fmla="*/ 327127 h 486745"/>
              <a:gd name="connsiteX435" fmla="*/ 252819 w 486688"/>
              <a:gd name="connsiteY435" fmla="*/ 327357 h 486745"/>
              <a:gd name="connsiteX436" fmla="*/ 252416 w 486688"/>
              <a:gd name="connsiteY436" fmla="*/ 171484 h 486745"/>
              <a:gd name="connsiteX437" fmla="*/ 252359 w 486688"/>
              <a:gd name="connsiteY437" fmla="*/ 166588 h 486745"/>
              <a:gd name="connsiteX438" fmla="*/ 252877 w 486688"/>
              <a:gd name="connsiteY438" fmla="*/ 162152 h 486745"/>
              <a:gd name="connsiteX439" fmla="*/ 253107 w 486688"/>
              <a:gd name="connsiteY439" fmla="*/ 161634 h 486745"/>
              <a:gd name="connsiteX440" fmla="*/ 293141 w 486688"/>
              <a:gd name="connsiteY440" fmla="*/ 161288 h 486745"/>
              <a:gd name="connsiteX441" fmla="*/ 293314 w 486688"/>
              <a:gd name="connsiteY441" fmla="*/ 176034 h 486745"/>
              <a:gd name="connsiteX442" fmla="*/ 282254 w 486688"/>
              <a:gd name="connsiteY442" fmla="*/ 176207 h 486745"/>
              <a:gd name="connsiteX443" fmla="*/ 282312 w 486688"/>
              <a:gd name="connsiteY443" fmla="*/ 181968 h 486745"/>
              <a:gd name="connsiteX444" fmla="*/ 293602 w 486688"/>
              <a:gd name="connsiteY444" fmla="*/ 182025 h 486745"/>
              <a:gd name="connsiteX445" fmla="*/ 293718 w 486688"/>
              <a:gd name="connsiteY445" fmla="*/ 196887 h 486745"/>
              <a:gd name="connsiteX446" fmla="*/ 282543 w 486688"/>
              <a:gd name="connsiteY446" fmla="*/ 196887 h 486745"/>
              <a:gd name="connsiteX447" fmla="*/ 282254 w 486688"/>
              <a:gd name="connsiteY447" fmla="*/ 203741 h 486745"/>
              <a:gd name="connsiteX448" fmla="*/ 340664 w 486688"/>
              <a:gd name="connsiteY448" fmla="*/ 203972 h 486745"/>
              <a:gd name="connsiteX449" fmla="*/ 306160 w 486688"/>
              <a:gd name="connsiteY449" fmla="*/ 155931 h 486745"/>
              <a:gd name="connsiteX450" fmla="*/ 243315 w 486688"/>
              <a:gd name="connsiteY450" fmla="*/ 135712 h 486745"/>
              <a:gd name="connsiteX451" fmla="*/ 180931 w 486688"/>
              <a:gd name="connsiteY451" fmla="*/ 156392 h 486745"/>
              <a:gd name="connsiteX452" fmla="*/ 145966 w 486688"/>
              <a:gd name="connsiteY452" fmla="*/ 204606 h 486745"/>
              <a:gd name="connsiteX453" fmla="*/ 204606 w 486688"/>
              <a:gd name="connsiteY453" fmla="*/ 203914 h 486745"/>
              <a:gd name="connsiteX454" fmla="*/ 204548 w 486688"/>
              <a:gd name="connsiteY454" fmla="*/ 197002 h 486745"/>
              <a:gd name="connsiteX455" fmla="*/ 193200 w 486688"/>
              <a:gd name="connsiteY455" fmla="*/ 196656 h 486745"/>
              <a:gd name="connsiteX456" fmla="*/ 193200 w 486688"/>
              <a:gd name="connsiteY456" fmla="*/ 181910 h 486745"/>
              <a:gd name="connsiteX457" fmla="*/ 204490 w 486688"/>
              <a:gd name="connsiteY457" fmla="*/ 181852 h 486745"/>
              <a:gd name="connsiteX458" fmla="*/ 204606 w 486688"/>
              <a:gd name="connsiteY458" fmla="*/ 176034 h 486745"/>
              <a:gd name="connsiteX459" fmla="*/ 193661 w 486688"/>
              <a:gd name="connsiteY459" fmla="*/ 175977 h 486745"/>
              <a:gd name="connsiteX460" fmla="*/ 193546 w 486688"/>
              <a:gd name="connsiteY460" fmla="*/ 161461 h 486745"/>
              <a:gd name="connsiteX461" fmla="*/ 233926 w 486688"/>
              <a:gd name="connsiteY461" fmla="*/ 161230 h 486745"/>
              <a:gd name="connsiteX462" fmla="*/ 233926 w 486688"/>
              <a:gd name="connsiteY462" fmla="*/ 327934 h 486745"/>
              <a:gd name="connsiteX463" fmla="*/ 193661 w 486688"/>
              <a:gd name="connsiteY463" fmla="*/ 328049 h 486745"/>
              <a:gd name="connsiteX464" fmla="*/ 193546 w 486688"/>
              <a:gd name="connsiteY464" fmla="*/ 313475 h 486745"/>
              <a:gd name="connsiteX465" fmla="*/ 204606 w 486688"/>
              <a:gd name="connsiteY465" fmla="*/ 313187 h 486745"/>
              <a:gd name="connsiteX466" fmla="*/ 204548 w 486688"/>
              <a:gd name="connsiteY466" fmla="*/ 307427 h 486745"/>
              <a:gd name="connsiteX467" fmla="*/ 193258 w 486688"/>
              <a:gd name="connsiteY467" fmla="*/ 307427 h 486745"/>
              <a:gd name="connsiteX468" fmla="*/ 193143 w 486688"/>
              <a:gd name="connsiteY468" fmla="*/ 292681 h 486745"/>
              <a:gd name="connsiteX469" fmla="*/ 204490 w 486688"/>
              <a:gd name="connsiteY469" fmla="*/ 292508 h 486745"/>
              <a:gd name="connsiteX470" fmla="*/ 204606 w 486688"/>
              <a:gd name="connsiteY470" fmla="*/ 284155 h 486745"/>
              <a:gd name="connsiteX471" fmla="*/ 147464 w 486688"/>
              <a:gd name="connsiteY471" fmla="*/ 282254 h 486745"/>
              <a:gd name="connsiteX472" fmla="*/ 217394 w 486688"/>
              <a:gd name="connsiteY472" fmla="*/ 346712 h 486745"/>
              <a:gd name="connsiteX473" fmla="*/ 233062 w 486688"/>
              <a:gd name="connsiteY473" fmla="*/ 350687 h 486745"/>
              <a:gd name="connsiteX474" fmla="*/ 233004 w 486688"/>
              <a:gd name="connsiteY474" fmla="*/ 377818 h 486745"/>
              <a:gd name="connsiteX475" fmla="*/ 149307 w 486688"/>
              <a:gd name="connsiteY475" fmla="*/ 339454 h 486745"/>
              <a:gd name="connsiteX476" fmla="*/ 111807 w 486688"/>
              <a:gd name="connsiteY476" fmla="*/ 255296 h 486745"/>
              <a:gd name="connsiteX477" fmla="*/ 204548 w 486688"/>
              <a:gd name="connsiteY477" fmla="*/ 256045 h 486745"/>
              <a:gd name="connsiteX478" fmla="*/ 204548 w 486688"/>
              <a:gd name="connsiteY478" fmla="*/ 231103 h 486745"/>
              <a:gd name="connsiteX479" fmla="*/ 110252 w 486688"/>
              <a:gd name="connsiteY479" fmla="*/ 232255 h 486745"/>
              <a:gd name="connsiteX480" fmla="*/ 143028 w 486688"/>
              <a:gd name="connsiteY480" fmla="*/ 152878 h 486745"/>
              <a:gd name="connsiteX481" fmla="*/ 242624 w 486688"/>
              <a:gd name="connsiteY481" fmla="*/ 108409 h 486745"/>
              <a:gd name="connsiteX482" fmla="*/ 396077 w 486688"/>
              <a:gd name="connsiteY482" fmla="*/ 96945 h 486745"/>
              <a:gd name="connsiteX483" fmla="*/ 391527 w 486688"/>
              <a:gd name="connsiteY483" fmla="*/ 109790 h 486745"/>
              <a:gd name="connsiteX484" fmla="*/ 378796 w 486688"/>
              <a:gd name="connsiteY484" fmla="*/ 115666 h 486745"/>
              <a:gd name="connsiteX485" fmla="*/ 385766 w 486688"/>
              <a:gd name="connsiteY485" fmla="*/ 115608 h 486745"/>
              <a:gd name="connsiteX486" fmla="*/ 377759 w 486688"/>
              <a:gd name="connsiteY486" fmla="*/ 118719 h 486745"/>
              <a:gd name="connsiteX487" fmla="*/ 342852 w 486688"/>
              <a:gd name="connsiteY487" fmla="*/ 112901 h 486745"/>
              <a:gd name="connsiteX488" fmla="*/ 354142 w 486688"/>
              <a:gd name="connsiteY488" fmla="*/ 114111 h 486745"/>
              <a:gd name="connsiteX489" fmla="*/ 365605 w 486688"/>
              <a:gd name="connsiteY489" fmla="*/ 112210 h 486745"/>
              <a:gd name="connsiteX490" fmla="*/ 357541 w 486688"/>
              <a:gd name="connsiteY490" fmla="*/ 103569 h 486745"/>
              <a:gd name="connsiteX491" fmla="*/ 379660 w 486688"/>
              <a:gd name="connsiteY491" fmla="*/ 109733 h 486745"/>
              <a:gd name="connsiteX492" fmla="*/ 396077 w 486688"/>
              <a:gd name="connsiteY492" fmla="*/ 96945 h 486745"/>
              <a:gd name="connsiteX493" fmla="*/ 244064 w 486688"/>
              <a:gd name="connsiteY493" fmla="*/ 95044 h 486745"/>
              <a:gd name="connsiteX494" fmla="*/ 253854 w 486688"/>
              <a:gd name="connsiteY494" fmla="*/ 96983 h 486745"/>
              <a:gd name="connsiteX495" fmla="*/ 241561 w 486688"/>
              <a:gd name="connsiteY495" fmla="*/ 95556 h 486745"/>
              <a:gd name="connsiteX496" fmla="*/ 228524 w 486688"/>
              <a:gd name="connsiteY496" fmla="*/ 94041 h 486745"/>
              <a:gd name="connsiteX497" fmla="*/ 241561 w 486688"/>
              <a:gd name="connsiteY497" fmla="*/ 95556 h 486745"/>
              <a:gd name="connsiteX498" fmla="*/ 186057 w 486688"/>
              <a:gd name="connsiteY498" fmla="*/ 106910 h 486745"/>
              <a:gd name="connsiteX499" fmla="*/ 94987 w 486688"/>
              <a:gd name="connsiteY499" fmla="*/ 242738 h 486745"/>
              <a:gd name="connsiteX500" fmla="*/ 244697 w 486688"/>
              <a:gd name="connsiteY500" fmla="*/ 391872 h 486745"/>
              <a:gd name="connsiteX501" fmla="*/ 367622 w 486688"/>
              <a:gd name="connsiteY501" fmla="*/ 324189 h 486745"/>
              <a:gd name="connsiteX502" fmla="*/ 378048 w 486688"/>
              <a:gd name="connsiteY502" fmla="*/ 181449 h 486745"/>
              <a:gd name="connsiteX503" fmla="*/ 351896 w 486688"/>
              <a:gd name="connsiteY503" fmla="*/ 142567 h 486745"/>
              <a:gd name="connsiteX504" fmla="*/ 349189 w 486688"/>
              <a:gd name="connsiteY504" fmla="*/ 139859 h 486745"/>
              <a:gd name="connsiteX505" fmla="*/ 347346 w 486688"/>
              <a:gd name="connsiteY505" fmla="*/ 137958 h 486745"/>
              <a:gd name="connsiteX506" fmla="*/ 299053 w 486688"/>
              <a:gd name="connsiteY506" fmla="*/ 105938 h 486745"/>
              <a:gd name="connsiteX507" fmla="*/ 253854 w 486688"/>
              <a:gd name="connsiteY507" fmla="*/ 96983 h 486745"/>
              <a:gd name="connsiteX508" fmla="*/ 292460 w 486688"/>
              <a:gd name="connsiteY508" fmla="*/ 101468 h 486745"/>
              <a:gd name="connsiteX509" fmla="*/ 348613 w 486688"/>
              <a:gd name="connsiteY509" fmla="*/ 136634 h 486745"/>
              <a:gd name="connsiteX510" fmla="*/ 350514 w 486688"/>
              <a:gd name="connsiteY510" fmla="*/ 138650 h 486745"/>
              <a:gd name="connsiteX511" fmla="*/ 353048 w 486688"/>
              <a:gd name="connsiteY511" fmla="*/ 141242 h 486745"/>
              <a:gd name="connsiteX512" fmla="*/ 379661 w 486688"/>
              <a:gd name="connsiteY512" fmla="*/ 180700 h 486745"/>
              <a:gd name="connsiteX513" fmla="*/ 369120 w 486688"/>
              <a:gd name="connsiteY513" fmla="*/ 325111 h 486745"/>
              <a:gd name="connsiteX514" fmla="*/ 244697 w 486688"/>
              <a:gd name="connsiteY514" fmla="*/ 393601 h 486745"/>
              <a:gd name="connsiteX515" fmla="*/ 137210 w 486688"/>
              <a:gd name="connsiteY515" fmla="*/ 349649 h 486745"/>
              <a:gd name="connsiteX516" fmla="*/ 93259 w 486688"/>
              <a:gd name="connsiteY516" fmla="*/ 242681 h 486745"/>
              <a:gd name="connsiteX517" fmla="*/ 185366 w 486688"/>
              <a:gd name="connsiteY517" fmla="*/ 105240 h 486745"/>
              <a:gd name="connsiteX518" fmla="*/ 228524 w 486688"/>
              <a:gd name="connsiteY518" fmla="*/ 94041 h 486745"/>
              <a:gd name="connsiteX519" fmla="*/ 132486 w 486688"/>
              <a:gd name="connsiteY519" fmla="*/ 93604 h 486745"/>
              <a:gd name="connsiteX520" fmla="*/ 132890 w 486688"/>
              <a:gd name="connsiteY520" fmla="*/ 98731 h 486745"/>
              <a:gd name="connsiteX521" fmla="*/ 136000 w 486688"/>
              <a:gd name="connsiteY521" fmla="*/ 102475 h 486745"/>
              <a:gd name="connsiteX522" fmla="*/ 132486 w 486688"/>
              <a:gd name="connsiteY522" fmla="*/ 93604 h 486745"/>
              <a:gd name="connsiteX523" fmla="*/ 132083 w 486688"/>
              <a:gd name="connsiteY523" fmla="*/ 70908 h 486745"/>
              <a:gd name="connsiteX524" fmla="*/ 129203 w 486688"/>
              <a:gd name="connsiteY524" fmla="*/ 74825 h 486745"/>
              <a:gd name="connsiteX525" fmla="*/ 131104 w 486688"/>
              <a:gd name="connsiteY525" fmla="*/ 79376 h 486745"/>
              <a:gd name="connsiteX526" fmla="*/ 132083 w 486688"/>
              <a:gd name="connsiteY526" fmla="*/ 70908 h 486745"/>
              <a:gd name="connsiteX527" fmla="*/ 320330 w 486688"/>
              <a:gd name="connsiteY527" fmla="*/ 67510 h 486745"/>
              <a:gd name="connsiteX528" fmla="*/ 317738 w 486688"/>
              <a:gd name="connsiteY528" fmla="*/ 74537 h 486745"/>
              <a:gd name="connsiteX529" fmla="*/ 317968 w 486688"/>
              <a:gd name="connsiteY529" fmla="*/ 80413 h 486745"/>
              <a:gd name="connsiteX530" fmla="*/ 306966 w 486688"/>
              <a:gd name="connsiteY530" fmla="*/ 87037 h 486745"/>
              <a:gd name="connsiteX531" fmla="*/ 319293 w 486688"/>
              <a:gd name="connsiteY531" fmla="*/ 92106 h 486745"/>
              <a:gd name="connsiteX532" fmla="*/ 302876 w 486688"/>
              <a:gd name="connsiteY532" fmla="*/ 89802 h 486745"/>
              <a:gd name="connsiteX533" fmla="*/ 309385 w 486688"/>
              <a:gd name="connsiteY533" fmla="*/ 81335 h 486745"/>
              <a:gd name="connsiteX534" fmla="*/ 311517 w 486688"/>
              <a:gd name="connsiteY534" fmla="*/ 78627 h 486745"/>
              <a:gd name="connsiteX535" fmla="*/ 309385 w 486688"/>
              <a:gd name="connsiteY535" fmla="*/ 77590 h 486745"/>
              <a:gd name="connsiteX536" fmla="*/ 315664 w 486688"/>
              <a:gd name="connsiteY536" fmla="*/ 70044 h 486745"/>
              <a:gd name="connsiteX537" fmla="*/ 306160 w 486688"/>
              <a:gd name="connsiteY537" fmla="*/ 71196 h 486745"/>
              <a:gd name="connsiteX538" fmla="*/ 312323 w 486688"/>
              <a:gd name="connsiteY538" fmla="*/ 68201 h 486745"/>
              <a:gd name="connsiteX539" fmla="*/ 320330 w 486688"/>
              <a:gd name="connsiteY539" fmla="*/ 67510 h 486745"/>
              <a:gd name="connsiteX540" fmla="*/ 127388 w 486688"/>
              <a:gd name="connsiteY540" fmla="*/ 64723 h 486745"/>
              <a:gd name="connsiteX541" fmla="*/ 128397 w 486688"/>
              <a:gd name="connsiteY541" fmla="*/ 69756 h 486745"/>
              <a:gd name="connsiteX542" fmla="*/ 136807 w 486688"/>
              <a:gd name="connsiteY542" fmla="*/ 66876 h 486745"/>
              <a:gd name="connsiteX543" fmla="*/ 136173 w 486688"/>
              <a:gd name="connsiteY543" fmla="*/ 76150 h 486745"/>
              <a:gd name="connsiteX544" fmla="*/ 130586 w 486688"/>
              <a:gd name="connsiteY544" fmla="*/ 80355 h 486745"/>
              <a:gd name="connsiteX545" fmla="*/ 131853 w 486688"/>
              <a:gd name="connsiteY545" fmla="*/ 87728 h 486745"/>
              <a:gd name="connsiteX546" fmla="*/ 147751 w 486688"/>
              <a:gd name="connsiteY546" fmla="*/ 74768 h 486745"/>
              <a:gd name="connsiteX547" fmla="*/ 134906 w 486688"/>
              <a:gd name="connsiteY547" fmla="*/ 91357 h 486745"/>
              <a:gd name="connsiteX548" fmla="*/ 139456 w 486688"/>
              <a:gd name="connsiteY548" fmla="*/ 93489 h 486745"/>
              <a:gd name="connsiteX549" fmla="*/ 140666 w 486688"/>
              <a:gd name="connsiteY549" fmla="*/ 99134 h 486745"/>
              <a:gd name="connsiteX550" fmla="*/ 145159 w 486688"/>
              <a:gd name="connsiteY550" fmla="*/ 100920 h 486745"/>
              <a:gd name="connsiteX551" fmla="*/ 140896 w 486688"/>
              <a:gd name="connsiteY551" fmla="*/ 108811 h 486745"/>
              <a:gd name="connsiteX552" fmla="*/ 138996 w 486688"/>
              <a:gd name="connsiteY552" fmla="*/ 119468 h 486745"/>
              <a:gd name="connsiteX553" fmla="*/ 126035 w 486688"/>
              <a:gd name="connsiteY553" fmla="*/ 129836 h 486745"/>
              <a:gd name="connsiteX554" fmla="*/ 134042 w 486688"/>
              <a:gd name="connsiteY554" fmla="*/ 122175 h 486745"/>
              <a:gd name="connsiteX555" fmla="*/ 136634 w 486688"/>
              <a:gd name="connsiteY555" fmla="*/ 107256 h 486745"/>
              <a:gd name="connsiteX556" fmla="*/ 129433 w 486688"/>
              <a:gd name="connsiteY556" fmla="*/ 97809 h 486745"/>
              <a:gd name="connsiteX557" fmla="*/ 118835 w 486688"/>
              <a:gd name="connsiteY557" fmla="*/ 114975 h 486745"/>
              <a:gd name="connsiteX558" fmla="*/ 112383 w 486688"/>
              <a:gd name="connsiteY558" fmla="*/ 112843 h 486745"/>
              <a:gd name="connsiteX559" fmla="*/ 117682 w 486688"/>
              <a:gd name="connsiteY559" fmla="*/ 105643 h 486745"/>
              <a:gd name="connsiteX560" fmla="*/ 127475 w 486688"/>
              <a:gd name="connsiteY560" fmla="*/ 85828 h 486745"/>
              <a:gd name="connsiteX561" fmla="*/ 125459 w 486688"/>
              <a:gd name="connsiteY561" fmla="*/ 81680 h 486745"/>
              <a:gd name="connsiteX562" fmla="*/ 122867 w 486688"/>
              <a:gd name="connsiteY562" fmla="*/ 92682 h 486745"/>
              <a:gd name="connsiteX563" fmla="*/ 118086 w 486688"/>
              <a:gd name="connsiteY563" fmla="*/ 86922 h 486745"/>
              <a:gd name="connsiteX564" fmla="*/ 115033 w 486688"/>
              <a:gd name="connsiteY564" fmla="*/ 79434 h 486745"/>
              <a:gd name="connsiteX565" fmla="*/ 121715 w 486688"/>
              <a:gd name="connsiteY565" fmla="*/ 83120 h 486745"/>
              <a:gd name="connsiteX566" fmla="*/ 122233 w 486688"/>
              <a:gd name="connsiteY566" fmla="*/ 68892 h 486745"/>
              <a:gd name="connsiteX567" fmla="*/ 119295 w 486688"/>
              <a:gd name="connsiteY567" fmla="*/ 64745 h 486745"/>
              <a:gd name="connsiteX568" fmla="*/ 127388 w 486688"/>
              <a:gd name="connsiteY568" fmla="*/ 64723 h 486745"/>
              <a:gd name="connsiteX569" fmla="*/ 233695 w 486688"/>
              <a:gd name="connsiteY569" fmla="*/ 60598 h 486745"/>
              <a:gd name="connsiteX570" fmla="*/ 228511 w 486688"/>
              <a:gd name="connsiteY570" fmla="*/ 68087 h 486745"/>
              <a:gd name="connsiteX571" fmla="*/ 222577 w 486688"/>
              <a:gd name="connsiteY571" fmla="*/ 73616 h 486745"/>
              <a:gd name="connsiteX572" fmla="*/ 226782 w 486688"/>
              <a:gd name="connsiteY572" fmla="*/ 66128 h 486745"/>
              <a:gd name="connsiteX573" fmla="*/ 210078 w 486688"/>
              <a:gd name="connsiteY573" fmla="*/ 77764 h 486745"/>
              <a:gd name="connsiteX574" fmla="*/ 206045 w 486688"/>
              <a:gd name="connsiteY574" fmla="*/ 80529 h 486745"/>
              <a:gd name="connsiteX575" fmla="*/ 202589 w 486688"/>
              <a:gd name="connsiteY575" fmla="*/ 83582 h 486745"/>
              <a:gd name="connsiteX576" fmla="*/ 190723 w 486688"/>
              <a:gd name="connsiteY576" fmla="*/ 84561 h 486745"/>
              <a:gd name="connsiteX577" fmla="*/ 195619 w 486688"/>
              <a:gd name="connsiteY577" fmla="*/ 80529 h 486745"/>
              <a:gd name="connsiteX578" fmla="*/ 211575 w 486688"/>
              <a:gd name="connsiteY578" fmla="*/ 71370 h 486745"/>
              <a:gd name="connsiteX579" fmla="*/ 233695 w 486688"/>
              <a:gd name="connsiteY579" fmla="*/ 60598 h 486745"/>
              <a:gd name="connsiteX580" fmla="*/ 326723 w 486688"/>
              <a:gd name="connsiteY580" fmla="*/ 50633 h 486745"/>
              <a:gd name="connsiteX581" fmla="*/ 335940 w 486688"/>
              <a:gd name="connsiteY581" fmla="*/ 52995 h 486745"/>
              <a:gd name="connsiteX582" fmla="*/ 323497 w 486688"/>
              <a:gd name="connsiteY582" fmla="*/ 59273 h 486745"/>
              <a:gd name="connsiteX583" fmla="*/ 326493 w 486688"/>
              <a:gd name="connsiteY583" fmla="*/ 61866 h 486745"/>
              <a:gd name="connsiteX584" fmla="*/ 317219 w 486688"/>
              <a:gd name="connsiteY584" fmla="*/ 62730 h 486745"/>
              <a:gd name="connsiteX585" fmla="*/ 315433 w 486688"/>
              <a:gd name="connsiteY585" fmla="*/ 56739 h 486745"/>
              <a:gd name="connsiteX586" fmla="*/ 318256 w 486688"/>
              <a:gd name="connsiteY586" fmla="*/ 55184 h 486745"/>
              <a:gd name="connsiteX587" fmla="*/ 319638 w 486688"/>
              <a:gd name="connsiteY587" fmla="*/ 58237 h 486745"/>
              <a:gd name="connsiteX588" fmla="*/ 330295 w 486688"/>
              <a:gd name="connsiteY588" fmla="*/ 53571 h 486745"/>
              <a:gd name="connsiteX589" fmla="*/ 327126 w 486688"/>
              <a:gd name="connsiteY589" fmla="*/ 51151 h 486745"/>
              <a:gd name="connsiteX590" fmla="*/ 326723 w 486688"/>
              <a:gd name="connsiteY590" fmla="*/ 50633 h 486745"/>
              <a:gd name="connsiteX591" fmla="*/ 309069 w 486688"/>
              <a:gd name="connsiteY591" fmla="*/ 45383 h 486745"/>
              <a:gd name="connsiteX592" fmla="*/ 313072 w 486688"/>
              <a:gd name="connsiteY592" fmla="*/ 48674 h 486745"/>
              <a:gd name="connsiteX593" fmla="*/ 300975 w 486688"/>
              <a:gd name="connsiteY593" fmla="*/ 53628 h 486745"/>
              <a:gd name="connsiteX594" fmla="*/ 290952 w 486688"/>
              <a:gd name="connsiteY594" fmla="*/ 59734 h 486745"/>
              <a:gd name="connsiteX595" fmla="*/ 303913 w 486688"/>
              <a:gd name="connsiteY595" fmla="*/ 55298 h 486745"/>
              <a:gd name="connsiteX596" fmla="*/ 299708 w 486688"/>
              <a:gd name="connsiteY596" fmla="*/ 62038 h 486745"/>
              <a:gd name="connsiteX597" fmla="*/ 294696 w 486688"/>
              <a:gd name="connsiteY597" fmla="*/ 72291 h 486745"/>
              <a:gd name="connsiteX598" fmla="*/ 312035 w 486688"/>
              <a:gd name="connsiteY598" fmla="*/ 61519 h 486745"/>
              <a:gd name="connsiteX599" fmla="*/ 302934 w 486688"/>
              <a:gd name="connsiteY599" fmla="*/ 69411 h 486745"/>
              <a:gd name="connsiteX600" fmla="*/ 293199 w 486688"/>
              <a:gd name="connsiteY600" fmla="*/ 77648 h 486745"/>
              <a:gd name="connsiteX601" fmla="*/ 288130 w 486688"/>
              <a:gd name="connsiteY601" fmla="*/ 84100 h 486745"/>
              <a:gd name="connsiteX602" fmla="*/ 286862 w 486688"/>
              <a:gd name="connsiteY602" fmla="*/ 80643 h 486745"/>
              <a:gd name="connsiteX603" fmla="*/ 277300 w 486688"/>
              <a:gd name="connsiteY603" fmla="*/ 83869 h 486745"/>
              <a:gd name="connsiteX604" fmla="*/ 279489 w 486688"/>
              <a:gd name="connsiteY604" fmla="*/ 77475 h 486745"/>
              <a:gd name="connsiteX605" fmla="*/ 291183 w 486688"/>
              <a:gd name="connsiteY605" fmla="*/ 69641 h 486745"/>
              <a:gd name="connsiteX606" fmla="*/ 294236 w 486688"/>
              <a:gd name="connsiteY606" fmla="*/ 63363 h 486745"/>
              <a:gd name="connsiteX607" fmla="*/ 288533 w 486688"/>
              <a:gd name="connsiteY607" fmla="*/ 58639 h 486745"/>
              <a:gd name="connsiteX608" fmla="*/ 296943 w 486688"/>
              <a:gd name="connsiteY608" fmla="*/ 53109 h 486745"/>
              <a:gd name="connsiteX609" fmla="*/ 309069 w 486688"/>
              <a:gd name="connsiteY609" fmla="*/ 45383 h 486745"/>
              <a:gd name="connsiteX610" fmla="*/ 219006 w 486688"/>
              <a:gd name="connsiteY610" fmla="*/ 39688 h 486745"/>
              <a:gd name="connsiteX611" fmla="*/ 225285 w 486688"/>
              <a:gd name="connsiteY611" fmla="*/ 42511 h 486745"/>
              <a:gd name="connsiteX612" fmla="*/ 218718 w 486688"/>
              <a:gd name="connsiteY612" fmla="*/ 56911 h 486745"/>
              <a:gd name="connsiteX613" fmla="*/ 209674 w 486688"/>
              <a:gd name="connsiteY613" fmla="*/ 67568 h 486745"/>
              <a:gd name="connsiteX614" fmla="*/ 219409 w 486688"/>
              <a:gd name="connsiteY614" fmla="*/ 43432 h 486745"/>
              <a:gd name="connsiteX615" fmla="*/ 203453 w 486688"/>
              <a:gd name="connsiteY615" fmla="*/ 44584 h 486745"/>
              <a:gd name="connsiteX616" fmla="*/ 205757 w 486688"/>
              <a:gd name="connsiteY616" fmla="*/ 43951 h 486745"/>
              <a:gd name="connsiteX617" fmla="*/ 208119 w 486688"/>
              <a:gd name="connsiteY617" fmla="*/ 43490 h 486745"/>
              <a:gd name="connsiteX618" fmla="*/ 211229 w 486688"/>
              <a:gd name="connsiteY618" fmla="*/ 41474 h 486745"/>
              <a:gd name="connsiteX619" fmla="*/ 219006 w 486688"/>
              <a:gd name="connsiteY619" fmla="*/ 39688 h 486745"/>
              <a:gd name="connsiteX620" fmla="*/ 235135 w 486688"/>
              <a:gd name="connsiteY620" fmla="*/ 21600 h 486745"/>
              <a:gd name="connsiteX621" fmla="*/ 111807 w 486688"/>
              <a:gd name="connsiteY621" fmla="*/ 64687 h 486745"/>
              <a:gd name="connsiteX622" fmla="*/ 96369 w 486688"/>
              <a:gd name="connsiteY622" fmla="*/ 77072 h 486745"/>
              <a:gd name="connsiteX623" fmla="*/ 38478 w 486688"/>
              <a:gd name="connsiteY623" fmla="*/ 158004 h 486745"/>
              <a:gd name="connsiteX624" fmla="*/ 61865 w 486688"/>
              <a:gd name="connsiteY624" fmla="*/ 370790 h 486745"/>
              <a:gd name="connsiteX625" fmla="*/ 252473 w 486688"/>
              <a:gd name="connsiteY625" fmla="*/ 465143 h 486745"/>
              <a:gd name="connsiteX626" fmla="*/ 375167 w 486688"/>
              <a:gd name="connsiteY626" fmla="*/ 421768 h 486745"/>
              <a:gd name="connsiteX627" fmla="*/ 379545 w 486688"/>
              <a:gd name="connsiteY627" fmla="*/ 418312 h 486745"/>
              <a:gd name="connsiteX628" fmla="*/ 404545 w 486688"/>
              <a:gd name="connsiteY628" fmla="*/ 395674 h 486745"/>
              <a:gd name="connsiteX629" fmla="*/ 409211 w 486688"/>
              <a:gd name="connsiteY629" fmla="*/ 390432 h 486745"/>
              <a:gd name="connsiteX630" fmla="*/ 417506 w 486688"/>
              <a:gd name="connsiteY630" fmla="*/ 380813 h 486745"/>
              <a:gd name="connsiteX631" fmla="*/ 465143 w 486688"/>
              <a:gd name="connsiteY631" fmla="*/ 234501 h 486745"/>
              <a:gd name="connsiteX632" fmla="*/ 364568 w 486688"/>
              <a:gd name="connsiteY632" fmla="*/ 57602 h 486745"/>
              <a:gd name="connsiteX633" fmla="*/ 235135 w 486688"/>
              <a:gd name="connsiteY633" fmla="*/ 21600 h 486745"/>
              <a:gd name="connsiteX634" fmla="*/ 235019 w 486688"/>
              <a:gd name="connsiteY634" fmla="*/ 19815 h 486745"/>
              <a:gd name="connsiteX635" fmla="*/ 365490 w 486688"/>
              <a:gd name="connsiteY635" fmla="*/ 56105 h 486745"/>
              <a:gd name="connsiteX636" fmla="*/ 466871 w 486688"/>
              <a:gd name="connsiteY636" fmla="*/ 234386 h 486745"/>
              <a:gd name="connsiteX637" fmla="*/ 418888 w 486688"/>
              <a:gd name="connsiteY637" fmla="*/ 381907 h 486745"/>
              <a:gd name="connsiteX638" fmla="*/ 410478 w 486688"/>
              <a:gd name="connsiteY638" fmla="*/ 391642 h 486745"/>
              <a:gd name="connsiteX639" fmla="*/ 405870 w 486688"/>
              <a:gd name="connsiteY639" fmla="*/ 396826 h 486745"/>
              <a:gd name="connsiteX640" fmla="*/ 380582 w 486688"/>
              <a:gd name="connsiteY640" fmla="*/ 419752 h 486745"/>
              <a:gd name="connsiteX641" fmla="*/ 376204 w 486688"/>
              <a:gd name="connsiteY641" fmla="*/ 423208 h 486745"/>
              <a:gd name="connsiteX642" fmla="*/ 252531 w 486688"/>
              <a:gd name="connsiteY642" fmla="*/ 466929 h 486745"/>
              <a:gd name="connsiteX643" fmla="*/ 242508 w 486688"/>
              <a:gd name="connsiteY643" fmla="*/ 467159 h 486745"/>
              <a:gd name="connsiteX644" fmla="*/ 60482 w 486688"/>
              <a:gd name="connsiteY644" fmla="*/ 371711 h 486745"/>
              <a:gd name="connsiteX645" fmla="*/ 36865 w 486688"/>
              <a:gd name="connsiteY645" fmla="*/ 157255 h 486745"/>
              <a:gd name="connsiteX646" fmla="*/ 95217 w 486688"/>
              <a:gd name="connsiteY646" fmla="*/ 75690 h 486745"/>
              <a:gd name="connsiteX647" fmla="*/ 110712 w 486688"/>
              <a:gd name="connsiteY647" fmla="*/ 63247 h 486745"/>
              <a:gd name="connsiteX648" fmla="*/ 235019 w 486688"/>
              <a:gd name="connsiteY648" fmla="*/ 19815 h 486745"/>
              <a:gd name="connsiteX649" fmla="*/ 230066 w 486688"/>
              <a:gd name="connsiteY649" fmla="*/ 9965 h 486745"/>
              <a:gd name="connsiteX650" fmla="*/ 101900 w 486688"/>
              <a:gd name="connsiteY650" fmla="*/ 57373 h 486745"/>
              <a:gd name="connsiteX651" fmla="*/ 71601 w 486688"/>
              <a:gd name="connsiteY651" fmla="*/ 84964 h 486745"/>
              <a:gd name="connsiteX652" fmla="*/ 46140 w 486688"/>
              <a:gd name="connsiteY652" fmla="*/ 118029 h 486745"/>
              <a:gd name="connsiteX653" fmla="*/ 9850 w 486688"/>
              <a:gd name="connsiteY653" fmla="*/ 256621 h 486745"/>
              <a:gd name="connsiteX654" fmla="*/ 63766 w 486688"/>
              <a:gd name="connsiteY654" fmla="*/ 392910 h 486745"/>
              <a:gd name="connsiteX655" fmla="*/ 100748 w 486688"/>
              <a:gd name="connsiteY655" fmla="*/ 428451 h 486745"/>
              <a:gd name="connsiteX656" fmla="*/ 256621 w 486688"/>
              <a:gd name="connsiteY656" fmla="*/ 476722 h 486745"/>
              <a:gd name="connsiteX657" fmla="*/ 476722 w 486688"/>
              <a:gd name="connsiteY657" fmla="*/ 230239 h 486745"/>
              <a:gd name="connsiteX658" fmla="*/ 230066 w 486688"/>
              <a:gd name="connsiteY658" fmla="*/ 9965 h 486745"/>
              <a:gd name="connsiteX659" fmla="*/ 232082 w 486688"/>
              <a:gd name="connsiteY659" fmla="*/ 0 h 486745"/>
              <a:gd name="connsiteX660" fmla="*/ 254490 w 486688"/>
              <a:gd name="connsiteY660" fmla="*/ 0 h 486745"/>
              <a:gd name="connsiteX661" fmla="*/ 346943 w 486688"/>
              <a:gd name="connsiteY661" fmla="*/ 23272 h 486745"/>
              <a:gd name="connsiteX662" fmla="*/ 421827 w 486688"/>
              <a:gd name="connsiteY662" fmla="*/ 78110 h 486745"/>
              <a:gd name="connsiteX663" fmla="*/ 441181 w 486688"/>
              <a:gd name="connsiteY663" fmla="*/ 102015 h 486745"/>
              <a:gd name="connsiteX664" fmla="*/ 478278 w 486688"/>
              <a:gd name="connsiteY664" fmla="*/ 179952 h 486745"/>
              <a:gd name="connsiteX665" fmla="*/ 483347 w 486688"/>
              <a:gd name="connsiteY665" fmla="*/ 203396 h 486745"/>
              <a:gd name="connsiteX666" fmla="*/ 486688 w 486688"/>
              <a:gd name="connsiteY666" fmla="*/ 229029 h 486745"/>
              <a:gd name="connsiteX667" fmla="*/ 486688 w 486688"/>
              <a:gd name="connsiteY667" fmla="*/ 256564 h 486745"/>
              <a:gd name="connsiteX668" fmla="*/ 483462 w 486688"/>
              <a:gd name="connsiteY668" fmla="*/ 282715 h 486745"/>
              <a:gd name="connsiteX669" fmla="*/ 306736 w 486688"/>
              <a:gd name="connsiteY669" fmla="*/ 478335 h 486745"/>
              <a:gd name="connsiteX670" fmla="*/ 283291 w 486688"/>
              <a:gd name="connsiteY670" fmla="*/ 483462 h 486745"/>
              <a:gd name="connsiteX671" fmla="*/ 257773 w 486688"/>
              <a:gd name="connsiteY671" fmla="*/ 486745 h 486745"/>
              <a:gd name="connsiteX672" fmla="*/ 232140 w 486688"/>
              <a:gd name="connsiteY672" fmla="*/ 486745 h 486745"/>
              <a:gd name="connsiteX673" fmla="*/ 205931 w 486688"/>
              <a:gd name="connsiteY673" fmla="*/ 483807 h 486745"/>
              <a:gd name="connsiteX674" fmla="*/ 181680 w 486688"/>
              <a:gd name="connsiteY674" fmla="*/ 478738 h 486745"/>
              <a:gd name="connsiteX675" fmla="*/ 138881 w 486688"/>
              <a:gd name="connsiteY675" fmla="*/ 462955 h 486745"/>
              <a:gd name="connsiteX676" fmla="*/ 60022 w 486688"/>
              <a:gd name="connsiteY676" fmla="*/ 403048 h 486745"/>
              <a:gd name="connsiteX677" fmla="*/ 56854 w 486688"/>
              <a:gd name="connsiteY677" fmla="*/ 399246 h 486745"/>
              <a:gd name="connsiteX678" fmla="*/ 50287 w 486688"/>
              <a:gd name="connsiteY678" fmla="*/ 391124 h 486745"/>
              <a:gd name="connsiteX679" fmla="*/ 22868 w 486688"/>
              <a:gd name="connsiteY679" fmla="*/ 346021 h 486745"/>
              <a:gd name="connsiteX680" fmla="*/ 2592 w 486688"/>
              <a:gd name="connsiteY680" fmla="*/ 278453 h 486745"/>
              <a:gd name="connsiteX681" fmla="*/ 0 w 486688"/>
              <a:gd name="connsiteY681" fmla="*/ 252704 h 486745"/>
              <a:gd name="connsiteX682" fmla="*/ 0 w 486688"/>
              <a:gd name="connsiteY682" fmla="*/ 230815 h 486745"/>
              <a:gd name="connsiteX683" fmla="*/ 3226 w 486688"/>
              <a:gd name="connsiteY683" fmla="*/ 204606 h 486745"/>
              <a:gd name="connsiteX684" fmla="*/ 8237 w 486688"/>
              <a:gd name="connsiteY684" fmla="*/ 180989 h 486745"/>
              <a:gd name="connsiteX685" fmla="*/ 58121 w 486688"/>
              <a:gd name="connsiteY685" fmla="*/ 85886 h 486745"/>
              <a:gd name="connsiteX686" fmla="*/ 83352 w 486688"/>
              <a:gd name="connsiteY686" fmla="*/ 60253 h 486745"/>
              <a:gd name="connsiteX687" fmla="*/ 206507 w 486688"/>
              <a:gd name="connsiteY687" fmla="*/ 2823 h 486745"/>
              <a:gd name="connsiteX688" fmla="*/ 232082 w 486688"/>
              <a:gd name="connsiteY688" fmla="*/ 0 h 486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</a:cxnLst>
            <a:rect l="l" t="t" r="r" b="b"/>
            <a:pathLst>
              <a:path w="486688" h="486745">
                <a:moveTo>
                  <a:pt x="204778" y="430927"/>
                </a:moveTo>
                <a:cubicBezTo>
                  <a:pt x="203597" y="431302"/>
                  <a:pt x="202704" y="432425"/>
                  <a:pt x="201566" y="433131"/>
                </a:cubicBezTo>
                <a:lnTo>
                  <a:pt x="201212" y="433108"/>
                </a:lnTo>
                <a:close/>
                <a:moveTo>
                  <a:pt x="217652" y="420898"/>
                </a:moveTo>
                <a:cubicBezTo>
                  <a:pt x="221483" y="421150"/>
                  <a:pt x="224594" y="423814"/>
                  <a:pt x="222463" y="427356"/>
                </a:cubicBezTo>
                <a:cubicBezTo>
                  <a:pt x="216357" y="426838"/>
                  <a:pt x="221944" y="423209"/>
                  <a:pt x="217336" y="422172"/>
                </a:cubicBezTo>
                <a:cubicBezTo>
                  <a:pt x="213995" y="421423"/>
                  <a:pt x="212440" y="425052"/>
                  <a:pt x="212094" y="427587"/>
                </a:cubicBezTo>
                <a:cubicBezTo>
                  <a:pt x="210942" y="436112"/>
                  <a:pt x="217221" y="438704"/>
                  <a:pt x="222117" y="432598"/>
                </a:cubicBezTo>
                <a:cubicBezTo>
                  <a:pt x="222175" y="435939"/>
                  <a:pt x="218373" y="439453"/>
                  <a:pt x="214110" y="438762"/>
                </a:cubicBezTo>
                <a:cubicBezTo>
                  <a:pt x="210020" y="438128"/>
                  <a:pt x="207947" y="433635"/>
                  <a:pt x="208523" y="428912"/>
                </a:cubicBezTo>
                <a:cubicBezTo>
                  <a:pt x="209271" y="422806"/>
                  <a:pt x="213822" y="420646"/>
                  <a:pt x="217652" y="420898"/>
                </a:cubicBezTo>
                <a:close/>
                <a:moveTo>
                  <a:pt x="249767" y="420156"/>
                </a:moveTo>
                <a:lnTo>
                  <a:pt x="249997" y="423036"/>
                </a:lnTo>
                <a:cubicBezTo>
                  <a:pt x="255815" y="418025"/>
                  <a:pt x="259962" y="419522"/>
                  <a:pt x="259847" y="429488"/>
                </a:cubicBezTo>
                <a:cubicBezTo>
                  <a:pt x="259732" y="439799"/>
                  <a:pt x="260538" y="435421"/>
                  <a:pt x="262266" y="438416"/>
                </a:cubicBezTo>
                <a:lnTo>
                  <a:pt x="254029" y="438359"/>
                </a:lnTo>
                <a:cubicBezTo>
                  <a:pt x="255066" y="436458"/>
                  <a:pt x="254260" y="437898"/>
                  <a:pt x="256506" y="436573"/>
                </a:cubicBezTo>
                <a:lnTo>
                  <a:pt x="255988" y="423324"/>
                </a:lnTo>
                <a:cubicBezTo>
                  <a:pt x="248326" y="421596"/>
                  <a:pt x="249248" y="431389"/>
                  <a:pt x="249939" y="434960"/>
                </a:cubicBezTo>
                <a:cubicBezTo>
                  <a:pt x="250803" y="439338"/>
                  <a:pt x="250803" y="435536"/>
                  <a:pt x="252359" y="438359"/>
                </a:cubicBezTo>
                <a:lnTo>
                  <a:pt x="244179" y="438416"/>
                </a:lnTo>
                <a:cubicBezTo>
                  <a:pt x="245619" y="435651"/>
                  <a:pt x="244985" y="438819"/>
                  <a:pt x="246195" y="435997"/>
                </a:cubicBezTo>
                <a:lnTo>
                  <a:pt x="246541" y="425455"/>
                </a:lnTo>
                <a:cubicBezTo>
                  <a:pt x="246253" y="423785"/>
                  <a:pt x="246771" y="424822"/>
                  <a:pt x="245734" y="423612"/>
                </a:cubicBezTo>
                <a:lnTo>
                  <a:pt x="244409" y="422575"/>
                </a:lnTo>
                <a:cubicBezTo>
                  <a:pt x="244294" y="422460"/>
                  <a:pt x="244064" y="422345"/>
                  <a:pt x="243891" y="422230"/>
                </a:cubicBezTo>
                <a:close/>
                <a:moveTo>
                  <a:pt x="269524" y="419349"/>
                </a:moveTo>
                <a:cubicBezTo>
                  <a:pt x="269812" y="422460"/>
                  <a:pt x="270043" y="433807"/>
                  <a:pt x="271943" y="435823"/>
                </a:cubicBezTo>
                <a:lnTo>
                  <a:pt x="273614" y="437206"/>
                </a:lnTo>
                <a:lnTo>
                  <a:pt x="265319" y="437782"/>
                </a:lnTo>
                <a:cubicBezTo>
                  <a:pt x="268142" y="434671"/>
                  <a:pt x="267738" y="437897"/>
                  <a:pt x="267047" y="428162"/>
                </a:cubicBezTo>
                <a:cubicBezTo>
                  <a:pt x="266644" y="422460"/>
                  <a:pt x="266126" y="423324"/>
                  <a:pt x="264973" y="422344"/>
                </a:cubicBezTo>
                <a:lnTo>
                  <a:pt x="263879" y="421596"/>
                </a:lnTo>
                <a:close/>
                <a:moveTo>
                  <a:pt x="199766" y="419255"/>
                </a:moveTo>
                <a:cubicBezTo>
                  <a:pt x="198053" y="419104"/>
                  <a:pt x="196166" y="420559"/>
                  <a:pt x="195389" y="423208"/>
                </a:cubicBezTo>
                <a:lnTo>
                  <a:pt x="203107" y="424936"/>
                </a:lnTo>
                <a:cubicBezTo>
                  <a:pt x="203021" y="421163"/>
                  <a:pt x="201480" y="419406"/>
                  <a:pt x="199766" y="419255"/>
                </a:cubicBezTo>
                <a:close/>
                <a:moveTo>
                  <a:pt x="199291" y="418096"/>
                </a:moveTo>
                <a:cubicBezTo>
                  <a:pt x="202848" y="418082"/>
                  <a:pt x="206074" y="420818"/>
                  <a:pt x="205642" y="426665"/>
                </a:cubicBezTo>
                <a:lnTo>
                  <a:pt x="194179" y="424706"/>
                </a:lnTo>
                <a:cubicBezTo>
                  <a:pt x="193776" y="428565"/>
                  <a:pt x="194525" y="431388"/>
                  <a:pt x="196886" y="432828"/>
                </a:cubicBezTo>
                <a:lnTo>
                  <a:pt x="201212" y="433108"/>
                </a:lnTo>
                <a:lnTo>
                  <a:pt x="195921" y="436342"/>
                </a:lnTo>
                <a:cubicBezTo>
                  <a:pt x="192624" y="435262"/>
                  <a:pt x="189974" y="431561"/>
                  <a:pt x="190953" y="426031"/>
                </a:cubicBezTo>
                <a:cubicBezTo>
                  <a:pt x="191846" y="420876"/>
                  <a:pt x="195734" y="418111"/>
                  <a:pt x="199291" y="418096"/>
                </a:cubicBezTo>
                <a:close/>
                <a:moveTo>
                  <a:pt x="283241" y="416627"/>
                </a:moveTo>
                <a:cubicBezTo>
                  <a:pt x="287050" y="415979"/>
                  <a:pt x="290780" y="417880"/>
                  <a:pt x="289455" y="421135"/>
                </a:cubicBezTo>
                <a:cubicBezTo>
                  <a:pt x="288187" y="421941"/>
                  <a:pt x="290952" y="421941"/>
                  <a:pt x="287899" y="421653"/>
                </a:cubicBezTo>
                <a:cubicBezTo>
                  <a:pt x="284443" y="421365"/>
                  <a:pt x="287554" y="418024"/>
                  <a:pt x="283118" y="418139"/>
                </a:cubicBezTo>
                <a:cubicBezTo>
                  <a:pt x="277588" y="418254"/>
                  <a:pt x="278625" y="431042"/>
                  <a:pt x="284558" y="431618"/>
                </a:cubicBezTo>
                <a:cubicBezTo>
                  <a:pt x="288879" y="432079"/>
                  <a:pt x="288706" y="429545"/>
                  <a:pt x="290549" y="427010"/>
                </a:cubicBezTo>
                <a:cubicBezTo>
                  <a:pt x="291989" y="436227"/>
                  <a:pt x="278222" y="438876"/>
                  <a:pt x="276552" y="427413"/>
                </a:cubicBezTo>
                <a:cubicBezTo>
                  <a:pt x="275544" y="420472"/>
                  <a:pt x="279432" y="417275"/>
                  <a:pt x="283241" y="416627"/>
                </a:cubicBezTo>
                <a:close/>
                <a:moveTo>
                  <a:pt x="229892" y="411515"/>
                </a:moveTo>
                <a:lnTo>
                  <a:pt x="230296" y="423669"/>
                </a:lnTo>
                <a:cubicBezTo>
                  <a:pt x="232600" y="421596"/>
                  <a:pt x="237899" y="418543"/>
                  <a:pt x="239743" y="424015"/>
                </a:cubicBezTo>
                <a:cubicBezTo>
                  <a:pt x="240722" y="426837"/>
                  <a:pt x="239915" y="433865"/>
                  <a:pt x="240376" y="435766"/>
                </a:cubicBezTo>
                <a:cubicBezTo>
                  <a:pt x="240837" y="437724"/>
                  <a:pt x="240779" y="436860"/>
                  <a:pt x="241010" y="437264"/>
                </a:cubicBezTo>
                <a:lnTo>
                  <a:pt x="242623" y="438704"/>
                </a:lnTo>
                <a:lnTo>
                  <a:pt x="234155" y="438704"/>
                </a:lnTo>
                <a:cubicBezTo>
                  <a:pt x="235134" y="437436"/>
                  <a:pt x="237784" y="439049"/>
                  <a:pt x="236862" y="427356"/>
                </a:cubicBezTo>
                <a:cubicBezTo>
                  <a:pt x="236344" y="421135"/>
                  <a:pt x="232657" y="423496"/>
                  <a:pt x="230238" y="425397"/>
                </a:cubicBezTo>
                <a:cubicBezTo>
                  <a:pt x="230008" y="433001"/>
                  <a:pt x="229144" y="435939"/>
                  <a:pt x="232427" y="438416"/>
                </a:cubicBezTo>
                <a:cubicBezTo>
                  <a:pt x="232542" y="438473"/>
                  <a:pt x="232773" y="438588"/>
                  <a:pt x="232888" y="438704"/>
                </a:cubicBezTo>
                <a:lnTo>
                  <a:pt x="224305" y="438704"/>
                </a:lnTo>
                <a:cubicBezTo>
                  <a:pt x="224420" y="438588"/>
                  <a:pt x="224708" y="438243"/>
                  <a:pt x="224766" y="438358"/>
                </a:cubicBezTo>
                <a:cubicBezTo>
                  <a:pt x="224823" y="438416"/>
                  <a:pt x="225918" y="437897"/>
                  <a:pt x="226552" y="436284"/>
                </a:cubicBezTo>
                <a:cubicBezTo>
                  <a:pt x="226609" y="436054"/>
                  <a:pt x="228107" y="417045"/>
                  <a:pt x="225630" y="414453"/>
                </a:cubicBezTo>
                <a:cubicBezTo>
                  <a:pt x="225515" y="414338"/>
                  <a:pt x="225342" y="414222"/>
                  <a:pt x="225227" y="414107"/>
                </a:cubicBezTo>
                <a:lnTo>
                  <a:pt x="224305" y="413473"/>
                </a:lnTo>
                <a:close/>
                <a:moveTo>
                  <a:pt x="189167" y="411285"/>
                </a:moveTo>
                <a:lnTo>
                  <a:pt x="187612" y="416239"/>
                </a:lnTo>
                <a:lnTo>
                  <a:pt x="190953" y="418197"/>
                </a:lnTo>
                <a:cubicBezTo>
                  <a:pt x="189801" y="419292"/>
                  <a:pt x="190838" y="419234"/>
                  <a:pt x="186863" y="418313"/>
                </a:cubicBezTo>
                <a:cubicBezTo>
                  <a:pt x="185941" y="421366"/>
                  <a:pt x="182831" y="428163"/>
                  <a:pt x="183177" y="431158"/>
                </a:cubicBezTo>
                <a:lnTo>
                  <a:pt x="186690" y="431331"/>
                </a:lnTo>
                <a:cubicBezTo>
                  <a:pt x="185538" y="433808"/>
                  <a:pt x="183465" y="434211"/>
                  <a:pt x="180700" y="433001"/>
                </a:cubicBezTo>
                <a:cubicBezTo>
                  <a:pt x="177647" y="429488"/>
                  <a:pt x="182024" y="421942"/>
                  <a:pt x="183522" y="417679"/>
                </a:cubicBezTo>
                <a:lnTo>
                  <a:pt x="181448" y="415548"/>
                </a:lnTo>
                <a:cubicBezTo>
                  <a:pt x="186518" y="413877"/>
                  <a:pt x="185884" y="412783"/>
                  <a:pt x="189167" y="411285"/>
                </a:cubicBezTo>
                <a:close/>
                <a:moveTo>
                  <a:pt x="265722" y="410939"/>
                </a:moveTo>
                <a:cubicBezTo>
                  <a:pt x="266701" y="410766"/>
                  <a:pt x="268833" y="410536"/>
                  <a:pt x="268833" y="411688"/>
                </a:cubicBezTo>
                <a:cubicBezTo>
                  <a:pt x="268833" y="411688"/>
                  <a:pt x="270042" y="415202"/>
                  <a:pt x="265895" y="413934"/>
                </a:cubicBezTo>
                <a:close/>
                <a:moveTo>
                  <a:pt x="164111" y="406043"/>
                </a:moveTo>
                <a:lnTo>
                  <a:pt x="171369" y="409326"/>
                </a:lnTo>
                <a:lnTo>
                  <a:pt x="168661" y="410306"/>
                </a:lnTo>
                <a:lnTo>
                  <a:pt x="168604" y="421365"/>
                </a:lnTo>
                <a:lnTo>
                  <a:pt x="173615" y="416930"/>
                </a:lnTo>
                <a:cubicBezTo>
                  <a:pt x="178223" y="412783"/>
                  <a:pt x="175286" y="413647"/>
                  <a:pt x="176322" y="411630"/>
                </a:cubicBezTo>
                <a:cubicBezTo>
                  <a:pt x="178396" y="412725"/>
                  <a:pt x="179087" y="412610"/>
                  <a:pt x="180643" y="414165"/>
                </a:cubicBezTo>
                <a:cubicBezTo>
                  <a:pt x="176207" y="416469"/>
                  <a:pt x="172290" y="420847"/>
                  <a:pt x="169180" y="423670"/>
                </a:cubicBezTo>
                <a:cubicBezTo>
                  <a:pt x="163247" y="429027"/>
                  <a:pt x="161864" y="432828"/>
                  <a:pt x="155355" y="430351"/>
                </a:cubicBezTo>
                <a:cubicBezTo>
                  <a:pt x="153742" y="421826"/>
                  <a:pt x="162037" y="433059"/>
                  <a:pt x="165032" y="425052"/>
                </a:cubicBezTo>
                <a:cubicBezTo>
                  <a:pt x="166300" y="421711"/>
                  <a:pt x="165032" y="408520"/>
                  <a:pt x="164111" y="406043"/>
                </a:cubicBezTo>
                <a:close/>
                <a:moveTo>
                  <a:pt x="147334" y="394500"/>
                </a:moveTo>
                <a:cubicBezTo>
                  <a:pt x="144669" y="393960"/>
                  <a:pt x="140867" y="395818"/>
                  <a:pt x="138592" y="400801"/>
                </a:cubicBezTo>
                <a:cubicBezTo>
                  <a:pt x="134099" y="410535"/>
                  <a:pt x="145389" y="410535"/>
                  <a:pt x="149249" y="402586"/>
                </a:cubicBezTo>
                <a:cubicBezTo>
                  <a:pt x="151524" y="397978"/>
                  <a:pt x="149998" y="395040"/>
                  <a:pt x="147334" y="394500"/>
                </a:cubicBezTo>
                <a:close/>
                <a:moveTo>
                  <a:pt x="161173" y="394177"/>
                </a:moveTo>
                <a:lnTo>
                  <a:pt x="165320" y="395156"/>
                </a:lnTo>
                <a:cubicBezTo>
                  <a:pt x="166876" y="395847"/>
                  <a:pt x="166069" y="395502"/>
                  <a:pt x="166876" y="396020"/>
                </a:cubicBezTo>
                <a:lnTo>
                  <a:pt x="155355" y="413359"/>
                </a:lnTo>
                <a:cubicBezTo>
                  <a:pt x="152993" y="416700"/>
                  <a:pt x="153396" y="415893"/>
                  <a:pt x="154491" y="419407"/>
                </a:cubicBezTo>
                <a:cubicBezTo>
                  <a:pt x="152705" y="418601"/>
                  <a:pt x="149364" y="416354"/>
                  <a:pt x="147809" y="414799"/>
                </a:cubicBezTo>
                <a:cubicBezTo>
                  <a:pt x="147924" y="414741"/>
                  <a:pt x="148097" y="414626"/>
                  <a:pt x="148155" y="414741"/>
                </a:cubicBezTo>
                <a:cubicBezTo>
                  <a:pt x="148155" y="414741"/>
                  <a:pt x="150056" y="415375"/>
                  <a:pt x="152417" y="411803"/>
                </a:cubicBezTo>
                <a:lnTo>
                  <a:pt x="162037" y="397115"/>
                </a:lnTo>
                <a:close/>
                <a:moveTo>
                  <a:pt x="146592" y="392988"/>
                </a:moveTo>
                <a:cubicBezTo>
                  <a:pt x="150761" y="393945"/>
                  <a:pt x="153943" y="397690"/>
                  <a:pt x="151899" y="403681"/>
                </a:cubicBezTo>
                <a:cubicBezTo>
                  <a:pt x="148327" y="414222"/>
                  <a:pt x="131046" y="410881"/>
                  <a:pt x="135367" y="399015"/>
                </a:cubicBezTo>
                <a:cubicBezTo>
                  <a:pt x="137267" y="393859"/>
                  <a:pt x="142423" y="392030"/>
                  <a:pt x="146592" y="392988"/>
                </a:cubicBezTo>
                <a:close/>
                <a:moveTo>
                  <a:pt x="330525" y="388186"/>
                </a:moveTo>
                <a:cubicBezTo>
                  <a:pt x="327702" y="393889"/>
                  <a:pt x="328336" y="391585"/>
                  <a:pt x="334903" y="403508"/>
                </a:cubicBezTo>
                <a:cubicBezTo>
                  <a:pt x="338705" y="410363"/>
                  <a:pt x="336919" y="415202"/>
                  <a:pt x="331216" y="418312"/>
                </a:cubicBezTo>
                <a:cubicBezTo>
                  <a:pt x="321366" y="423669"/>
                  <a:pt x="318716" y="414856"/>
                  <a:pt x="313359" y="405525"/>
                </a:cubicBezTo>
                <a:cubicBezTo>
                  <a:pt x="310249" y="400167"/>
                  <a:pt x="309327" y="402817"/>
                  <a:pt x="307311" y="401608"/>
                </a:cubicBezTo>
                <a:cubicBezTo>
                  <a:pt x="310422" y="400398"/>
                  <a:pt x="313993" y="397114"/>
                  <a:pt x="316988" y="396884"/>
                </a:cubicBezTo>
                <a:cubicBezTo>
                  <a:pt x="313475" y="400859"/>
                  <a:pt x="314396" y="399476"/>
                  <a:pt x="320156" y="409845"/>
                </a:cubicBezTo>
                <a:cubicBezTo>
                  <a:pt x="322288" y="413762"/>
                  <a:pt x="325226" y="420444"/>
                  <a:pt x="331907" y="415663"/>
                </a:cubicBezTo>
                <a:cubicBezTo>
                  <a:pt x="338762" y="410824"/>
                  <a:pt x="332253" y="403048"/>
                  <a:pt x="328451" y="395962"/>
                </a:cubicBezTo>
                <a:cubicBezTo>
                  <a:pt x="327818" y="394695"/>
                  <a:pt x="327299" y="393716"/>
                  <a:pt x="326378" y="393255"/>
                </a:cubicBezTo>
                <a:cubicBezTo>
                  <a:pt x="324650" y="392333"/>
                  <a:pt x="324189" y="393428"/>
                  <a:pt x="322806" y="392506"/>
                </a:cubicBezTo>
                <a:close/>
                <a:moveTo>
                  <a:pt x="344891" y="386328"/>
                </a:moveTo>
                <a:cubicBezTo>
                  <a:pt x="346611" y="385824"/>
                  <a:pt x="348584" y="386804"/>
                  <a:pt x="350341" y="389454"/>
                </a:cubicBezTo>
                <a:cubicBezTo>
                  <a:pt x="355929" y="397806"/>
                  <a:pt x="351954" y="396135"/>
                  <a:pt x="358348" y="398785"/>
                </a:cubicBezTo>
                <a:cubicBezTo>
                  <a:pt x="356793" y="400340"/>
                  <a:pt x="353279" y="402587"/>
                  <a:pt x="351032" y="402760"/>
                </a:cubicBezTo>
                <a:cubicBezTo>
                  <a:pt x="354028" y="400283"/>
                  <a:pt x="351436" y="397979"/>
                  <a:pt x="349765" y="394868"/>
                </a:cubicBezTo>
                <a:cubicBezTo>
                  <a:pt x="348498" y="392564"/>
                  <a:pt x="347115" y="388013"/>
                  <a:pt x="343544" y="390030"/>
                </a:cubicBezTo>
                <a:cubicBezTo>
                  <a:pt x="339339" y="392334"/>
                  <a:pt x="344984" y="402241"/>
                  <a:pt x="348037" y="403566"/>
                </a:cubicBezTo>
                <a:cubicBezTo>
                  <a:pt x="348210" y="403624"/>
                  <a:pt x="348440" y="403681"/>
                  <a:pt x="348555" y="403739"/>
                </a:cubicBezTo>
                <a:cubicBezTo>
                  <a:pt x="349304" y="404027"/>
                  <a:pt x="349708" y="404200"/>
                  <a:pt x="349996" y="404257"/>
                </a:cubicBezTo>
                <a:lnTo>
                  <a:pt x="342680" y="408232"/>
                </a:lnTo>
                <a:cubicBezTo>
                  <a:pt x="344984" y="404833"/>
                  <a:pt x="343198" y="403912"/>
                  <a:pt x="341125" y="400110"/>
                </a:cubicBezTo>
                <a:cubicBezTo>
                  <a:pt x="340491" y="398958"/>
                  <a:pt x="340030" y="397748"/>
                  <a:pt x="339166" y="396481"/>
                </a:cubicBezTo>
                <a:cubicBezTo>
                  <a:pt x="337611" y="394235"/>
                  <a:pt x="336747" y="394811"/>
                  <a:pt x="335422" y="393947"/>
                </a:cubicBezTo>
                <a:cubicBezTo>
                  <a:pt x="336459" y="392622"/>
                  <a:pt x="337381" y="391412"/>
                  <a:pt x="338417" y="390030"/>
                </a:cubicBezTo>
                <a:lnTo>
                  <a:pt x="340952" y="392103"/>
                </a:lnTo>
                <a:cubicBezTo>
                  <a:pt x="341701" y="388820"/>
                  <a:pt x="343170" y="386832"/>
                  <a:pt x="344891" y="386328"/>
                </a:cubicBezTo>
                <a:close/>
                <a:moveTo>
                  <a:pt x="357023" y="377875"/>
                </a:moveTo>
                <a:cubicBezTo>
                  <a:pt x="360364" y="380986"/>
                  <a:pt x="362899" y="388474"/>
                  <a:pt x="366873" y="390432"/>
                </a:cubicBezTo>
                <a:cubicBezTo>
                  <a:pt x="367046" y="390548"/>
                  <a:pt x="367219" y="390605"/>
                  <a:pt x="367392" y="390663"/>
                </a:cubicBezTo>
                <a:cubicBezTo>
                  <a:pt x="367565" y="390778"/>
                  <a:pt x="367737" y="390836"/>
                  <a:pt x="367910" y="390893"/>
                </a:cubicBezTo>
                <a:cubicBezTo>
                  <a:pt x="368083" y="391008"/>
                  <a:pt x="368371" y="391066"/>
                  <a:pt x="368544" y="391066"/>
                </a:cubicBezTo>
                <a:cubicBezTo>
                  <a:pt x="368659" y="391124"/>
                  <a:pt x="368889" y="391181"/>
                  <a:pt x="369062" y="391297"/>
                </a:cubicBezTo>
                <a:cubicBezTo>
                  <a:pt x="366931" y="392333"/>
                  <a:pt x="364800" y="394810"/>
                  <a:pt x="362092" y="395271"/>
                </a:cubicBezTo>
                <a:cubicBezTo>
                  <a:pt x="363936" y="392449"/>
                  <a:pt x="363014" y="391988"/>
                  <a:pt x="360998" y="389165"/>
                </a:cubicBezTo>
                <a:cubicBezTo>
                  <a:pt x="359212" y="386688"/>
                  <a:pt x="358406" y="385191"/>
                  <a:pt x="356793" y="382886"/>
                </a:cubicBezTo>
                <a:cubicBezTo>
                  <a:pt x="353221" y="382080"/>
                  <a:pt x="354546" y="383923"/>
                  <a:pt x="353567" y="382714"/>
                </a:cubicBezTo>
                <a:cubicBezTo>
                  <a:pt x="354719" y="380237"/>
                  <a:pt x="355237" y="379200"/>
                  <a:pt x="357023" y="377875"/>
                </a:cubicBezTo>
                <a:close/>
                <a:moveTo>
                  <a:pt x="138074" y="373036"/>
                </a:moveTo>
                <a:cubicBezTo>
                  <a:pt x="135713" y="374189"/>
                  <a:pt x="130067" y="380871"/>
                  <a:pt x="129146" y="382771"/>
                </a:cubicBezTo>
                <a:cubicBezTo>
                  <a:pt x="131623" y="386285"/>
                  <a:pt x="137383" y="390490"/>
                  <a:pt x="141991" y="385997"/>
                </a:cubicBezTo>
                <a:cubicBezTo>
                  <a:pt x="147636" y="380525"/>
                  <a:pt x="141588" y="374649"/>
                  <a:pt x="138074" y="373036"/>
                </a:cubicBezTo>
                <a:close/>
                <a:moveTo>
                  <a:pt x="350456" y="371423"/>
                </a:moveTo>
                <a:cubicBezTo>
                  <a:pt x="354085" y="369810"/>
                  <a:pt x="355237" y="374591"/>
                  <a:pt x="351090" y="374706"/>
                </a:cubicBezTo>
                <a:cubicBezTo>
                  <a:pt x="349650" y="373209"/>
                  <a:pt x="349189" y="373670"/>
                  <a:pt x="350456" y="371423"/>
                </a:cubicBezTo>
                <a:close/>
                <a:moveTo>
                  <a:pt x="133120" y="367449"/>
                </a:moveTo>
                <a:cubicBezTo>
                  <a:pt x="134388" y="367852"/>
                  <a:pt x="148443" y="376550"/>
                  <a:pt x="146888" y="384615"/>
                </a:cubicBezTo>
                <a:cubicBezTo>
                  <a:pt x="146139" y="388359"/>
                  <a:pt x="142164" y="391239"/>
                  <a:pt x="137556" y="390375"/>
                </a:cubicBezTo>
                <a:cubicBezTo>
                  <a:pt x="132948" y="389511"/>
                  <a:pt x="131508" y="385940"/>
                  <a:pt x="127303" y="383923"/>
                </a:cubicBezTo>
                <a:cubicBezTo>
                  <a:pt x="123040" y="391527"/>
                  <a:pt x="118144" y="390721"/>
                  <a:pt x="121715" y="395790"/>
                </a:cubicBezTo>
                <a:cubicBezTo>
                  <a:pt x="119699" y="395847"/>
                  <a:pt x="114515" y="392045"/>
                  <a:pt x="114630" y="389396"/>
                </a:cubicBezTo>
                <a:cubicBezTo>
                  <a:pt x="116012" y="390375"/>
                  <a:pt x="115782" y="390317"/>
                  <a:pt x="118028" y="390548"/>
                </a:cubicBezTo>
                <a:cubicBezTo>
                  <a:pt x="123558" y="380986"/>
                  <a:pt x="137556" y="372633"/>
                  <a:pt x="133120" y="367449"/>
                </a:cubicBezTo>
                <a:close/>
                <a:moveTo>
                  <a:pt x="379370" y="362259"/>
                </a:moveTo>
                <a:lnTo>
                  <a:pt x="379514" y="363296"/>
                </a:lnTo>
                <a:lnTo>
                  <a:pt x="379257" y="363532"/>
                </a:lnTo>
                <a:close/>
                <a:moveTo>
                  <a:pt x="375686" y="361343"/>
                </a:moveTo>
                <a:cubicBezTo>
                  <a:pt x="375110" y="368083"/>
                  <a:pt x="379085" y="373958"/>
                  <a:pt x="380237" y="381043"/>
                </a:cubicBezTo>
                <a:cubicBezTo>
                  <a:pt x="373267" y="379258"/>
                  <a:pt x="369523" y="373958"/>
                  <a:pt x="361516" y="373440"/>
                </a:cubicBezTo>
                <a:cubicBezTo>
                  <a:pt x="362438" y="372518"/>
                  <a:pt x="362783" y="371884"/>
                  <a:pt x="363935" y="370905"/>
                </a:cubicBezTo>
                <a:cubicBezTo>
                  <a:pt x="365145" y="369868"/>
                  <a:pt x="366182" y="369292"/>
                  <a:pt x="367449" y="368313"/>
                </a:cubicBezTo>
                <a:cubicBezTo>
                  <a:pt x="367795" y="368947"/>
                  <a:pt x="365318" y="372000"/>
                  <a:pt x="377126" y="375974"/>
                </a:cubicBezTo>
                <a:lnTo>
                  <a:pt x="373958" y="365318"/>
                </a:lnTo>
                <a:lnTo>
                  <a:pt x="371193" y="365087"/>
                </a:lnTo>
                <a:cubicBezTo>
                  <a:pt x="373325" y="363359"/>
                  <a:pt x="373094" y="362553"/>
                  <a:pt x="375686" y="361343"/>
                </a:cubicBezTo>
                <a:close/>
                <a:moveTo>
                  <a:pt x="388762" y="356332"/>
                </a:moveTo>
                <a:lnTo>
                  <a:pt x="380755" y="365030"/>
                </a:lnTo>
                <a:cubicBezTo>
                  <a:pt x="386227" y="369120"/>
                  <a:pt x="393427" y="368947"/>
                  <a:pt x="391238" y="359788"/>
                </a:cubicBezTo>
                <a:cubicBezTo>
                  <a:pt x="398266" y="362783"/>
                  <a:pt x="390259" y="378509"/>
                  <a:pt x="380236" y="368486"/>
                </a:cubicBezTo>
                <a:lnTo>
                  <a:pt x="379514" y="363296"/>
                </a:lnTo>
                <a:lnTo>
                  <a:pt x="385536" y="357772"/>
                </a:lnTo>
                <a:cubicBezTo>
                  <a:pt x="382858" y="356389"/>
                  <a:pt x="380899" y="356303"/>
                  <a:pt x="379805" y="357325"/>
                </a:cubicBezTo>
                <a:lnTo>
                  <a:pt x="379370" y="362259"/>
                </a:lnTo>
                <a:lnTo>
                  <a:pt x="378624" y="356900"/>
                </a:lnTo>
                <a:cubicBezTo>
                  <a:pt x="380640" y="353869"/>
                  <a:pt x="384615" y="352674"/>
                  <a:pt x="388762" y="356332"/>
                </a:cubicBezTo>
                <a:close/>
                <a:moveTo>
                  <a:pt x="97521" y="350917"/>
                </a:moveTo>
                <a:lnTo>
                  <a:pt x="101611" y="353740"/>
                </a:lnTo>
                <a:lnTo>
                  <a:pt x="100920" y="356274"/>
                </a:lnTo>
                <a:cubicBezTo>
                  <a:pt x="100920" y="356332"/>
                  <a:pt x="100804" y="356447"/>
                  <a:pt x="100804" y="356562"/>
                </a:cubicBezTo>
                <a:cubicBezTo>
                  <a:pt x="103109" y="357599"/>
                  <a:pt x="105125" y="357714"/>
                  <a:pt x="105989" y="360018"/>
                </a:cubicBezTo>
                <a:cubicBezTo>
                  <a:pt x="107083" y="363302"/>
                  <a:pt x="105125" y="365203"/>
                  <a:pt x="103569" y="366355"/>
                </a:cubicBezTo>
                <a:lnTo>
                  <a:pt x="96311" y="371712"/>
                </a:lnTo>
                <a:cubicBezTo>
                  <a:pt x="95217" y="373094"/>
                  <a:pt x="96139" y="371827"/>
                  <a:pt x="95505" y="373152"/>
                </a:cubicBezTo>
                <a:lnTo>
                  <a:pt x="94871" y="374822"/>
                </a:lnTo>
                <a:cubicBezTo>
                  <a:pt x="94814" y="374995"/>
                  <a:pt x="94756" y="375225"/>
                  <a:pt x="94641" y="375398"/>
                </a:cubicBezTo>
                <a:lnTo>
                  <a:pt x="90378" y="368486"/>
                </a:lnTo>
                <a:cubicBezTo>
                  <a:pt x="93489" y="368832"/>
                  <a:pt x="89687" y="368832"/>
                  <a:pt x="92279" y="368947"/>
                </a:cubicBezTo>
                <a:cubicBezTo>
                  <a:pt x="95159" y="369062"/>
                  <a:pt x="93489" y="369292"/>
                  <a:pt x="98673" y="365721"/>
                </a:cubicBezTo>
                <a:cubicBezTo>
                  <a:pt x="100574" y="364454"/>
                  <a:pt x="104952" y="361977"/>
                  <a:pt x="101957" y="358981"/>
                </a:cubicBezTo>
                <a:cubicBezTo>
                  <a:pt x="98270" y="355295"/>
                  <a:pt x="90148" y="363532"/>
                  <a:pt x="90148" y="363532"/>
                </a:cubicBezTo>
                <a:cubicBezTo>
                  <a:pt x="88017" y="366412"/>
                  <a:pt x="90148" y="364742"/>
                  <a:pt x="89514" y="367161"/>
                </a:cubicBezTo>
                <a:cubicBezTo>
                  <a:pt x="87613" y="364972"/>
                  <a:pt x="86173" y="362553"/>
                  <a:pt x="84618" y="360076"/>
                </a:cubicBezTo>
                <a:cubicBezTo>
                  <a:pt x="89111" y="361113"/>
                  <a:pt x="89284" y="359845"/>
                  <a:pt x="92970" y="357253"/>
                </a:cubicBezTo>
                <a:cubicBezTo>
                  <a:pt x="93834" y="356620"/>
                  <a:pt x="95966" y="355180"/>
                  <a:pt x="96542" y="354488"/>
                </a:cubicBezTo>
                <a:cubicBezTo>
                  <a:pt x="99537" y="350687"/>
                  <a:pt x="94814" y="353164"/>
                  <a:pt x="97521" y="350917"/>
                </a:cubicBezTo>
                <a:close/>
                <a:moveTo>
                  <a:pt x="82610" y="344473"/>
                </a:moveTo>
                <a:cubicBezTo>
                  <a:pt x="80860" y="344307"/>
                  <a:pt x="79319" y="345214"/>
                  <a:pt x="78628" y="347922"/>
                </a:cubicBezTo>
                <a:cubicBezTo>
                  <a:pt x="80011" y="350514"/>
                  <a:pt x="80183" y="350283"/>
                  <a:pt x="82891" y="351147"/>
                </a:cubicBezTo>
                <a:lnTo>
                  <a:pt x="87845" y="347461"/>
                </a:lnTo>
                <a:cubicBezTo>
                  <a:pt x="86318" y="345877"/>
                  <a:pt x="84360" y="344638"/>
                  <a:pt x="82610" y="344473"/>
                </a:cubicBezTo>
                <a:close/>
                <a:moveTo>
                  <a:pt x="391527" y="340663"/>
                </a:moveTo>
                <a:cubicBezTo>
                  <a:pt x="392219" y="339597"/>
                  <a:pt x="393428" y="339395"/>
                  <a:pt x="395214" y="340893"/>
                </a:cubicBezTo>
                <a:cubicBezTo>
                  <a:pt x="394638" y="345041"/>
                  <a:pt x="395098" y="341988"/>
                  <a:pt x="392161" y="344465"/>
                </a:cubicBezTo>
                <a:cubicBezTo>
                  <a:pt x="392391" y="348094"/>
                  <a:pt x="394465" y="349304"/>
                  <a:pt x="396539" y="350916"/>
                </a:cubicBezTo>
                <a:cubicBezTo>
                  <a:pt x="399476" y="353221"/>
                  <a:pt x="399880" y="354776"/>
                  <a:pt x="403739" y="352817"/>
                </a:cubicBezTo>
                <a:cubicBezTo>
                  <a:pt x="402529" y="356389"/>
                  <a:pt x="400571" y="356734"/>
                  <a:pt x="399015" y="359960"/>
                </a:cubicBezTo>
                <a:lnTo>
                  <a:pt x="398439" y="358117"/>
                </a:lnTo>
                <a:cubicBezTo>
                  <a:pt x="397633" y="355352"/>
                  <a:pt x="393486" y="352011"/>
                  <a:pt x="390951" y="350168"/>
                </a:cubicBezTo>
                <a:cubicBezTo>
                  <a:pt x="388705" y="348555"/>
                  <a:pt x="388762" y="349188"/>
                  <a:pt x="386458" y="350168"/>
                </a:cubicBezTo>
                <a:lnTo>
                  <a:pt x="388013" y="344695"/>
                </a:lnTo>
                <a:lnTo>
                  <a:pt x="390951" y="345617"/>
                </a:lnTo>
                <a:cubicBezTo>
                  <a:pt x="390663" y="343658"/>
                  <a:pt x="390836" y="341728"/>
                  <a:pt x="391527" y="340663"/>
                </a:cubicBezTo>
                <a:close/>
                <a:moveTo>
                  <a:pt x="90580" y="338726"/>
                </a:moveTo>
                <a:cubicBezTo>
                  <a:pt x="92827" y="339684"/>
                  <a:pt x="95131" y="342161"/>
                  <a:pt x="95391" y="345214"/>
                </a:cubicBezTo>
                <a:cubicBezTo>
                  <a:pt x="95679" y="348728"/>
                  <a:pt x="93605" y="349304"/>
                  <a:pt x="91416" y="350744"/>
                </a:cubicBezTo>
                <a:cubicBezTo>
                  <a:pt x="89400" y="352127"/>
                  <a:pt x="87441" y="353740"/>
                  <a:pt x="85310" y="355122"/>
                </a:cubicBezTo>
                <a:cubicBezTo>
                  <a:pt x="85656" y="357541"/>
                  <a:pt x="84849" y="355410"/>
                  <a:pt x="87096" y="357599"/>
                </a:cubicBezTo>
                <a:cubicBezTo>
                  <a:pt x="79838" y="358233"/>
                  <a:pt x="82603" y="355007"/>
                  <a:pt x="81739" y="352933"/>
                </a:cubicBezTo>
                <a:cubicBezTo>
                  <a:pt x="80702" y="350571"/>
                  <a:pt x="76612" y="352242"/>
                  <a:pt x="76842" y="347173"/>
                </a:cubicBezTo>
                <a:cubicBezTo>
                  <a:pt x="77015" y="344062"/>
                  <a:pt x="79780" y="342334"/>
                  <a:pt x="83294" y="343256"/>
                </a:cubicBezTo>
                <a:cubicBezTo>
                  <a:pt x="86232" y="344062"/>
                  <a:pt x="87729" y="346251"/>
                  <a:pt x="90667" y="347000"/>
                </a:cubicBezTo>
                <a:cubicBezTo>
                  <a:pt x="91762" y="345963"/>
                  <a:pt x="94584" y="344005"/>
                  <a:pt x="92050" y="341643"/>
                </a:cubicBezTo>
                <a:cubicBezTo>
                  <a:pt x="89169" y="338936"/>
                  <a:pt x="89803" y="343602"/>
                  <a:pt x="86116" y="341355"/>
                </a:cubicBezTo>
                <a:cubicBezTo>
                  <a:pt x="86145" y="338331"/>
                  <a:pt x="88334" y="337769"/>
                  <a:pt x="90580" y="338726"/>
                </a:cubicBezTo>
                <a:close/>
                <a:moveTo>
                  <a:pt x="412782" y="333405"/>
                </a:moveTo>
                <a:cubicBezTo>
                  <a:pt x="419579" y="338532"/>
                  <a:pt x="413243" y="342622"/>
                  <a:pt x="410017" y="346020"/>
                </a:cubicBezTo>
                <a:cubicBezTo>
                  <a:pt x="407137" y="344408"/>
                  <a:pt x="406331" y="343601"/>
                  <a:pt x="405928" y="341815"/>
                </a:cubicBezTo>
                <a:cubicBezTo>
                  <a:pt x="412725" y="344292"/>
                  <a:pt x="415605" y="339857"/>
                  <a:pt x="412667" y="337438"/>
                </a:cubicBezTo>
                <a:cubicBezTo>
                  <a:pt x="409211" y="335191"/>
                  <a:pt x="406907" y="339742"/>
                  <a:pt x="400743" y="338762"/>
                </a:cubicBezTo>
                <a:lnTo>
                  <a:pt x="401254" y="335040"/>
                </a:lnTo>
                <a:lnTo>
                  <a:pt x="406230" y="334463"/>
                </a:lnTo>
                <a:cubicBezTo>
                  <a:pt x="407814" y="333650"/>
                  <a:pt x="409528" y="332771"/>
                  <a:pt x="412782" y="333405"/>
                </a:cubicBezTo>
                <a:close/>
                <a:moveTo>
                  <a:pt x="401770" y="331290"/>
                </a:moveTo>
                <a:lnTo>
                  <a:pt x="401254" y="335040"/>
                </a:lnTo>
                <a:lnTo>
                  <a:pt x="400455" y="335133"/>
                </a:lnTo>
                <a:close/>
                <a:moveTo>
                  <a:pt x="89284" y="327753"/>
                </a:moveTo>
                <a:cubicBezTo>
                  <a:pt x="90076" y="327890"/>
                  <a:pt x="90868" y="328826"/>
                  <a:pt x="91012" y="329373"/>
                </a:cubicBezTo>
                <a:cubicBezTo>
                  <a:pt x="91243" y="330352"/>
                  <a:pt x="91070" y="330640"/>
                  <a:pt x="90955" y="331562"/>
                </a:cubicBezTo>
                <a:cubicBezTo>
                  <a:pt x="87902" y="332368"/>
                  <a:pt x="86519" y="332887"/>
                  <a:pt x="83812" y="331274"/>
                </a:cubicBezTo>
                <a:lnTo>
                  <a:pt x="87556" y="330928"/>
                </a:lnTo>
                <a:cubicBezTo>
                  <a:pt x="87700" y="328278"/>
                  <a:pt x="88492" y="327616"/>
                  <a:pt x="89284" y="327753"/>
                </a:cubicBezTo>
                <a:close/>
                <a:moveTo>
                  <a:pt x="403969" y="326781"/>
                </a:moveTo>
                <a:cubicBezTo>
                  <a:pt x="405697" y="330064"/>
                  <a:pt x="406216" y="327933"/>
                  <a:pt x="407252" y="331044"/>
                </a:cubicBezTo>
                <a:cubicBezTo>
                  <a:pt x="405323" y="330439"/>
                  <a:pt x="403335" y="330165"/>
                  <a:pt x="401975" y="330691"/>
                </a:cubicBezTo>
                <a:lnTo>
                  <a:pt x="401770" y="331290"/>
                </a:lnTo>
                <a:lnTo>
                  <a:pt x="402183" y="328279"/>
                </a:lnTo>
                <a:cubicBezTo>
                  <a:pt x="402356" y="328163"/>
                  <a:pt x="402817" y="327645"/>
                  <a:pt x="402990" y="327530"/>
                </a:cubicBezTo>
                <a:close/>
                <a:moveTo>
                  <a:pt x="409845" y="314512"/>
                </a:moveTo>
                <a:cubicBezTo>
                  <a:pt x="418197" y="318256"/>
                  <a:pt x="419292" y="324593"/>
                  <a:pt x="425801" y="322404"/>
                </a:cubicBezTo>
                <a:cubicBezTo>
                  <a:pt x="424649" y="325226"/>
                  <a:pt x="423094" y="326493"/>
                  <a:pt x="421827" y="329258"/>
                </a:cubicBezTo>
                <a:lnTo>
                  <a:pt x="420905" y="327242"/>
                </a:lnTo>
                <a:cubicBezTo>
                  <a:pt x="419695" y="324938"/>
                  <a:pt x="412092" y="319523"/>
                  <a:pt x="410709" y="319639"/>
                </a:cubicBezTo>
                <a:lnTo>
                  <a:pt x="409787" y="319927"/>
                </a:lnTo>
                <a:cubicBezTo>
                  <a:pt x="409672" y="319984"/>
                  <a:pt x="409442" y="320157"/>
                  <a:pt x="409327" y="320215"/>
                </a:cubicBezTo>
                <a:lnTo>
                  <a:pt x="408405" y="320964"/>
                </a:lnTo>
                <a:close/>
                <a:moveTo>
                  <a:pt x="73213" y="311747"/>
                </a:moveTo>
                <a:lnTo>
                  <a:pt x="77246" y="315722"/>
                </a:lnTo>
                <a:cubicBezTo>
                  <a:pt x="75345" y="317738"/>
                  <a:pt x="71773" y="318775"/>
                  <a:pt x="69124" y="320157"/>
                </a:cubicBezTo>
                <a:cubicBezTo>
                  <a:pt x="67856" y="320791"/>
                  <a:pt x="65955" y="321540"/>
                  <a:pt x="64861" y="322173"/>
                </a:cubicBezTo>
                <a:cubicBezTo>
                  <a:pt x="61808" y="323959"/>
                  <a:pt x="63709" y="323383"/>
                  <a:pt x="62730" y="325687"/>
                </a:cubicBezTo>
                <a:cubicBezTo>
                  <a:pt x="61232" y="323959"/>
                  <a:pt x="59792" y="320848"/>
                  <a:pt x="59331" y="318141"/>
                </a:cubicBezTo>
                <a:cubicBezTo>
                  <a:pt x="62269" y="320503"/>
                  <a:pt x="61981" y="319754"/>
                  <a:pt x="67511" y="317104"/>
                </a:cubicBezTo>
                <a:cubicBezTo>
                  <a:pt x="68547" y="316586"/>
                  <a:pt x="70967" y="315664"/>
                  <a:pt x="71773" y="315030"/>
                </a:cubicBezTo>
                <a:cubicBezTo>
                  <a:pt x="75287" y="312208"/>
                  <a:pt x="70679" y="312093"/>
                  <a:pt x="73213" y="311747"/>
                </a:cubicBezTo>
                <a:close/>
                <a:moveTo>
                  <a:pt x="84330" y="310306"/>
                </a:moveTo>
                <a:lnTo>
                  <a:pt x="84791" y="313359"/>
                </a:lnTo>
                <a:lnTo>
                  <a:pt x="81277" y="313475"/>
                </a:lnTo>
                <a:cubicBezTo>
                  <a:pt x="80932" y="310882"/>
                  <a:pt x="80989" y="308693"/>
                  <a:pt x="84330" y="310306"/>
                </a:cubicBezTo>
                <a:close/>
                <a:moveTo>
                  <a:pt x="413186" y="300111"/>
                </a:moveTo>
                <a:cubicBezTo>
                  <a:pt x="415087" y="300802"/>
                  <a:pt x="415836" y="301724"/>
                  <a:pt x="417737" y="302761"/>
                </a:cubicBezTo>
                <a:lnTo>
                  <a:pt x="418485" y="302012"/>
                </a:lnTo>
                <a:cubicBezTo>
                  <a:pt x="418543" y="301897"/>
                  <a:pt x="419061" y="301378"/>
                  <a:pt x="419177" y="301263"/>
                </a:cubicBezTo>
                <a:cubicBezTo>
                  <a:pt x="420674" y="299938"/>
                  <a:pt x="419292" y="300572"/>
                  <a:pt x="420790" y="300226"/>
                </a:cubicBezTo>
                <a:cubicBezTo>
                  <a:pt x="421020" y="302588"/>
                  <a:pt x="420559" y="301263"/>
                  <a:pt x="419580" y="304028"/>
                </a:cubicBezTo>
                <a:cubicBezTo>
                  <a:pt x="421596" y="305929"/>
                  <a:pt x="427356" y="310480"/>
                  <a:pt x="430236" y="311056"/>
                </a:cubicBezTo>
                <a:lnTo>
                  <a:pt x="430812" y="310019"/>
                </a:lnTo>
                <a:cubicBezTo>
                  <a:pt x="430870" y="309904"/>
                  <a:pt x="430985" y="309616"/>
                  <a:pt x="431043" y="309500"/>
                </a:cubicBezTo>
                <a:cubicBezTo>
                  <a:pt x="431504" y="308406"/>
                  <a:pt x="431100" y="308867"/>
                  <a:pt x="431677" y="307772"/>
                </a:cubicBezTo>
                <a:cubicBezTo>
                  <a:pt x="433981" y="310537"/>
                  <a:pt x="433635" y="318486"/>
                  <a:pt x="424073" y="311574"/>
                </a:cubicBezTo>
                <a:cubicBezTo>
                  <a:pt x="421769" y="309846"/>
                  <a:pt x="419580" y="308521"/>
                  <a:pt x="417794" y="306908"/>
                </a:cubicBezTo>
                <a:lnTo>
                  <a:pt x="415490" y="308694"/>
                </a:lnTo>
                <a:cubicBezTo>
                  <a:pt x="415087" y="305065"/>
                  <a:pt x="414223" y="302358"/>
                  <a:pt x="413186" y="300111"/>
                </a:cubicBezTo>
                <a:close/>
                <a:moveTo>
                  <a:pt x="70448" y="278279"/>
                </a:moveTo>
                <a:lnTo>
                  <a:pt x="74710" y="289339"/>
                </a:lnTo>
                <a:cubicBezTo>
                  <a:pt x="71542" y="287668"/>
                  <a:pt x="74998" y="288244"/>
                  <a:pt x="70966" y="287841"/>
                </a:cubicBezTo>
                <a:cubicBezTo>
                  <a:pt x="69756" y="289972"/>
                  <a:pt x="67567" y="292449"/>
                  <a:pt x="66531" y="294696"/>
                </a:cubicBezTo>
                <a:cubicBezTo>
                  <a:pt x="69468" y="295790"/>
                  <a:pt x="72061" y="297115"/>
                  <a:pt x="75344" y="297115"/>
                </a:cubicBezTo>
                <a:lnTo>
                  <a:pt x="75805" y="294293"/>
                </a:lnTo>
                <a:cubicBezTo>
                  <a:pt x="77475" y="296078"/>
                  <a:pt x="78685" y="299995"/>
                  <a:pt x="79318" y="302645"/>
                </a:cubicBezTo>
                <a:cubicBezTo>
                  <a:pt x="77130" y="301781"/>
                  <a:pt x="78685" y="302127"/>
                  <a:pt x="76611" y="300629"/>
                </a:cubicBezTo>
                <a:cubicBezTo>
                  <a:pt x="74422" y="299131"/>
                  <a:pt x="67395" y="296942"/>
                  <a:pt x="64918" y="296366"/>
                </a:cubicBezTo>
                <a:lnTo>
                  <a:pt x="57602" y="307138"/>
                </a:lnTo>
                <a:cubicBezTo>
                  <a:pt x="56969" y="308348"/>
                  <a:pt x="57199" y="308060"/>
                  <a:pt x="56796" y="309097"/>
                </a:cubicBezTo>
                <a:lnTo>
                  <a:pt x="55932" y="311343"/>
                </a:lnTo>
                <a:cubicBezTo>
                  <a:pt x="55874" y="311516"/>
                  <a:pt x="55759" y="311746"/>
                  <a:pt x="55644" y="311919"/>
                </a:cubicBezTo>
                <a:lnTo>
                  <a:pt x="52245" y="301493"/>
                </a:lnTo>
                <a:lnTo>
                  <a:pt x="54895" y="303336"/>
                </a:lnTo>
                <a:cubicBezTo>
                  <a:pt x="56911" y="301378"/>
                  <a:pt x="60194" y="297288"/>
                  <a:pt x="61174" y="295041"/>
                </a:cubicBezTo>
                <a:lnTo>
                  <a:pt x="51669" y="291873"/>
                </a:lnTo>
                <a:lnTo>
                  <a:pt x="50229" y="294753"/>
                </a:lnTo>
                <a:cubicBezTo>
                  <a:pt x="48731" y="292968"/>
                  <a:pt x="47579" y="288936"/>
                  <a:pt x="46888" y="286401"/>
                </a:cubicBezTo>
                <a:cubicBezTo>
                  <a:pt x="48098" y="286977"/>
                  <a:pt x="52130" y="291528"/>
                  <a:pt x="62786" y="293429"/>
                </a:cubicBezTo>
                <a:cubicBezTo>
                  <a:pt x="63823" y="291297"/>
                  <a:pt x="65667" y="289051"/>
                  <a:pt x="67279" y="286862"/>
                </a:cubicBezTo>
                <a:cubicBezTo>
                  <a:pt x="70044" y="283002"/>
                  <a:pt x="69008" y="281505"/>
                  <a:pt x="70448" y="278279"/>
                </a:cubicBezTo>
                <a:close/>
                <a:moveTo>
                  <a:pt x="426549" y="278222"/>
                </a:moveTo>
                <a:lnTo>
                  <a:pt x="433289" y="286978"/>
                </a:lnTo>
                <a:cubicBezTo>
                  <a:pt x="436400" y="289973"/>
                  <a:pt x="437494" y="291586"/>
                  <a:pt x="440720" y="294927"/>
                </a:cubicBezTo>
                <a:cubicBezTo>
                  <a:pt x="442909" y="297173"/>
                  <a:pt x="445846" y="305526"/>
                  <a:pt x="440720" y="304547"/>
                </a:cubicBezTo>
                <a:cubicBezTo>
                  <a:pt x="437552" y="303913"/>
                  <a:pt x="440317" y="301148"/>
                  <a:pt x="440605" y="299650"/>
                </a:cubicBezTo>
                <a:cubicBezTo>
                  <a:pt x="441065" y="297231"/>
                  <a:pt x="439107" y="295906"/>
                  <a:pt x="438012" y="294178"/>
                </a:cubicBezTo>
                <a:cubicBezTo>
                  <a:pt x="431849" y="293775"/>
                  <a:pt x="424245" y="293602"/>
                  <a:pt x="419061" y="295618"/>
                </a:cubicBezTo>
                <a:lnTo>
                  <a:pt x="421941" y="288303"/>
                </a:lnTo>
                <a:cubicBezTo>
                  <a:pt x="421941" y="288303"/>
                  <a:pt x="422056" y="290779"/>
                  <a:pt x="426665" y="290895"/>
                </a:cubicBezTo>
                <a:cubicBezTo>
                  <a:pt x="429084" y="290952"/>
                  <a:pt x="431734" y="290895"/>
                  <a:pt x="434095" y="290491"/>
                </a:cubicBezTo>
                <a:cubicBezTo>
                  <a:pt x="432598" y="288879"/>
                  <a:pt x="431446" y="287323"/>
                  <a:pt x="429890" y="285480"/>
                </a:cubicBezTo>
                <a:cubicBezTo>
                  <a:pt x="425973" y="280872"/>
                  <a:pt x="426434" y="283406"/>
                  <a:pt x="424648" y="283061"/>
                </a:cubicBezTo>
                <a:close/>
                <a:moveTo>
                  <a:pt x="404372" y="174940"/>
                </a:moveTo>
                <a:cubicBezTo>
                  <a:pt x="408404" y="175113"/>
                  <a:pt x="413128" y="180527"/>
                  <a:pt x="416757" y="182889"/>
                </a:cubicBezTo>
                <a:cubicBezTo>
                  <a:pt x="421135" y="185769"/>
                  <a:pt x="426780" y="187785"/>
                  <a:pt x="425973" y="194122"/>
                </a:cubicBezTo>
                <a:cubicBezTo>
                  <a:pt x="420789" y="193661"/>
                  <a:pt x="417218" y="190205"/>
                  <a:pt x="413473" y="188189"/>
                </a:cubicBezTo>
                <a:cubicBezTo>
                  <a:pt x="412840" y="185481"/>
                  <a:pt x="415317" y="188938"/>
                  <a:pt x="413589" y="186576"/>
                </a:cubicBezTo>
                <a:cubicBezTo>
                  <a:pt x="413128" y="185942"/>
                  <a:pt x="411976" y="185481"/>
                  <a:pt x="410881" y="185539"/>
                </a:cubicBezTo>
                <a:cubicBezTo>
                  <a:pt x="407022" y="185769"/>
                  <a:pt x="397345" y="196887"/>
                  <a:pt x="394061" y="193834"/>
                </a:cubicBezTo>
                <a:cubicBezTo>
                  <a:pt x="393082" y="192912"/>
                  <a:pt x="392967" y="179203"/>
                  <a:pt x="394061" y="177878"/>
                </a:cubicBezTo>
                <a:cubicBezTo>
                  <a:pt x="395098" y="179260"/>
                  <a:pt x="396308" y="184790"/>
                  <a:pt x="397345" y="186921"/>
                </a:cubicBezTo>
                <a:cubicBezTo>
                  <a:pt x="400455" y="187037"/>
                  <a:pt x="404718" y="185654"/>
                  <a:pt x="407195" y="184041"/>
                </a:cubicBezTo>
                <a:cubicBezTo>
                  <a:pt x="407368" y="179030"/>
                  <a:pt x="403623" y="181104"/>
                  <a:pt x="404372" y="174940"/>
                </a:cubicBezTo>
                <a:close/>
                <a:moveTo>
                  <a:pt x="396020" y="159617"/>
                </a:moveTo>
                <a:cubicBezTo>
                  <a:pt x="399649" y="159617"/>
                  <a:pt x="398901" y="160999"/>
                  <a:pt x="404776" y="165550"/>
                </a:cubicBezTo>
                <a:cubicBezTo>
                  <a:pt x="414050" y="172693"/>
                  <a:pt x="429257" y="177474"/>
                  <a:pt x="429200" y="184444"/>
                </a:cubicBezTo>
                <a:cubicBezTo>
                  <a:pt x="427529" y="185078"/>
                  <a:pt x="426377" y="185078"/>
                  <a:pt x="423497" y="183810"/>
                </a:cubicBezTo>
                <a:cubicBezTo>
                  <a:pt x="423324" y="183753"/>
                  <a:pt x="421250" y="182716"/>
                  <a:pt x="421193" y="182658"/>
                </a:cubicBezTo>
                <a:cubicBezTo>
                  <a:pt x="421078" y="182601"/>
                  <a:pt x="420041" y="181737"/>
                  <a:pt x="419983" y="181679"/>
                </a:cubicBezTo>
                <a:cubicBezTo>
                  <a:pt x="418831" y="180469"/>
                  <a:pt x="419926" y="182025"/>
                  <a:pt x="418889" y="180239"/>
                </a:cubicBezTo>
                <a:cubicBezTo>
                  <a:pt x="421538" y="180584"/>
                  <a:pt x="422748" y="181449"/>
                  <a:pt x="424591" y="180584"/>
                </a:cubicBezTo>
                <a:cubicBezTo>
                  <a:pt x="423612" y="178396"/>
                  <a:pt x="411861" y="173269"/>
                  <a:pt x="408866" y="171944"/>
                </a:cubicBezTo>
                <a:cubicBezTo>
                  <a:pt x="402702" y="169237"/>
                  <a:pt x="395272" y="168488"/>
                  <a:pt x="396020" y="159617"/>
                </a:cubicBezTo>
                <a:close/>
                <a:moveTo>
                  <a:pt x="420904" y="159214"/>
                </a:moveTo>
                <a:cubicBezTo>
                  <a:pt x="421883" y="163477"/>
                  <a:pt x="418197" y="163534"/>
                  <a:pt x="423266" y="165032"/>
                </a:cubicBezTo>
                <a:cubicBezTo>
                  <a:pt x="425743" y="163362"/>
                  <a:pt x="424936" y="160942"/>
                  <a:pt x="428681" y="159848"/>
                </a:cubicBezTo>
                <a:cubicBezTo>
                  <a:pt x="430466" y="162901"/>
                  <a:pt x="428047" y="163650"/>
                  <a:pt x="428277" y="167855"/>
                </a:cubicBezTo>
                <a:cubicBezTo>
                  <a:pt x="430178" y="168719"/>
                  <a:pt x="431733" y="169525"/>
                  <a:pt x="434498" y="169467"/>
                </a:cubicBezTo>
                <a:lnTo>
                  <a:pt x="433692" y="168776"/>
                </a:lnTo>
                <a:cubicBezTo>
                  <a:pt x="431273" y="166587"/>
                  <a:pt x="432540" y="168488"/>
                  <a:pt x="431445" y="166587"/>
                </a:cubicBezTo>
                <a:cubicBezTo>
                  <a:pt x="432252" y="165666"/>
                  <a:pt x="432886" y="164744"/>
                  <a:pt x="433692" y="163650"/>
                </a:cubicBezTo>
                <a:cubicBezTo>
                  <a:pt x="438070" y="165838"/>
                  <a:pt x="433692" y="167739"/>
                  <a:pt x="444982" y="168373"/>
                </a:cubicBezTo>
                <a:cubicBezTo>
                  <a:pt x="446653" y="168488"/>
                  <a:pt x="448669" y="168488"/>
                  <a:pt x="449994" y="169525"/>
                </a:cubicBezTo>
                <a:cubicBezTo>
                  <a:pt x="448496" y="173327"/>
                  <a:pt x="446077" y="171368"/>
                  <a:pt x="439913" y="170908"/>
                </a:cubicBezTo>
                <a:cubicBezTo>
                  <a:pt x="440547" y="177359"/>
                  <a:pt x="448323" y="175516"/>
                  <a:pt x="446768" y="181967"/>
                </a:cubicBezTo>
                <a:cubicBezTo>
                  <a:pt x="443657" y="183407"/>
                  <a:pt x="436630" y="182543"/>
                  <a:pt x="433519" y="181564"/>
                </a:cubicBezTo>
                <a:cubicBezTo>
                  <a:pt x="431157" y="180758"/>
                  <a:pt x="431273" y="181046"/>
                  <a:pt x="430754" y="178511"/>
                </a:cubicBezTo>
                <a:cubicBezTo>
                  <a:pt x="435938" y="176034"/>
                  <a:pt x="437091" y="180297"/>
                  <a:pt x="444118" y="179836"/>
                </a:cubicBezTo>
                <a:cubicBezTo>
                  <a:pt x="443657" y="175285"/>
                  <a:pt x="435478" y="172751"/>
                  <a:pt x="430409" y="173154"/>
                </a:cubicBezTo>
                <a:cubicBezTo>
                  <a:pt x="429429" y="175055"/>
                  <a:pt x="430005" y="175804"/>
                  <a:pt x="427471" y="176495"/>
                </a:cubicBezTo>
                <a:cubicBezTo>
                  <a:pt x="426434" y="175343"/>
                  <a:pt x="426780" y="174825"/>
                  <a:pt x="426261" y="173615"/>
                </a:cubicBezTo>
                <a:cubicBezTo>
                  <a:pt x="425570" y="172060"/>
                  <a:pt x="426319" y="173096"/>
                  <a:pt x="425455" y="172232"/>
                </a:cubicBezTo>
                <a:cubicBezTo>
                  <a:pt x="424303" y="171080"/>
                  <a:pt x="422863" y="171599"/>
                  <a:pt x="421135" y="170159"/>
                </a:cubicBezTo>
                <a:cubicBezTo>
                  <a:pt x="421307" y="170043"/>
                  <a:pt x="421538" y="169871"/>
                  <a:pt x="421653" y="170043"/>
                </a:cubicBezTo>
                <a:cubicBezTo>
                  <a:pt x="421711" y="170216"/>
                  <a:pt x="422056" y="169986"/>
                  <a:pt x="422171" y="169928"/>
                </a:cubicBezTo>
                <a:lnTo>
                  <a:pt x="425340" y="168719"/>
                </a:lnTo>
                <a:cubicBezTo>
                  <a:pt x="422171" y="166126"/>
                  <a:pt x="418024" y="166991"/>
                  <a:pt x="415259" y="164917"/>
                </a:cubicBezTo>
                <a:cubicBezTo>
                  <a:pt x="415259" y="162209"/>
                  <a:pt x="418312" y="159099"/>
                  <a:pt x="420904" y="159214"/>
                </a:cubicBezTo>
                <a:close/>
                <a:moveTo>
                  <a:pt x="76957" y="158522"/>
                </a:moveTo>
                <a:cubicBezTo>
                  <a:pt x="75748" y="163361"/>
                  <a:pt x="77418" y="164974"/>
                  <a:pt x="79146" y="168430"/>
                </a:cubicBezTo>
                <a:cubicBezTo>
                  <a:pt x="80644" y="171656"/>
                  <a:pt x="81450" y="174018"/>
                  <a:pt x="84849" y="172693"/>
                </a:cubicBezTo>
                <a:cubicBezTo>
                  <a:pt x="85483" y="169467"/>
                  <a:pt x="79837" y="158926"/>
                  <a:pt x="76957" y="158522"/>
                </a:cubicBezTo>
                <a:close/>
                <a:moveTo>
                  <a:pt x="64169" y="154260"/>
                </a:moveTo>
                <a:cubicBezTo>
                  <a:pt x="62787" y="155930"/>
                  <a:pt x="63133" y="157025"/>
                  <a:pt x="63305" y="159617"/>
                </a:cubicBezTo>
                <a:cubicBezTo>
                  <a:pt x="65379" y="159502"/>
                  <a:pt x="66243" y="160078"/>
                  <a:pt x="66128" y="157831"/>
                </a:cubicBezTo>
                <a:cubicBezTo>
                  <a:pt x="66013" y="156218"/>
                  <a:pt x="65091" y="155066"/>
                  <a:pt x="64169" y="154260"/>
                </a:cubicBezTo>
                <a:close/>
                <a:moveTo>
                  <a:pt x="64968" y="134775"/>
                </a:moveTo>
                <a:cubicBezTo>
                  <a:pt x="66632" y="134588"/>
                  <a:pt x="68057" y="136172"/>
                  <a:pt x="67453" y="141242"/>
                </a:cubicBezTo>
                <a:cubicBezTo>
                  <a:pt x="66589" y="148615"/>
                  <a:pt x="66877" y="150976"/>
                  <a:pt x="66992" y="158350"/>
                </a:cubicBezTo>
                <a:cubicBezTo>
                  <a:pt x="69872" y="158177"/>
                  <a:pt x="69066" y="157716"/>
                  <a:pt x="71139" y="158983"/>
                </a:cubicBezTo>
                <a:cubicBezTo>
                  <a:pt x="72867" y="160020"/>
                  <a:pt x="71024" y="159386"/>
                  <a:pt x="72579" y="160193"/>
                </a:cubicBezTo>
                <a:lnTo>
                  <a:pt x="74135" y="160423"/>
                </a:lnTo>
                <a:cubicBezTo>
                  <a:pt x="76151" y="155066"/>
                  <a:pt x="71658" y="151207"/>
                  <a:pt x="81220" y="151783"/>
                </a:cubicBezTo>
                <a:cubicBezTo>
                  <a:pt x="82890" y="154951"/>
                  <a:pt x="84849" y="158465"/>
                  <a:pt x="86807" y="162094"/>
                </a:cubicBezTo>
                <a:cubicBezTo>
                  <a:pt x="88305" y="164859"/>
                  <a:pt x="92452" y="170101"/>
                  <a:pt x="90552" y="172578"/>
                </a:cubicBezTo>
                <a:cubicBezTo>
                  <a:pt x="88190" y="175631"/>
                  <a:pt x="80183" y="172866"/>
                  <a:pt x="85828" y="179087"/>
                </a:cubicBezTo>
                <a:cubicBezTo>
                  <a:pt x="90609" y="177877"/>
                  <a:pt x="87038" y="174248"/>
                  <a:pt x="92683" y="174363"/>
                </a:cubicBezTo>
                <a:cubicBezTo>
                  <a:pt x="93835" y="176610"/>
                  <a:pt x="93432" y="179490"/>
                  <a:pt x="93317" y="182543"/>
                </a:cubicBezTo>
                <a:cubicBezTo>
                  <a:pt x="91070" y="180757"/>
                  <a:pt x="93374" y="181448"/>
                  <a:pt x="90667" y="180700"/>
                </a:cubicBezTo>
                <a:lnTo>
                  <a:pt x="88881" y="184847"/>
                </a:lnTo>
                <a:cubicBezTo>
                  <a:pt x="84273" y="184962"/>
                  <a:pt x="84849" y="182716"/>
                  <a:pt x="82314" y="180296"/>
                </a:cubicBezTo>
                <a:cubicBezTo>
                  <a:pt x="80529" y="180584"/>
                  <a:pt x="78858" y="180872"/>
                  <a:pt x="77418" y="181909"/>
                </a:cubicBezTo>
                <a:lnTo>
                  <a:pt x="77418" y="188706"/>
                </a:lnTo>
                <a:cubicBezTo>
                  <a:pt x="82142" y="190722"/>
                  <a:pt x="87441" y="189052"/>
                  <a:pt x="86404" y="195734"/>
                </a:cubicBezTo>
                <a:cubicBezTo>
                  <a:pt x="80989" y="197750"/>
                  <a:pt x="74596" y="191587"/>
                  <a:pt x="72003" y="188937"/>
                </a:cubicBezTo>
                <a:lnTo>
                  <a:pt x="75287" y="187670"/>
                </a:lnTo>
                <a:cubicBezTo>
                  <a:pt x="75229" y="183522"/>
                  <a:pt x="75805" y="180584"/>
                  <a:pt x="73040" y="178683"/>
                </a:cubicBezTo>
                <a:cubicBezTo>
                  <a:pt x="70967" y="177243"/>
                  <a:pt x="67683" y="176552"/>
                  <a:pt x="67395" y="174018"/>
                </a:cubicBezTo>
                <a:cubicBezTo>
                  <a:pt x="70160" y="173154"/>
                  <a:pt x="78225" y="174421"/>
                  <a:pt x="73155" y="167451"/>
                </a:cubicBezTo>
                <a:cubicBezTo>
                  <a:pt x="70563" y="163880"/>
                  <a:pt x="66243" y="163419"/>
                  <a:pt x="62326" y="164801"/>
                </a:cubicBezTo>
                <a:lnTo>
                  <a:pt x="61404" y="169928"/>
                </a:lnTo>
                <a:lnTo>
                  <a:pt x="56105" y="170043"/>
                </a:lnTo>
                <a:lnTo>
                  <a:pt x="60713" y="147751"/>
                </a:lnTo>
                <a:cubicBezTo>
                  <a:pt x="61116" y="144871"/>
                  <a:pt x="60656" y="141472"/>
                  <a:pt x="61059" y="138937"/>
                </a:cubicBezTo>
                <a:cubicBezTo>
                  <a:pt x="61404" y="136921"/>
                  <a:pt x="63305" y="134962"/>
                  <a:pt x="64968" y="134775"/>
                </a:cubicBezTo>
                <a:close/>
                <a:moveTo>
                  <a:pt x="369580" y="124076"/>
                </a:moveTo>
                <a:cubicBezTo>
                  <a:pt x="372978" y="135021"/>
                  <a:pt x="364165" y="135251"/>
                  <a:pt x="364741" y="129030"/>
                </a:cubicBezTo>
                <a:lnTo>
                  <a:pt x="367276" y="128281"/>
                </a:lnTo>
                <a:cubicBezTo>
                  <a:pt x="367967" y="123730"/>
                  <a:pt x="367794" y="124652"/>
                  <a:pt x="369580" y="124076"/>
                </a:cubicBezTo>
                <a:close/>
                <a:moveTo>
                  <a:pt x="242624" y="108409"/>
                </a:moveTo>
                <a:cubicBezTo>
                  <a:pt x="288360" y="107602"/>
                  <a:pt x="326839" y="129491"/>
                  <a:pt x="350456" y="160712"/>
                </a:cubicBezTo>
                <a:cubicBezTo>
                  <a:pt x="355065" y="166760"/>
                  <a:pt x="358924" y="173039"/>
                  <a:pt x="362726" y="180470"/>
                </a:cubicBezTo>
                <a:cubicBezTo>
                  <a:pt x="368601" y="191818"/>
                  <a:pt x="376896" y="216299"/>
                  <a:pt x="376320" y="231333"/>
                </a:cubicBezTo>
                <a:lnTo>
                  <a:pt x="282254" y="230412"/>
                </a:lnTo>
                <a:lnTo>
                  <a:pt x="282254" y="256621"/>
                </a:lnTo>
                <a:lnTo>
                  <a:pt x="376378" y="255469"/>
                </a:lnTo>
                <a:cubicBezTo>
                  <a:pt x="375283" y="278856"/>
                  <a:pt x="365491" y="305468"/>
                  <a:pt x="352530" y="323268"/>
                </a:cubicBezTo>
                <a:cubicBezTo>
                  <a:pt x="339857" y="340721"/>
                  <a:pt x="324420" y="355525"/>
                  <a:pt x="303049" y="365087"/>
                </a:cubicBezTo>
                <a:cubicBezTo>
                  <a:pt x="290492" y="370733"/>
                  <a:pt x="270734" y="377414"/>
                  <a:pt x="255354" y="378221"/>
                </a:cubicBezTo>
                <a:lnTo>
                  <a:pt x="254893" y="350629"/>
                </a:lnTo>
                <a:cubicBezTo>
                  <a:pt x="292220" y="345330"/>
                  <a:pt x="331793" y="320560"/>
                  <a:pt x="340549" y="282715"/>
                </a:cubicBezTo>
                <a:lnTo>
                  <a:pt x="290665" y="283867"/>
                </a:lnTo>
                <a:cubicBezTo>
                  <a:pt x="281218" y="284040"/>
                  <a:pt x="282139" y="283118"/>
                  <a:pt x="281909" y="287208"/>
                </a:cubicBezTo>
                <a:cubicBezTo>
                  <a:pt x="281851" y="288245"/>
                  <a:pt x="282024" y="290492"/>
                  <a:pt x="282139" y="291586"/>
                </a:cubicBezTo>
                <a:lnTo>
                  <a:pt x="293487" y="291816"/>
                </a:lnTo>
                <a:lnTo>
                  <a:pt x="293429" y="306505"/>
                </a:lnTo>
                <a:lnTo>
                  <a:pt x="282082" y="306620"/>
                </a:lnTo>
                <a:lnTo>
                  <a:pt x="282024" y="312381"/>
                </a:lnTo>
                <a:lnTo>
                  <a:pt x="293026" y="312496"/>
                </a:lnTo>
                <a:lnTo>
                  <a:pt x="293084" y="327127"/>
                </a:lnTo>
                <a:lnTo>
                  <a:pt x="252819" y="327357"/>
                </a:lnTo>
                <a:cubicBezTo>
                  <a:pt x="250861" y="322922"/>
                  <a:pt x="252416" y="198269"/>
                  <a:pt x="252416" y="171484"/>
                </a:cubicBezTo>
                <a:cubicBezTo>
                  <a:pt x="252416" y="169871"/>
                  <a:pt x="252359" y="168200"/>
                  <a:pt x="252359" y="166588"/>
                </a:cubicBezTo>
                <a:lnTo>
                  <a:pt x="252877" y="162152"/>
                </a:lnTo>
                <a:cubicBezTo>
                  <a:pt x="252935" y="162037"/>
                  <a:pt x="252992" y="161807"/>
                  <a:pt x="253107" y="161634"/>
                </a:cubicBezTo>
                <a:lnTo>
                  <a:pt x="293141" y="161288"/>
                </a:lnTo>
                <a:lnTo>
                  <a:pt x="293314" y="176034"/>
                </a:lnTo>
                <a:lnTo>
                  <a:pt x="282254" y="176207"/>
                </a:lnTo>
                <a:lnTo>
                  <a:pt x="282312" y="181968"/>
                </a:lnTo>
                <a:lnTo>
                  <a:pt x="293602" y="182025"/>
                </a:lnTo>
                <a:lnTo>
                  <a:pt x="293718" y="196887"/>
                </a:lnTo>
                <a:lnTo>
                  <a:pt x="282543" y="196887"/>
                </a:lnTo>
                <a:lnTo>
                  <a:pt x="282254" y="203741"/>
                </a:lnTo>
                <a:lnTo>
                  <a:pt x="340664" y="203972"/>
                </a:lnTo>
                <a:cubicBezTo>
                  <a:pt x="334443" y="183408"/>
                  <a:pt x="323210" y="168085"/>
                  <a:pt x="306160" y="155931"/>
                </a:cubicBezTo>
                <a:cubicBezTo>
                  <a:pt x="290895" y="145102"/>
                  <a:pt x="266817" y="135482"/>
                  <a:pt x="243315" y="135712"/>
                </a:cubicBezTo>
                <a:cubicBezTo>
                  <a:pt x="221311" y="135943"/>
                  <a:pt x="194986" y="146484"/>
                  <a:pt x="180931" y="156392"/>
                </a:cubicBezTo>
                <a:cubicBezTo>
                  <a:pt x="166184" y="166818"/>
                  <a:pt x="152245" y="182313"/>
                  <a:pt x="145966" y="204606"/>
                </a:cubicBezTo>
                <a:cubicBezTo>
                  <a:pt x="150862" y="205239"/>
                  <a:pt x="201668" y="204778"/>
                  <a:pt x="204606" y="203914"/>
                </a:cubicBezTo>
                <a:lnTo>
                  <a:pt x="204548" y="197002"/>
                </a:lnTo>
                <a:lnTo>
                  <a:pt x="193200" y="196656"/>
                </a:lnTo>
                <a:lnTo>
                  <a:pt x="193200" y="181910"/>
                </a:lnTo>
                <a:lnTo>
                  <a:pt x="204490" y="181852"/>
                </a:lnTo>
                <a:lnTo>
                  <a:pt x="204606" y="176034"/>
                </a:lnTo>
                <a:lnTo>
                  <a:pt x="193661" y="175977"/>
                </a:lnTo>
                <a:lnTo>
                  <a:pt x="193546" y="161461"/>
                </a:lnTo>
                <a:lnTo>
                  <a:pt x="233926" y="161230"/>
                </a:lnTo>
                <a:cubicBezTo>
                  <a:pt x="235423" y="165148"/>
                  <a:pt x="235250" y="324593"/>
                  <a:pt x="233926" y="327934"/>
                </a:cubicBezTo>
                <a:lnTo>
                  <a:pt x="193661" y="328049"/>
                </a:lnTo>
                <a:lnTo>
                  <a:pt x="193546" y="313475"/>
                </a:lnTo>
                <a:lnTo>
                  <a:pt x="204606" y="313187"/>
                </a:lnTo>
                <a:lnTo>
                  <a:pt x="204548" y="307427"/>
                </a:lnTo>
                <a:lnTo>
                  <a:pt x="193258" y="307427"/>
                </a:lnTo>
                <a:lnTo>
                  <a:pt x="193143" y="292681"/>
                </a:lnTo>
                <a:lnTo>
                  <a:pt x="204490" y="292508"/>
                </a:lnTo>
                <a:lnTo>
                  <a:pt x="204606" y="284155"/>
                </a:lnTo>
                <a:cubicBezTo>
                  <a:pt x="200746" y="282773"/>
                  <a:pt x="155470" y="282427"/>
                  <a:pt x="147464" y="282254"/>
                </a:cubicBezTo>
                <a:cubicBezTo>
                  <a:pt x="156968" y="316989"/>
                  <a:pt x="185366" y="337496"/>
                  <a:pt x="217394" y="346712"/>
                </a:cubicBezTo>
                <a:cubicBezTo>
                  <a:pt x="222059" y="348037"/>
                  <a:pt x="229202" y="348728"/>
                  <a:pt x="233062" y="350687"/>
                </a:cubicBezTo>
                <a:lnTo>
                  <a:pt x="233004" y="377818"/>
                </a:lnTo>
                <a:cubicBezTo>
                  <a:pt x="204375" y="376550"/>
                  <a:pt x="168143" y="359154"/>
                  <a:pt x="149307" y="339454"/>
                </a:cubicBezTo>
                <a:cubicBezTo>
                  <a:pt x="132314" y="321712"/>
                  <a:pt x="113017" y="291528"/>
                  <a:pt x="111807" y="255296"/>
                </a:cubicBezTo>
                <a:lnTo>
                  <a:pt x="204548" y="256045"/>
                </a:lnTo>
                <a:lnTo>
                  <a:pt x="204548" y="231103"/>
                </a:lnTo>
                <a:lnTo>
                  <a:pt x="110252" y="232255"/>
                </a:lnTo>
                <a:cubicBezTo>
                  <a:pt x="110540" y="202993"/>
                  <a:pt x="125286" y="174306"/>
                  <a:pt x="143028" y="152878"/>
                </a:cubicBezTo>
                <a:cubicBezTo>
                  <a:pt x="165666" y="125632"/>
                  <a:pt x="207774" y="109042"/>
                  <a:pt x="242624" y="108409"/>
                </a:cubicBezTo>
                <a:close/>
                <a:moveTo>
                  <a:pt x="396077" y="96945"/>
                </a:moveTo>
                <a:cubicBezTo>
                  <a:pt x="397575" y="100401"/>
                  <a:pt x="396135" y="106565"/>
                  <a:pt x="391527" y="109790"/>
                </a:cubicBezTo>
                <a:cubicBezTo>
                  <a:pt x="383981" y="115090"/>
                  <a:pt x="380294" y="112843"/>
                  <a:pt x="378796" y="115666"/>
                </a:cubicBezTo>
                <a:cubicBezTo>
                  <a:pt x="381331" y="116818"/>
                  <a:pt x="382771" y="116069"/>
                  <a:pt x="385766" y="115608"/>
                </a:cubicBezTo>
                <a:cubicBezTo>
                  <a:pt x="385824" y="122866"/>
                  <a:pt x="383059" y="120447"/>
                  <a:pt x="377759" y="118719"/>
                </a:cubicBezTo>
                <a:cubicBezTo>
                  <a:pt x="367909" y="115551"/>
                  <a:pt x="345099" y="122751"/>
                  <a:pt x="342852" y="112901"/>
                </a:cubicBezTo>
                <a:cubicBezTo>
                  <a:pt x="344638" y="112210"/>
                  <a:pt x="348612" y="114687"/>
                  <a:pt x="354142" y="114111"/>
                </a:cubicBezTo>
                <a:lnTo>
                  <a:pt x="365605" y="112210"/>
                </a:lnTo>
                <a:cubicBezTo>
                  <a:pt x="362898" y="107659"/>
                  <a:pt x="357886" y="109560"/>
                  <a:pt x="357541" y="103569"/>
                </a:cubicBezTo>
                <a:cubicBezTo>
                  <a:pt x="363589" y="105125"/>
                  <a:pt x="366527" y="114226"/>
                  <a:pt x="379660" y="109733"/>
                </a:cubicBezTo>
                <a:cubicBezTo>
                  <a:pt x="394983" y="104491"/>
                  <a:pt x="390317" y="96715"/>
                  <a:pt x="396077" y="96945"/>
                </a:cubicBezTo>
                <a:close/>
                <a:moveTo>
                  <a:pt x="244064" y="95044"/>
                </a:moveTo>
                <a:lnTo>
                  <a:pt x="253854" y="96983"/>
                </a:lnTo>
                <a:lnTo>
                  <a:pt x="241561" y="95556"/>
                </a:lnTo>
                <a:close/>
                <a:moveTo>
                  <a:pt x="228524" y="94041"/>
                </a:moveTo>
                <a:lnTo>
                  <a:pt x="241561" y="95556"/>
                </a:lnTo>
                <a:lnTo>
                  <a:pt x="186057" y="106910"/>
                </a:lnTo>
                <a:cubicBezTo>
                  <a:pt x="129894" y="130528"/>
                  <a:pt x="94987" y="182601"/>
                  <a:pt x="94987" y="242738"/>
                </a:cubicBezTo>
                <a:cubicBezTo>
                  <a:pt x="94987" y="326378"/>
                  <a:pt x="160770" y="391872"/>
                  <a:pt x="244697" y="391872"/>
                </a:cubicBezTo>
                <a:cubicBezTo>
                  <a:pt x="294236" y="391872"/>
                  <a:pt x="340203" y="366585"/>
                  <a:pt x="367622" y="324189"/>
                </a:cubicBezTo>
                <a:cubicBezTo>
                  <a:pt x="395559" y="281044"/>
                  <a:pt x="399361" y="229029"/>
                  <a:pt x="378048" y="181449"/>
                </a:cubicBezTo>
                <a:cubicBezTo>
                  <a:pt x="373382" y="171023"/>
                  <a:pt x="360076" y="149652"/>
                  <a:pt x="351896" y="142567"/>
                </a:cubicBezTo>
                <a:cubicBezTo>
                  <a:pt x="350744" y="141587"/>
                  <a:pt x="349995" y="140781"/>
                  <a:pt x="349189" y="139859"/>
                </a:cubicBezTo>
                <a:cubicBezTo>
                  <a:pt x="348613" y="139283"/>
                  <a:pt x="348037" y="138650"/>
                  <a:pt x="347346" y="137958"/>
                </a:cubicBezTo>
                <a:cubicBezTo>
                  <a:pt x="332945" y="123874"/>
                  <a:pt x="316557" y="113146"/>
                  <a:pt x="299053" y="105938"/>
                </a:cubicBezTo>
                <a:lnTo>
                  <a:pt x="253854" y="96983"/>
                </a:lnTo>
                <a:lnTo>
                  <a:pt x="292460" y="101468"/>
                </a:lnTo>
                <a:cubicBezTo>
                  <a:pt x="312902" y="108649"/>
                  <a:pt x="332046" y="120455"/>
                  <a:pt x="348613" y="136634"/>
                </a:cubicBezTo>
                <a:cubicBezTo>
                  <a:pt x="349362" y="137382"/>
                  <a:pt x="349938" y="138016"/>
                  <a:pt x="350514" y="138650"/>
                </a:cubicBezTo>
                <a:cubicBezTo>
                  <a:pt x="351263" y="139514"/>
                  <a:pt x="352012" y="140320"/>
                  <a:pt x="353048" y="141242"/>
                </a:cubicBezTo>
                <a:cubicBezTo>
                  <a:pt x="361516" y="148615"/>
                  <a:pt x="374822" y="169928"/>
                  <a:pt x="379661" y="180700"/>
                </a:cubicBezTo>
                <a:cubicBezTo>
                  <a:pt x="401205" y="228856"/>
                  <a:pt x="397403" y="281505"/>
                  <a:pt x="369120" y="325111"/>
                </a:cubicBezTo>
                <a:cubicBezTo>
                  <a:pt x="341355" y="368025"/>
                  <a:pt x="294812" y="393601"/>
                  <a:pt x="244697" y="393601"/>
                </a:cubicBezTo>
                <a:cubicBezTo>
                  <a:pt x="203799" y="393601"/>
                  <a:pt x="165608" y="377990"/>
                  <a:pt x="137210" y="349649"/>
                </a:cubicBezTo>
                <a:cubicBezTo>
                  <a:pt x="108869" y="321366"/>
                  <a:pt x="93259" y="283348"/>
                  <a:pt x="93259" y="242681"/>
                </a:cubicBezTo>
                <a:cubicBezTo>
                  <a:pt x="93259" y="181794"/>
                  <a:pt x="128570" y="129145"/>
                  <a:pt x="185366" y="105240"/>
                </a:cubicBezTo>
                <a:cubicBezTo>
                  <a:pt x="199507" y="99292"/>
                  <a:pt x="214020" y="95584"/>
                  <a:pt x="228524" y="94041"/>
                </a:cubicBezTo>
                <a:close/>
                <a:moveTo>
                  <a:pt x="132486" y="93604"/>
                </a:moveTo>
                <a:cubicBezTo>
                  <a:pt x="131795" y="95332"/>
                  <a:pt x="132429" y="96715"/>
                  <a:pt x="132890" y="98731"/>
                </a:cubicBezTo>
                <a:cubicBezTo>
                  <a:pt x="133639" y="102187"/>
                  <a:pt x="133062" y="102532"/>
                  <a:pt x="136000" y="102475"/>
                </a:cubicBezTo>
                <a:cubicBezTo>
                  <a:pt x="137325" y="99249"/>
                  <a:pt x="136346" y="93834"/>
                  <a:pt x="132486" y="93604"/>
                </a:cubicBezTo>
                <a:close/>
                <a:moveTo>
                  <a:pt x="132083" y="70908"/>
                </a:moveTo>
                <a:cubicBezTo>
                  <a:pt x="130010" y="71888"/>
                  <a:pt x="129606" y="72003"/>
                  <a:pt x="129203" y="74825"/>
                </a:cubicBezTo>
                <a:cubicBezTo>
                  <a:pt x="128742" y="77878"/>
                  <a:pt x="129376" y="78282"/>
                  <a:pt x="131104" y="79376"/>
                </a:cubicBezTo>
                <a:cubicBezTo>
                  <a:pt x="133062" y="77072"/>
                  <a:pt x="132717" y="74422"/>
                  <a:pt x="132083" y="70908"/>
                </a:cubicBezTo>
                <a:close/>
                <a:moveTo>
                  <a:pt x="320330" y="67510"/>
                </a:moveTo>
                <a:cubicBezTo>
                  <a:pt x="319639" y="71484"/>
                  <a:pt x="319408" y="71312"/>
                  <a:pt x="317738" y="74537"/>
                </a:cubicBezTo>
                <a:cubicBezTo>
                  <a:pt x="315549" y="78685"/>
                  <a:pt x="318371" y="74768"/>
                  <a:pt x="317968" y="80413"/>
                </a:cubicBezTo>
                <a:cubicBezTo>
                  <a:pt x="315146" y="82947"/>
                  <a:pt x="309904" y="84445"/>
                  <a:pt x="306966" y="87037"/>
                </a:cubicBezTo>
                <a:cubicBezTo>
                  <a:pt x="312035" y="88708"/>
                  <a:pt x="319063" y="87440"/>
                  <a:pt x="319293" y="92106"/>
                </a:cubicBezTo>
                <a:cubicBezTo>
                  <a:pt x="317335" y="92740"/>
                  <a:pt x="305123" y="90724"/>
                  <a:pt x="302876" y="89802"/>
                </a:cubicBezTo>
                <a:cubicBezTo>
                  <a:pt x="302473" y="85424"/>
                  <a:pt x="303855" y="85712"/>
                  <a:pt x="309385" y="81335"/>
                </a:cubicBezTo>
                <a:cubicBezTo>
                  <a:pt x="311459" y="79664"/>
                  <a:pt x="310307" y="81219"/>
                  <a:pt x="311517" y="78627"/>
                </a:cubicBezTo>
                <a:lnTo>
                  <a:pt x="309385" y="77590"/>
                </a:lnTo>
                <a:cubicBezTo>
                  <a:pt x="313302" y="75517"/>
                  <a:pt x="312784" y="75574"/>
                  <a:pt x="315664" y="70044"/>
                </a:cubicBezTo>
                <a:cubicBezTo>
                  <a:pt x="312381" y="71081"/>
                  <a:pt x="309097" y="72694"/>
                  <a:pt x="306160" y="71196"/>
                </a:cubicBezTo>
                <a:cubicBezTo>
                  <a:pt x="306966" y="68892"/>
                  <a:pt x="304143" y="70505"/>
                  <a:pt x="312323" y="68201"/>
                </a:cubicBezTo>
                <a:cubicBezTo>
                  <a:pt x="315779" y="67222"/>
                  <a:pt x="317162" y="66243"/>
                  <a:pt x="320330" y="67510"/>
                </a:cubicBezTo>
                <a:close/>
                <a:moveTo>
                  <a:pt x="127388" y="64723"/>
                </a:moveTo>
                <a:cubicBezTo>
                  <a:pt x="128353" y="66401"/>
                  <a:pt x="128137" y="68921"/>
                  <a:pt x="128397" y="69756"/>
                </a:cubicBezTo>
                <a:cubicBezTo>
                  <a:pt x="132544" y="68835"/>
                  <a:pt x="129952" y="64169"/>
                  <a:pt x="136807" y="66876"/>
                </a:cubicBezTo>
                <a:cubicBezTo>
                  <a:pt x="137901" y="69699"/>
                  <a:pt x="136979" y="72636"/>
                  <a:pt x="136173" y="76150"/>
                </a:cubicBezTo>
                <a:cubicBezTo>
                  <a:pt x="134848" y="82141"/>
                  <a:pt x="135367" y="81046"/>
                  <a:pt x="130586" y="80355"/>
                </a:cubicBezTo>
                <a:cubicBezTo>
                  <a:pt x="130470" y="82602"/>
                  <a:pt x="130758" y="86058"/>
                  <a:pt x="131853" y="87728"/>
                </a:cubicBezTo>
                <a:cubicBezTo>
                  <a:pt x="138247" y="85309"/>
                  <a:pt x="139168" y="72694"/>
                  <a:pt x="147751" y="74768"/>
                </a:cubicBezTo>
                <a:cubicBezTo>
                  <a:pt x="149134" y="83120"/>
                  <a:pt x="136979" y="82544"/>
                  <a:pt x="134906" y="91357"/>
                </a:cubicBezTo>
                <a:cubicBezTo>
                  <a:pt x="137210" y="92797"/>
                  <a:pt x="137959" y="91242"/>
                  <a:pt x="139456" y="93489"/>
                </a:cubicBezTo>
                <a:cubicBezTo>
                  <a:pt x="140378" y="94814"/>
                  <a:pt x="140090" y="97463"/>
                  <a:pt x="140666" y="99134"/>
                </a:cubicBezTo>
                <a:cubicBezTo>
                  <a:pt x="142394" y="99940"/>
                  <a:pt x="143373" y="99883"/>
                  <a:pt x="145159" y="100920"/>
                </a:cubicBezTo>
                <a:cubicBezTo>
                  <a:pt x="145447" y="107429"/>
                  <a:pt x="142279" y="101899"/>
                  <a:pt x="140896" y="108811"/>
                </a:cubicBezTo>
                <a:cubicBezTo>
                  <a:pt x="140148" y="112383"/>
                  <a:pt x="140090" y="115954"/>
                  <a:pt x="138996" y="119468"/>
                </a:cubicBezTo>
                <a:cubicBezTo>
                  <a:pt x="136749" y="126668"/>
                  <a:pt x="128800" y="133062"/>
                  <a:pt x="126035" y="129836"/>
                </a:cubicBezTo>
                <a:cubicBezTo>
                  <a:pt x="123846" y="124940"/>
                  <a:pt x="131219" y="127302"/>
                  <a:pt x="134042" y="122175"/>
                </a:cubicBezTo>
                <a:cubicBezTo>
                  <a:pt x="135770" y="119064"/>
                  <a:pt x="136288" y="111230"/>
                  <a:pt x="136634" y="107256"/>
                </a:cubicBezTo>
                <a:cubicBezTo>
                  <a:pt x="130528" y="107141"/>
                  <a:pt x="130010" y="103857"/>
                  <a:pt x="129433" y="97809"/>
                </a:cubicBezTo>
                <a:cubicBezTo>
                  <a:pt x="125804" y="99595"/>
                  <a:pt x="120044" y="111403"/>
                  <a:pt x="118835" y="114975"/>
                </a:cubicBezTo>
                <a:cubicBezTo>
                  <a:pt x="115782" y="114917"/>
                  <a:pt x="114342" y="114744"/>
                  <a:pt x="112383" y="112843"/>
                </a:cubicBezTo>
                <a:cubicBezTo>
                  <a:pt x="113132" y="109099"/>
                  <a:pt x="112786" y="113131"/>
                  <a:pt x="117682" y="105643"/>
                </a:cubicBezTo>
                <a:cubicBezTo>
                  <a:pt x="126496" y="92221"/>
                  <a:pt x="129606" y="96254"/>
                  <a:pt x="127475" y="85828"/>
                </a:cubicBezTo>
                <a:cubicBezTo>
                  <a:pt x="126899" y="83120"/>
                  <a:pt x="127302" y="83063"/>
                  <a:pt x="125459" y="81680"/>
                </a:cubicBezTo>
                <a:cubicBezTo>
                  <a:pt x="123270" y="86231"/>
                  <a:pt x="124192" y="88362"/>
                  <a:pt x="122867" y="92682"/>
                </a:cubicBezTo>
                <a:cubicBezTo>
                  <a:pt x="118835" y="92452"/>
                  <a:pt x="119180" y="90897"/>
                  <a:pt x="118086" y="86922"/>
                </a:cubicBezTo>
                <a:cubicBezTo>
                  <a:pt x="116934" y="82659"/>
                  <a:pt x="115839" y="83235"/>
                  <a:pt x="115033" y="79434"/>
                </a:cubicBezTo>
                <a:cubicBezTo>
                  <a:pt x="119871" y="80182"/>
                  <a:pt x="116934" y="82026"/>
                  <a:pt x="121715" y="83120"/>
                </a:cubicBezTo>
                <a:cubicBezTo>
                  <a:pt x="122752" y="79434"/>
                  <a:pt x="126553" y="75632"/>
                  <a:pt x="122233" y="68892"/>
                </a:cubicBezTo>
                <a:lnTo>
                  <a:pt x="119295" y="64745"/>
                </a:lnTo>
                <a:cubicBezTo>
                  <a:pt x="124278" y="62210"/>
                  <a:pt x="126424" y="63046"/>
                  <a:pt x="127388" y="64723"/>
                </a:cubicBezTo>
                <a:close/>
                <a:moveTo>
                  <a:pt x="233695" y="60598"/>
                </a:moveTo>
                <a:cubicBezTo>
                  <a:pt x="233522" y="63478"/>
                  <a:pt x="230181" y="66301"/>
                  <a:pt x="228511" y="68087"/>
                </a:cubicBezTo>
                <a:cubicBezTo>
                  <a:pt x="227301" y="69411"/>
                  <a:pt x="223845" y="72868"/>
                  <a:pt x="222577" y="73616"/>
                </a:cubicBezTo>
                <a:cubicBezTo>
                  <a:pt x="223557" y="70103"/>
                  <a:pt x="225515" y="69527"/>
                  <a:pt x="226782" y="66128"/>
                </a:cubicBezTo>
                <a:cubicBezTo>
                  <a:pt x="224709" y="66934"/>
                  <a:pt x="211633" y="75172"/>
                  <a:pt x="210078" y="77764"/>
                </a:cubicBezTo>
                <a:cubicBezTo>
                  <a:pt x="207831" y="78397"/>
                  <a:pt x="207889" y="78858"/>
                  <a:pt x="206045" y="80529"/>
                </a:cubicBezTo>
                <a:cubicBezTo>
                  <a:pt x="204490" y="81969"/>
                  <a:pt x="203396" y="82430"/>
                  <a:pt x="202589" y="83582"/>
                </a:cubicBezTo>
                <a:cubicBezTo>
                  <a:pt x="198039" y="84676"/>
                  <a:pt x="195734" y="84791"/>
                  <a:pt x="190723" y="84561"/>
                </a:cubicBezTo>
                <a:cubicBezTo>
                  <a:pt x="191702" y="81681"/>
                  <a:pt x="192566" y="81796"/>
                  <a:pt x="195619" y="80529"/>
                </a:cubicBezTo>
                <a:cubicBezTo>
                  <a:pt x="201264" y="78167"/>
                  <a:pt x="206045" y="74596"/>
                  <a:pt x="211575" y="71370"/>
                </a:cubicBezTo>
                <a:cubicBezTo>
                  <a:pt x="220619" y="66128"/>
                  <a:pt x="227647" y="59849"/>
                  <a:pt x="233695" y="60598"/>
                </a:cubicBezTo>
                <a:close/>
                <a:moveTo>
                  <a:pt x="326723" y="50633"/>
                </a:moveTo>
                <a:cubicBezTo>
                  <a:pt x="330928" y="50633"/>
                  <a:pt x="333405" y="51036"/>
                  <a:pt x="335940" y="52995"/>
                </a:cubicBezTo>
                <a:cubicBezTo>
                  <a:pt x="334845" y="57142"/>
                  <a:pt x="328682" y="56278"/>
                  <a:pt x="323497" y="59273"/>
                </a:cubicBezTo>
                <a:cubicBezTo>
                  <a:pt x="324649" y="60080"/>
                  <a:pt x="325456" y="60598"/>
                  <a:pt x="326493" y="61866"/>
                </a:cubicBezTo>
                <a:lnTo>
                  <a:pt x="317219" y="62730"/>
                </a:lnTo>
                <a:cubicBezTo>
                  <a:pt x="315375" y="60368"/>
                  <a:pt x="315318" y="60886"/>
                  <a:pt x="315433" y="56739"/>
                </a:cubicBezTo>
                <a:lnTo>
                  <a:pt x="318256" y="55184"/>
                </a:lnTo>
                <a:cubicBezTo>
                  <a:pt x="319926" y="56451"/>
                  <a:pt x="319120" y="55472"/>
                  <a:pt x="319638" y="58237"/>
                </a:cubicBezTo>
                <a:cubicBezTo>
                  <a:pt x="323728" y="57315"/>
                  <a:pt x="327414" y="55356"/>
                  <a:pt x="330295" y="53571"/>
                </a:cubicBezTo>
                <a:lnTo>
                  <a:pt x="327126" y="51151"/>
                </a:lnTo>
                <a:cubicBezTo>
                  <a:pt x="327011" y="50863"/>
                  <a:pt x="326838" y="50806"/>
                  <a:pt x="326723" y="50633"/>
                </a:cubicBezTo>
                <a:close/>
                <a:moveTo>
                  <a:pt x="309069" y="45383"/>
                </a:moveTo>
                <a:cubicBezTo>
                  <a:pt x="311560" y="44238"/>
                  <a:pt x="312698" y="44929"/>
                  <a:pt x="313072" y="48674"/>
                </a:cubicBezTo>
                <a:cubicBezTo>
                  <a:pt x="310768" y="50863"/>
                  <a:pt x="304431" y="51957"/>
                  <a:pt x="300975" y="53628"/>
                </a:cubicBezTo>
                <a:cubicBezTo>
                  <a:pt x="297231" y="55471"/>
                  <a:pt x="293026" y="56969"/>
                  <a:pt x="290952" y="59734"/>
                </a:cubicBezTo>
                <a:cubicBezTo>
                  <a:pt x="299881" y="59906"/>
                  <a:pt x="298037" y="55874"/>
                  <a:pt x="303913" y="55298"/>
                </a:cubicBezTo>
                <a:cubicBezTo>
                  <a:pt x="306275" y="59042"/>
                  <a:pt x="303337" y="60367"/>
                  <a:pt x="299708" y="62038"/>
                </a:cubicBezTo>
                <a:cubicBezTo>
                  <a:pt x="296425" y="63535"/>
                  <a:pt x="295849" y="65609"/>
                  <a:pt x="294696" y="72291"/>
                </a:cubicBezTo>
                <a:cubicBezTo>
                  <a:pt x="300226" y="70736"/>
                  <a:pt x="309616" y="62211"/>
                  <a:pt x="312035" y="61519"/>
                </a:cubicBezTo>
                <a:cubicBezTo>
                  <a:pt x="307830" y="65091"/>
                  <a:pt x="309846" y="64169"/>
                  <a:pt x="302934" y="69411"/>
                </a:cubicBezTo>
                <a:cubicBezTo>
                  <a:pt x="300169" y="71542"/>
                  <a:pt x="294696" y="74653"/>
                  <a:pt x="293199" y="77648"/>
                </a:cubicBezTo>
                <a:lnTo>
                  <a:pt x="288130" y="84100"/>
                </a:lnTo>
                <a:cubicBezTo>
                  <a:pt x="287611" y="83236"/>
                  <a:pt x="287093" y="82084"/>
                  <a:pt x="286862" y="80643"/>
                </a:cubicBezTo>
                <a:cubicBezTo>
                  <a:pt x="284097" y="81911"/>
                  <a:pt x="280065" y="84388"/>
                  <a:pt x="277300" y="83869"/>
                </a:cubicBezTo>
                <a:cubicBezTo>
                  <a:pt x="276091" y="81047"/>
                  <a:pt x="276436" y="79146"/>
                  <a:pt x="279489" y="77475"/>
                </a:cubicBezTo>
                <a:cubicBezTo>
                  <a:pt x="290895" y="71197"/>
                  <a:pt x="287611" y="76842"/>
                  <a:pt x="291183" y="69641"/>
                </a:cubicBezTo>
                <a:cubicBezTo>
                  <a:pt x="292277" y="67452"/>
                  <a:pt x="293487" y="65782"/>
                  <a:pt x="294236" y="63363"/>
                </a:cubicBezTo>
                <a:cubicBezTo>
                  <a:pt x="289973" y="63363"/>
                  <a:pt x="282600" y="64227"/>
                  <a:pt x="288533" y="58639"/>
                </a:cubicBezTo>
                <a:cubicBezTo>
                  <a:pt x="290146" y="57141"/>
                  <a:pt x="294639" y="54549"/>
                  <a:pt x="296943" y="53109"/>
                </a:cubicBezTo>
                <a:cubicBezTo>
                  <a:pt x="302732" y="49509"/>
                  <a:pt x="306577" y="46528"/>
                  <a:pt x="309069" y="45383"/>
                </a:cubicBezTo>
                <a:close/>
                <a:moveTo>
                  <a:pt x="219006" y="39688"/>
                </a:moveTo>
                <a:cubicBezTo>
                  <a:pt x="223384" y="39688"/>
                  <a:pt x="222923" y="41243"/>
                  <a:pt x="225285" y="42511"/>
                </a:cubicBezTo>
                <a:cubicBezTo>
                  <a:pt x="225803" y="49596"/>
                  <a:pt x="221886" y="52764"/>
                  <a:pt x="218718" y="56911"/>
                </a:cubicBezTo>
                <a:cubicBezTo>
                  <a:pt x="216241" y="60195"/>
                  <a:pt x="212093" y="66589"/>
                  <a:pt x="209674" y="67568"/>
                </a:cubicBezTo>
                <a:cubicBezTo>
                  <a:pt x="210653" y="61116"/>
                  <a:pt x="219294" y="50114"/>
                  <a:pt x="219409" y="43432"/>
                </a:cubicBezTo>
                <a:cubicBezTo>
                  <a:pt x="218891" y="43547"/>
                  <a:pt x="203741" y="54607"/>
                  <a:pt x="203453" y="44584"/>
                </a:cubicBezTo>
                <a:lnTo>
                  <a:pt x="205757" y="43951"/>
                </a:lnTo>
                <a:cubicBezTo>
                  <a:pt x="206679" y="43720"/>
                  <a:pt x="207024" y="43778"/>
                  <a:pt x="208119" y="43490"/>
                </a:cubicBezTo>
                <a:cubicBezTo>
                  <a:pt x="210250" y="42856"/>
                  <a:pt x="210135" y="42741"/>
                  <a:pt x="211229" y="41474"/>
                </a:cubicBezTo>
                <a:cubicBezTo>
                  <a:pt x="214052" y="41301"/>
                  <a:pt x="215434" y="39688"/>
                  <a:pt x="219006" y="39688"/>
                </a:cubicBezTo>
                <a:close/>
                <a:moveTo>
                  <a:pt x="235135" y="21600"/>
                </a:moveTo>
                <a:cubicBezTo>
                  <a:pt x="187324" y="24365"/>
                  <a:pt x="148096" y="38017"/>
                  <a:pt x="111807" y="64687"/>
                </a:cubicBezTo>
                <a:lnTo>
                  <a:pt x="96369" y="77072"/>
                </a:lnTo>
                <a:cubicBezTo>
                  <a:pt x="68835" y="102590"/>
                  <a:pt x="51496" y="126783"/>
                  <a:pt x="38478" y="158004"/>
                </a:cubicBezTo>
                <a:cubicBezTo>
                  <a:pt x="9100" y="228280"/>
                  <a:pt x="17856" y="307830"/>
                  <a:pt x="61865" y="370790"/>
                </a:cubicBezTo>
                <a:cubicBezTo>
                  <a:pt x="105528" y="433231"/>
                  <a:pt x="176783" y="468484"/>
                  <a:pt x="252473" y="465143"/>
                </a:cubicBezTo>
                <a:cubicBezTo>
                  <a:pt x="297058" y="463127"/>
                  <a:pt x="344062" y="446537"/>
                  <a:pt x="375167" y="421768"/>
                </a:cubicBezTo>
                <a:cubicBezTo>
                  <a:pt x="376607" y="420616"/>
                  <a:pt x="378105" y="419464"/>
                  <a:pt x="379545" y="418312"/>
                </a:cubicBezTo>
                <a:cubicBezTo>
                  <a:pt x="388819" y="411054"/>
                  <a:pt x="397575" y="404142"/>
                  <a:pt x="404545" y="395674"/>
                </a:cubicBezTo>
                <a:cubicBezTo>
                  <a:pt x="405985" y="393946"/>
                  <a:pt x="407540" y="392218"/>
                  <a:pt x="409211" y="390432"/>
                </a:cubicBezTo>
                <a:cubicBezTo>
                  <a:pt x="411630" y="387782"/>
                  <a:pt x="414453" y="384730"/>
                  <a:pt x="417506" y="380813"/>
                </a:cubicBezTo>
                <a:cubicBezTo>
                  <a:pt x="450454" y="338705"/>
                  <a:pt x="467390" y="286747"/>
                  <a:pt x="465143" y="234501"/>
                </a:cubicBezTo>
                <a:cubicBezTo>
                  <a:pt x="462090" y="162900"/>
                  <a:pt x="423554" y="95102"/>
                  <a:pt x="364568" y="57602"/>
                </a:cubicBezTo>
                <a:cubicBezTo>
                  <a:pt x="335997" y="39457"/>
                  <a:pt x="290376" y="18432"/>
                  <a:pt x="235135" y="21600"/>
                </a:cubicBezTo>
                <a:close/>
                <a:moveTo>
                  <a:pt x="235019" y="19815"/>
                </a:moveTo>
                <a:cubicBezTo>
                  <a:pt x="290721" y="16646"/>
                  <a:pt x="336689" y="37787"/>
                  <a:pt x="365490" y="56105"/>
                </a:cubicBezTo>
                <a:cubicBezTo>
                  <a:pt x="424936" y="93950"/>
                  <a:pt x="463818" y="162267"/>
                  <a:pt x="466871" y="234386"/>
                </a:cubicBezTo>
                <a:cubicBezTo>
                  <a:pt x="469118" y="287092"/>
                  <a:pt x="452067" y="339454"/>
                  <a:pt x="418888" y="381907"/>
                </a:cubicBezTo>
                <a:cubicBezTo>
                  <a:pt x="415777" y="385882"/>
                  <a:pt x="412955" y="388935"/>
                  <a:pt x="410478" y="391642"/>
                </a:cubicBezTo>
                <a:cubicBezTo>
                  <a:pt x="408865" y="393428"/>
                  <a:pt x="407310" y="395098"/>
                  <a:pt x="405870" y="396826"/>
                </a:cubicBezTo>
                <a:cubicBezTo>
                  <a:pt x="398727" y="405409"/>
                  <a:pt x="389914" y="412379"/>
                  <a:pt x="380582" y="419752"/>
                </a:cubicBezTo>
                <a:cubicBezTo>
                  <a:pt x="379142" y="420904"/>
                  <a:pt x="377644" y="422056"/>
                  <a:pt x="376204" y="423208"/>
                </a:cubicBezTo>
                <a:cubicBezTo>
                  <a:pt x="344868" y="448150"/>
                  <a:pt x="297461" y="464913"/>
                  <a:pt x="252531" y="466929"/>
                </a:cubicBezTo>
                <a:cubicBezTo>
                  <a:pt x="249190" y="467102"/>
                  <a:pt x="245849" y="467159"/>
                  <a:pt x="242508" y="467159"/>
                </a:cubicBezTo>
                <a:cubicBezTo>
                  <a:pt x="169986" y="467159"/>
                  <a:pt x="102532" y="432022"/>
                  <a:pt x="60482" y="371711"/>
                </a:cubicBezTo>
                <a:cubicBezTo>
                  <a:pt x="16128" y="308290"/>
                  <a:pt x="7315" y="228107"/>
                  <a:pt x="36865" y="157255"/>
                </a:cubicBezTo>
                <a:cubicBezTo>
                  <a:pt x="49999" y="125804"/>
                  <a:pt x="67452" y="101438"/>
                  <a:pt x="95217" y="75690"/>
                </a:cubicBezTo>
                <a:lnTo>
                  <a:pt x="110712" y="63247"/>
                </a:lnTo>
                <a:cubicBezTo>
                  <a:pt x="147348" y="36347"/>
                  <a:pt x="186863" y="22580"/>
                  <a:pt x="235019" y="19815"/>
                </a:cubicBezTo>
                <a:close/>
                <a:moveTo>
                  <a:pt x="230066" y="9965"/>
                </a:moveTo>
                <a:cubicBezTo>
                  <a:pt x="183465" y="12500"/>
                  <a:pt x="136346" y="30299"/>
                  <a:pt x="101900" y="57373"/>
                </a:cubicBezTo>
                <a:cubicBezTo>
                  <a:pt x="90149" y="66589"/>
                  <a:pt x="80471" y="74826"/>
                  <a:pt x="71601" y="84964"/>
                </a:cubicBezTo>
                <a:cubicBezTo>
                  <a:pt x="62730" y="95103"/>
                  <a:pt x="54032" y="104953"/>
                  <a:pt x="46140" y="118029"/>
                </a:cubicBezTo>
                <a:cubicBezTo>
                  <a:pt x="20852" y="159906"/>
                  <a:pt x="6567" y="203742"/>
                  <a:pt x="9850" y="256621"/>
                </a:cubicBezTo>
                <a:cubicBezTo>
                  <a:pt x="12961" y="306505"/>
                  <a:pt x="32718" y="356850"/>
                  <a:pt x="63766" y="392910"/>
                </a:cubicBezTo>
                <a:cubicBezTo>
                  <a:pt x="76900" y="408175"/>
                  <a:pt x="85252" y="416182"/>
                  <a:pt x="100748" y="428451"/>
                </a:cubicBezTo>
                <a:cubicBezTo>
                  <a:pt x="143028" y="461918"/>
                  <a:pt x="200574" y="479890"/>
                  <a:pt x="256621" y="476722"/>
                </a:cubicBezTo>
                <a:cubicBezTo>
                  <a:pt x="380698" y="469752"/>
                  <a:pt x="484095" y="363417"/>
                  <a:pt x="476722" y="230239"/>
                </a:cubicBezTo>
                <a:cubicBezTo>
                  <a:pt x="469867" y="105759"/>
                  <a:pt x="363072" y="2707"/>
                  <a:pt x="230066" y="9965"/>
                </a:cubicBezTo>
                <a:close/>
                <a:moveTo>
                  <a:pt x="232082" y="0"/>
                </a:moveTo>
                <a:lnTo>
                  <a:pt x="254490" y="0"/>
                </a:lnTo>
                <a:cubicBezTo>
                  <a:pt x="260308" y="2247"/>
                  <a:pt x="296828" y="-518"/>
                  <a:pt x="346943" y="23272"/>
                </a:cubicBezTo>
                <a:cubicBezTo>
                  <a:pt x="373267" y="35771"/>
                  <a:pt x="402530" y="56451"/>
                  <a:pt x="421827" y="78110"/>
                </a:cubicBezTo>
                <a:cubicBezTo>
                  <a:pt x="428048" y="85137"/>
                  <a:pt x="435824" y="94411"/>
                  <a:pt x="441181" y="102015"/>
                </a:cubicBezTo>
                <a:cubicBezTo>
                  <a:pt x="458405" y="126669"/>
                  <a:pt x="469867" y="149883"/>
                  <a:pt x="478278" y="179952"/>
                </a:cubicBezTo>
                <a:cubicBezTo>
                  <a:pt x="480351" y="187498"/>
                  <a:pt x="482022" y="195389"/>
                  <a:pt x="483347" y="203396"/>
                </a:cubicBezTo>
                <a:cubicBezTo>
                  <a:pt x="484326" y="209444"/>
                  <a:pt x="485017" y="224997"/>
                  <a:pt x="486688" y="229029"/>
                </a:cubicBezTo>
                <a:lnTo>
                  <a:pt x="486688" y="256564"/>
                </a:lnTo>
                <a:cubicBezTo>
                  <a:pt x="485651" y="259271"/>
                  <a:pt x="484326" y="277531"/>
                  <a:pt x="483462" y="282715"/>
                </a:cubicBezTo>
                <a:cubicBezTo>
                  <a:pt x="468139" y="376896"/>
                  <a:pt x="398613" y="453105"/>
                  <a:pt x="306736" y="478335"/>
                </a:cubicBezTo>
                <a:cubicBezTo>
                  <a:pt x="299363" y="480351"/>
                  <a:pt x="291068" y="482252"/>
                  <a:pt x="283291" y="483462"/>
                </a:cubicBezTo>
                <a:cubicBezTo>
                  <a:pt x="277416" y="484383"/>
                  <a:pt x="261806" y="485075"/>
                  <a:pt x="257773" y="486745"/>
                </a:cubicBezTo>
                <a:lnTo>
                  <a:pt x="232140" y="486745"/>
                </a:lnTo>
                <a:cubicBezTo>
                  <a:pt x="230009" y="485939"/>
                  <a:pt x="210654" y="484499"/>
                  <a:pt x="205931" y="483807"/>
                </a:cubicBezTo>
                <a:cubicBezTo>
                  <a:pt x="197751" y="482598"/>
                  <a:pt x="189571" y="480870"/>
                  <a:pt x="181680" y="478738"/>
                </a:cubicBezTo>
                <a:cubicBezTo>
                  <a:pt x="166357" y="474649"/>
                  <a:pt x="152187" y="469349"/>
                  <a:pt x="138881" y="462955"/>
                </a:cubicBezTo>
                <a:cubicBezTo>
                  <a:pt x="106854" y="447575"/>
                  <a:pt x="80587" y="426665"/>
                  <a:pt x="60022" y="403048"/>
                </a:cubicBezTo>
                <a:cubicBezTo>
                  <a:pt x="58697" y="401550"/>
                  <a:pt x="58237" y="400686"/>
                  <a:pt x="56854" y="399246"/>
                </a:cubicBezTo>
                <a:cubicBezTo>
                  <a:pt x="54204" y="396481"/>
                  <a:pt x="52822" y="394235"/>
                  <a:pt x="50287" y="391124"/>
                </a:cubicBezTo>
                <a:cubicBezTo>
                  <a:pt x="40552" y="379085"/>
                  <a:pt x="30184" y="360767"/>
                  <a:pt x="22868" y="346021"/>
                </a:cubicBezTo>
                <a:cubicBezTo>
                  <a:pt x="13018" y="326090"/>
                  <a:pt x="5933" y="301091"/>
                  <a:pt x="2592" y="278453"/>
                </a:cubicBezTo>
                <a:cubicBezTo>
                  <a:pt x="1786" y="273038"/>
                  <a:pt x="979" y="255988"/>
                  <a:pt x="0" y="252704"/>
                </a:cubicBezTo>
                <a:lnTo>
                  <a:pt x="0" y="230815"/>
                </a:lnTo>
                <a:cubicBezTo>
                  <a:pt x="864" y="228511"/>
                  <a:pt x="2362" y="209502"/>
                  <a:pt x="3226" y="204606"/>
                </a:cubicBezTo>
                <a:cubicBezTo>
                  <a:pt x="4493" y="196541"/>
                  <a:pt x="6164" y="188650"/>
                  <a:pt x="8237" y="180989"/>
                </a:cubicBezTo>
                <a:cubicBezTo>
                  <a:pt x="19124" y="140724"/>
                  <a:pt x="33986" y="116704"/>
                  <a:pt x="58121" y="85886"/>
                </a:cubicBezTo>
                <a:cubicBezTo>
                  <a:pt x="65034" y="77073"/>
                  <a:pt x="75057" y="67856"/>
                  <a:pt x="83352" y="60253"/>
                </a:cubicBezTo>
                <a:cubicBezTo>
                  <a:pt x="115206" y="31048"/>
                  <a:pt x="162728" y="9389"/>
                  <a:pt x="206507" y="2823"/>
                </a:cubicBezTo>
                <a:cubicBezTo>
                  <a:pt x="211057" y="2189"/>
                  <a:pt x="229893" y="806"/>
                  <a:pt x="232082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 w="567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58951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iSlîďé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íṡḷíḋê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9093E4AE-BA3D-4133-AC9E-A711F7A20652}"/>
              </a:ext>
            </a:extLst>
          </p:cNvPr>
          <p:cNvGrpSpPr>
            <a:grpSpLocks noChangeAspect="1"/>
          </p:cNvGrpSpPr>
          <p:nvPr>
            <p:custDataLst>
              <p:tags r:id="rId2"/>
            </p:custDataLst>
          </p:nvPr>
        </p:nvGrpSpPr>
        <p:grpSpPr>
          <a:xfrm>
            <a:off x="869949" y="1060450"/>
            <a:ext cx="10452101" cy="4737100"/>
            <a:chOff x="1066799" y="1219200"/>
            <a:chExt cx="10452101" cy="4737100"/>
          </a:xfrm>
        </p:grpSpPr>
        <p:sp>
          <p:nvSpPr>
            <p:cNvPr id="3" name="íślíḓè">
              <a:extLst>
                <a:ext uri="{FF2B5EF4-FFF2-40B4-BE49-F238E27FC236}">
                  <a16:creationId xmlns:a16="http://schemas.microsoft.com/office/drawing/2014/main" id="{370B80CA-8851-421B-9144-D419F8556B2F}"/>
                </a:ext>
              </a:extLst>
            </p:cNvPr>
            <p:cNvSpPr/>
            <p:nvPr/>
          </p:nvSpPr>
          <p:spPr bwMode="auto">
            <a:xfrm>
              <a:off x="4432300" y="2705100"/>
              <a:ext cx="7086600" cy="32512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algn="ctr"/>
              <a:endParaRPr lang="zh-CN" altLang="en-US" dirty="0">
                <a:solidFill>
                  <a:schemeClr val="lt1"/>
                </a:solidFill>
              </a:endParaRPr>
            </a:p>
          </p:txBody>
        </p:sp>
        <p:sp>
          <p:nvSpPr>
            <p:cNvPr id="4" name="îS1ïḑê">
              <a:extLst>
                <a:ext uri="{FF2B5EF4-FFF2-40B4-BE49-F238E27FC236}">
                  <a16:creationId xmlns:a16="http://schemas.microsoft.com/office/drawing/2014/main" id="{E06286B0-4929-463F-9DAD-0DAE7494F9D7}"/>
                </a:ext>
              </a:extLst>
            </p:cNvPr>
            <p:cNvSpPr/>
            <p:nvPr/>
          </p:nvSpPr>
          <p:spPr bwMode="auto">
            <a:xfrm>
              <a:off x="1066799" y="1219200"/>
              <a:ext cx="4114800" cy="4419600"/>
            </a:xfrm>
            <a:prstGeom prst="rect">
              <a:avLst/>
            </a:prstGeom>
            <a:blipFill>
              <a:blip r:embed="rId4" cstate="screen">
                <a:duotone>
                  <a:prstClr val="black"/>
                  <a:schemeClr val="tx2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 l="-120240" r="-119500"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5" name="ïšľíďê">
              <a:extLst>
                <a:ext uri="{FF2B5EF4-FFF2-40B4-BE49-F238E27FC236}">
                  <a16:creationId xmlns:a16="http://schemas.microsoft.com/office/drawing/2014/main" id="{DFE234D0-722B-4BD5-92D9-A07EB7117005}"/>
                </a:ext>
              </a:extLst>
            </p:cNvPr>
            <p:cNvSpPr txBox="1"/>
            <p:nvPr/>
          </p:nvSpPr>
          <p:spPr>
            <a:xfrm>
              <a:off x="5334000" y="1616930"/>
              <a:ext cx="5271538" cy="113607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buSzPct val="25000"/>
              </a:pPr>
              <a:r>
                <a:rPr lang="en-US" sz="2800" b="1" dirty="0"/>
                <a:t>Unified fonts make reading</a:t>
              </a:r>
            </a:p>
            <a:p>
              <a:pPr>
                <a:buSzPct val="25000"/>
              </a:pPr>
              <a:r>
                <a:rPr lang="en-US" sz="2800" b="1"/>
                <a:t>more flu</a:t>
              </a:r>
              <a:r>
                <a:rPr lang="en-US" sz="100" b="1"/>
                <a:t> </a:t>
              </a:r>
              <a:r>
                <a:rPr lang="en-US" sz="2800" b="1"/>
                <a:t>ent</a:t>
              </a:r>
              <a:r>
                <a:rPr lang="en-US" sz="2800" b="1" dirty="0"/>
                <a:t>.</a:t>
              </a:r>
            </a:p>
          </p:txBody>
        </p:sp>
        <p:sp>
          <p:nvSpPr>
            <p:cNvPr id="6" name="ísḻîḍe">
              <a:extLst>
                <a:ext uri="{FF2B5EF4-FFF2-40B4-BE49-F238E27FC236}">
                  <a16:creationId xmlns:a16="http://schemas.microsoft.com/office/drawing/2014/main" id="{87D3375A-4D4F-45A7-B0CA-0703AB5EC998}"/>
                </a:ext>
              </a:extLst>
            </p:cNvPr>
            <p:cNvSpPr txBox="1"/>
            <p:nvPr/>
          </p:nvSpPr>
          <p:spPr>
            <a:xfrm>
              <a:off x="6731002" y="3289103"/>
              <a:ext cx="4647473" cy="110413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r">
                <a:lnSpc>
                  <a:spcPct val="150000"/>
                </a:lnSpc>
                <a:buSzPct val="25000"/>
              </a:pPr>
              <a:r>
                <a:rPr lang="en-US" altLang="zh-CN" sz="1100" dirty="0"/>
                <a:t>Theme color makes PPT more convenient to change.</a:t>
              </a:r>
            </a:p>
            <a:p>
              <a:pPr algn="r">
                <a:lnSpc>
                  <a:spcPct val="150000"/>
                </a:lnSpc>
                <a:buSzPct val="25000"/>
              </a:pPr>
              <a:r>
                <a:rPr lang="en-US" altLang="zh-CN" sz="1100" dirty="0"/>
                <a:t>Adjust the spacing to adapt to Chinese typesetting, use the reference line</a:t>
              </a:r>
              <a:r>
                <a:rPr lang="en-US" altLang="zh-CN" sz="100" dirty="0"/>
                <a:t> </a:t>
              </a:r>
              <a:r>
                <a:rPr lang="en-US" altLang="zh-CN" sz="1100" dirty="0"/>
                <a:t> in PPT……</a:t>
              </a:r>
            </a:p>
          </p:txBody>
        </p:sp>
        <p:sp>
          <p:nvSpPr>
            <p:cNvPr id="7" name="î$ḻîďé">
              <a:extLst>
                <a:ext uri="{FF2B5EF4-FFF2-40B4-BE49-F238E27FC236}">
                  <a16:creationId xmlns:a16="http://schemas.microsoft.com/office/drawing/2014/main" id="{4007BD0C-89FB-4D63-9AF6-36AB1540C24C}"/>
                </a:ext>
              </a:extLst>
            </p:cNvPr>
            <p:cNvSpPr txBox="1"/>
            <p:nvPr/>
          </p:nvSpPr>
          <p:spPr>
            <a:xfrm>
              <a:off x="6731002" y="4393240"/>
              <a:ext cx="4647473" cy="110413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r">
                <a:lnSpc>
                  <a:spcPct val="150000"/>
                </a:lnSpc>
                <a:buSzPct val="25000"/>
              </a:pPr>
              <a:r>
                <a:rPr lang="en-US" altLang="zh-CN" sz="1100" dirty="0"/>
                <a:t>Unified fonts make reading more fluent.</a:t>
              </a:r>
            </a:p>
            <a:p>
              <a:pPr algn="r">
                <a:lnSpc>
                  <a:spcPct val="150000"/>
                </a:lnSpc>
                <a:buSzPct val="25000"/>
              </a:pPr>
              <a:r>
                <a:rPr lang="en-US" altLang="zh-CN" sz="1100" dirty="0"/>
                <a:t>Theme color makes PPT  more convenient to change.</a:t>
              </a:r>
            </a:p>
            <a:p>
              <a:pPr algn="r">
                <a:lnSpc>
                  <a:spcPct val="150000"/>
                </a:lnSpc>
                <a:buSzPct val="25000"/>
              </a:pPr>
              <a:r>
                <a:rPr lang="en-US" altLang="zh-CN" sz="1100" dirty="0"/>
                <a:t>Adjust the spacing to adapt to Chinese typesetting, use the reference line in PPT.</a:t>
              </a:r>
            </a:p>
          </p:txBody>
        </p:sp>
        <p:sp>
          <p:nvSpPr>
            <p:cNvPr id="12" name="íşḻïḋê">
              <a:extLst>
                <a:ext uri="{FF2B5EF4-FFF2-40B4-BE49-F238E27FC236}">
                  <a16:creationId xmlns:a16="http://schemas.microsoft.com/office/drawing/2014/main" id="{3E7D207D-63FC-42AD-8CCA-6DEC2A3E1B61}"/>
                </a:ext>
              </a:extLst>
            </p:cNvPr>
            <p:cNvSpPr txBox="1"/>
            <p:nvPr/>
          </p:nvSpPr>
          <p:spPr>
            <a:xfrm>
              <a:off x="5334000" y="2868754"/>
              <a:ext cx="838200" cy="56024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buSzPct val="25000"/>
              </a:pPr>
              <a:r>
                <a:rPr lang="en-US" sz="2800" b="1" dirty="0">
                  <a:solidFill>
                    <a:schemeClr val="accent1"/>
                  </a:solidFill>
                </a:rPr>
                <a:t>0</a:t>
              </a:r>
              <a:r>
                <a:rPr lang="en-US" sz="100" b="1" dirty="0">
                  <a:solidFill>
                    <a:schemeClr val="accent1"/>
                  </a:solidFill>
                </a:rPr>
                <a:t> </a:t>
              </a:r>
              <a:r>
                <a:rPr lang="en-US" sz="2800" b="1" dirty="0">
                  <a:solidFill>
                    <a:schemeClr val="accent1"/>
                  </a:solidFill>
                </a:rPr>
                <a:t>1</a:t>
              </a:r>
            </a:p>
          </p:txBody>
        </p:sp>
        <p:cxnSp>
          <p:nvCxnSpPr>
            <p:cNvPr id="9" name="îṡlíḑè">
              <a:extLst>
                <a:ext uri="{FF2B5EF4-FFF2-40B4-BE49-F238E27FC236}">
                  <a16:creationId xmlns:a16="http://schemas.microsoft.com/office/drawing/2014/main" id="{DB8B61AB-90B0-4F82-A1F1-415CBD865BF8}"/>
                </a:ext>
              </a:extLst>
            </p:cNvPr>
            <p:cNvCxnSpPr>
              <a:cxnSpLocks/>
            </p:cNvCxnSpPr>
            <p:nvPr/>
          </p:nvCxnSpPr>
          <p:spPr>
            <a:xfrm>
              <a:off x="6858002" y="4271153"/>
              <a:ext cx="4429123" cy="0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ï$ľíḑe">
            <a:extLst>
              <a:ext uri="{FF2B5EF4-FFF2-40B4-BE49-F238E27FC236}">
                <a16:creationId xmlns:a16="http://schemas.microsoft.com/office/drawing/2014/main" id="{408E92CD-ECB2-441A-8481-19220051F125}"/>
              </a:ext>
            </a:extLst>
          </p:cNvPr>
          <p:cNvSpPr/>
          <p:nvPr/>
        </p:nvSpPr>
        <p:spPr>
          <a:xfrm>
            <a:off x="11576377" y="6284427"/>
            <a:ext cx="486688" cy="486745"/>
          </a:xfrm>
          <a:custGeom>
            <a:avLst/>
            <a:gdLst>
              <a:gd name="connsiteX0" fmla="*/ 204778 w 486688"/>
              <a:gd name="connsiteY0" fmla="*/ 430927 h 486745"/>
              <a:gd name="connsiteX1" fmla="*/ 201566 w 486688"/>
              <a:gd name="connsiteY1" fmla="*/ 433131 h 486745"/>
              <a:gd name="connsiteX2" fmla="*/ 201212 w 486688"/>
              <a:gd name="connsiteY2" fmla="*/ 433108 h 486745"/>
              <a:gd name="connsiteX3" fmla="*/ 217652 w 486688"/>
              <a:gd name="connsiteY3" fmla="*/ 420898 h 486745"/>
              <a:gd name="connsiteX4" fmla="*/ 222463 w 486688"/>
              <a:gd name="connsiteY4" fmla="*/ 427356 h 486745"/>
              <a:gd name="connsiteX5" fmla="*/ 217336 w 486688"/>
              <a:gd name="connsiteY5" fmla="*/ 422172 h 486745"/>
              <a:gd name="connsiteX6" fmla="*/ 212094 w 486688"/>
              <a:gd name="connsiteY6" fmla="*/ 427587 h 486745"/>
              <a:gd name="connsiteX7" fmla="*/ 222117 w 486688"/>
              <a:gd name="connsiteY7" fmla="*/ 432598 h 486745"/>
              <a:gd name="connsiteX8" fmla="*/ 214110 w 486688"/>
              <a:gd name="connsiteY8" fmla="*/ 438762 h 486745"/>
              <a:gd name="connsiteX9" fmla="*/ 208523 w 486688"/>
              <a:gd name="connsiteY9" fmla="*/ 428912 h 486745"/>
              <a:gd name="connsiteX10" fmla="*/ 217652 w 486688"/>
              <a:gd name="connsiteY10" fmla="*/ 420898 h 486745"/>
              <a:gd name="connsiteX11" fmla="*/ 249767 w 486688"/>
              <a:gd name="connsiteY11" fmla="*/ 420156 h 486745"/>
              <a:gd name="connsiteX12" fmla="*/ 249997 w 486688"/>
              <a:gd name="connsiteY12" fmla="*/ 423036 h 486745"/>
              <a:gd name="connsiteX13" fmla="*/ 259847 w 486688"/>
              <a:gd name="connsiteY13" fmla="*/ 429488 h 486745"/>
              <a:gd name="connsiteX14" fmla="*/ 262266 w 486688"/>
              <a:gd name="connsiteY14" fmla="*/ 438416 h 486745"/>
              <a:gd name="connsiteX15" fmla="*/ 254029 w 486688"/>
              <a:gd name="connsiteY15" fmla="*/ 438359 h 486745"/>
              <a:gd name="connsiteX16" fmla="*/ 256506 w 486688"/>
              <a:gd name="connsiteY16" fmla="*/ 436573 h 486745"/>
              <a:gd name="connsiteX17" fmla="*/ 255988 w 486688"/>
              <a:gd name="connsiteY17" fmla="*/ 423324 h 486745"/>
              <a:gd name="connsiteX18" fmla="*/ 249939 w 486688"/>
              <a:gd name="connsiteY18" fmla="*/ 434960 h 486745"/>
              <a:gd name="connsiteX19" fmla="*/ 252359 w 486688"/>
              <a:gd name="connsiteY19" fmla="*/ 438359 h 486745"/>
              <a:gd name="connsiteX20" fmla="*/ 244179 w 486688"/>
              <a:gd name="connsiteY20" fmla="*/ 438416 h 486745"/>
              <a:gd name="connsiteX21" fmla="*/ 246195 w 486688"/>
              <a:gd name="connsiteY21" fmla="*/ 435997 h 486745"/>
              <a:gd name="connsiteX22" fmla="*/ 246541 w 486688"/>
              <a:gd name="connsiteY22" fmla="*/ 425455 h 486745"/>
              <a:gd name="connsiteX23" fmla="*/ 245734 w 486688"/>
              <a:gd name="connsiteY23" fmla="*/ 423612 h 486745"/>
              <a:gd name="connsiteX24" fmla="*/ 244409 w 486688"/>
              <a:gd name="connsiteY24" fmla="*/ 422575 h 486745"/>
              <a:gd name="connsiteX25" fmla="*/ 243891 w 486688"/>
              <a:gd name="connsiteY25" fmla="*/ 422230 h 486745"/>
              <a:gd name="connsiteX26" fmla="*/ 269524 w 486688"/>
              <a:gd name="connsiteY26" fmla="*/ 419349 h 486745"/>
              <a:gd name="connsiteX27" fmla="*/ 271943 w 486688"/>
              <a:gd name="connsiteY27" fmla="*/ 435823 h 486745"/>
              <a:gd name="connsiteX28" fmla="*/ 273614 w 486688"/>
              <a:gd name="connsiteY28" fmla="*/ 437206 h 486745"/>
              <a:gd name="connsiteX29" fmla="*/ 265319 w 486688"/>
              <a:gd name="connsiteY29" fmla="*/ 437782 h 486745"/>
              <a:gd name="connsiteX30" fmla="*/ 267047 w 486688"/>
              <a:gd name="connsiteY30" fmla="*/ 428162 h 486745"/>
              <a:gd name="connsiteX31" fmla="*/ 264973 w 486688"/>
              <a:gd name="connsiteY31" fmla="*/ 422344 h 486745"/>
              <a:gd name="connsiteX32" fmla="*/ 263879 w 486688"/>
              <a:gd name="connsiteY32" fmla="*/ 421596 h 486745"/>
              <a:gd name="connsiteX33" fmla="*/ 199766 w 486688"/>
              <a:gd name="connsiteY33" fmla="*/ 419255 h 486745"/>
              <a:gd name="connsiteX34" fmla="*/ 195389 w 486688"/>
              <a:gd name="connsiteY34" fmla="*/ 423208 h 486745"/>
              <a:gd name="connsiteX35" fmla="*/ 203107 w 486688"/>
              <a:gd name="connsiteY35" fmla="*/ 424936 h 486745"/>
              <a:gd name="connsiteX36" fmla="*/ 199766 w 486688"/>
              <a:gd name="connsiteY36" fmla="*/ 419255 h 486745"/>
              <a:gd name="connsiteX37" fmla="*/ 199291 w 486688"/>
              <a:gd name="connsiteY37" fmla="*/ 418096 h 486745"/>
              <a:gd name="connsiteX38" fmla="*/ 205642 w 486688"/>
              <a:gd name="connsiteY38" fmla="*/ 426665 h 486745"/>
              <a:gd name="connsiteX39" fmla="*/ 194179 w 486688"/>
              <a:gd name="connsiteY39" fmla="*/ 424706 h 486745"/>
              <a:gd name="connsiteX40" fmla="*/ 196886 w 486688"/>
              <a:gd name="connsiteY40" fmla="*/ 432828 h 486745"/>
              <a:gd name="connsiteX41" fmla="*/ 201212 w 486688"/>
              <a:gd name="connsiteY41" fmla="*/ 433108 h 486745"/>
              <a:gd name="connsiteX42" fmla="*/ 195921 w 486688"/>
              <a:gd name="connsiteY42" fmla="*/ 436342 h 486745"/>
              <a:gd name="connsiteX43" fmla="*/ 190953 w 486688"/>
              <a:gd name="connsiteY43" fmla="*/ 426031 h 486745"/>
              <a:gd name="connsiteX44" fmla="*/ 199291 w 486688"/>
              <a:gd name="connsiteY44" fmla="*/ 418096 h 486745"/>
              <a:gd name="connsiteX45" fmla="*/ 283241 w 486688"/>
              <a:gd name="connsiteY45" fmla="*/ 416627 h 486745"/>
              <a:gd name="connsiteX46" fmla="*/ 289455 w 486688"/>
              <a:gd name="connsiteY46" fmla="*/ 421135 h 486745"/>
              <a:gd name="connsiteX47" fmla="*/ 287899 w 486688"/>
              <a:gd name="connsiteY47" fmla="*/ 421653 h 486745"/>
              <a:gd name="connsiteX48" fmla="*/ 283118 w 486688"/>
              <a:gd name="connsiteY48" fmla="*/ 418139 h 486745"/>
              <a:gd name="connsiteX49" fmla="*/ 284558 w 486688"/>
              <a:gd name="connsiteY49" fmla="*/ 431618 h 486745"/>
              <a:gd name="connsiteX50" fmla="*/ 290549 w 486688"/>
              <a:gd name="connsiteY50" fmla="*/ 427010 h 486745"/>
              <a:gd name="connsiteX51" fmla="*/ 276552 w 486688"/>
              <a:gd name="connsiteY51" fmla="*/ 427413 h 486745"/>
              <a:gd name="connsiteX52" fmla="*/ 283241 w 486688"/>
              <a:gd name="connsiteY52" fmla="*/ 416627 h 486745"/>
              <a:gd name="connsiteX53" fmla="*/ 229892 w 486688"/>
              <a:gd name="connsiteY53" fmla="*/ 411515 h 486745"/>
              <a:gd name="connsiteX54" fmla="*/ 230296 w 486688"/>
              <a:gd name="connsiteY54" fmla="*/ 423669 h 486745"/>
              <a:gd name="connsiteX55" fmla="*/ 239743 w 486688"/>
              <a:gd name="connsiteY55" fmla="*/ 424015 h 486745"/>
              <a:gd name="connsiteX56" fmla="*/ 240376 w 486688"/>
              <a:gd name="connsiteY56" fmla="*/ 435766 h 486745"/>
              <a:gd name="connsiteX57" fmla="*/ 241010 w 486688"/>
              <a:gd name="connsiteY57" fmla="*/ 437264 h 486745"/>
              <a:gd name="connsiteX58" fmla="*/ 242623 w 486688"/>
              <a:gd name="connsiteY58" fmla="*/ 438704 h 486745"/>
              <a:gd name="connsiteX59" fmla="*/ 234155 w 486688"/>
              <a:gd name="connsiteY59" fmla="*/ 438704 h 486745"/>
              <a:gd name="connsiteX60" fmla="*/ 236862 w 486688"/>
              <a:gd name="connsiteY60" fmla="*/ 427356 h 486745"/>
              <a:gd name="connsiteX61" fmla="*/ 230238 w 486688"/>
              <a:gd name="connsiteY61" fmla="*/ 425397 h 486745"/>
              <a:gd name="connsiteX62" fmla="*/ 232427 w 486688"/>
              <a:gd name="connsiteY62" fmla="*/ 438416 h 486745"/>
              <a:gd name="connsiteX63" fmla="*/ 232888 w 486688"/>
              <a:gd name="connsiteY63" fmla="*/ 438704 h 486745"/>
              <a:gd name="connsiteX64" fmla="*/ 224305 w 486688"/>
              <a:gd name="connsiteY64" fmla="*/ 438704 h 486745"/>
              <a:gd name="connsiteX65" fmla="*/ 224766 w 486688"/>
              <a:gd name="connsiteY65" fmla="*/ 438358 h 486745"/>
              <a:gd name="connsiteX66" fmla="*/ 226552 w 486688"/>
              <a:gd name="connsiteY66" fmla="*/ 436284 h 486745"/>
              <a:gd name="connsiteX67" fmla="*/ 225630 w 486688"/>
              <a:gd name="connsiteY67" fmla="*/ 414453 h 486745"/>
              <a:gd name="connsiteX68" fmla="*/ 225227 w 486688"/>
              <a:gd name="connsiteY68" fmla="*/ 414107 h 486745"/>
              <a:gd name="connsiteX69" fmla="*/ 224305 w 486688"/>
              <a:gd name="connsiteY69" fmla="*/ 413473 h 486745"/>
              <a:gd name="connsiteX70" fmla="*/ 189167 w 486688"/>
              <a:gd name="connsiteY70" fmla="*/ 411285 h 486745"/>
              <a:gd name="connsiteX71" fmla="*/ 187612 w 486688"/>
              <a:gd name="connsiteY71" fmla="*/ 416239 h 486745"/>
              <a:gd name="connsiteX72" fmla="*/ 190953 w 486688"/>
              <a:gd name="connsiteY72" fmla="*/ 418197 h 486745"/>
              <a:gd name="connsiteX73" fmla="*/ 186863 w 486688"/>
              <a:gd name="connsiteY73" fmla="*/ 418313 h 486745"/>
              <a:gd name="connsiteX74" fmla="*/ 183177 w 486688"/>
              <a:gd name="connsiteY74" fmla="*/ 431158 h 486745"/>
              <a:gd name="connsiteX75" fmla="*/ 186690 w 486688"/>
              <a:gd name="connsiteY75" fmla="*/ 431331 h 486745"/>
              <a:gd name="connsiteX76" fmla="*/ 180700 w 486688"/>
              <a:gd name="connsiteY76" fmla="*/ 433001 h 486745"/>
              <a:gd name="connsiteX77" fmla="*/ 183522 w 486688"/>
              <a:gd name="connsiteY77" fmla="*/ 417679 h 486745"/>
              <a:gd name="connsiteX78" fmla="*/ 181448 w 486688"/>
              <a:gd name="connsiteY78" fmla="*/ 415548 h 486745"/>
              <a:gd name="connsiteX79" fmla="*/ 189167 w 486688"/>
              <a:gd name="connsiteY79" fmla="*/ 411285 h 486745"/>
              <a:gd name="connsiteX80" fmla="*/ 265722 w 486688"/>
              <a:gd name="connsiteY80" fmla="*/ 410939 h 486745"/>
              <a:gd name="connsiteX81" fmla="*/ 268833 w 486688"/>
              <a:gd name="connsiteY81" fmla="*/ 411688 h 486745"/>
              <a:gd name="connsiteX82" fmla="*/ 265895 w 486688"/>
              <a:gd name="connsiteY82" fmla="*/ 413934 h 486745"/>
              <a:gd name="connsiteX83" fmla="*/ 164111 w 486688"/>
              <a:gd name="connsiteY83" fmla="*/ 406043 h 486745"/>
              <a:gd name="connsiteX84" fmla="*/ 171369 w 486688"/>
              <a:gd name="connsiteY84" fmla="*/ 409326 h 486745"/>
              <a:gd name="connsiteX85" fmla="*/ 168661 w 486688"/>
              <a:gd name="connsiteY85" fmla="*/ 410306 h 486745"/>
              <a:gd name="connsiteX86" fmla="*/ 168604 w 486688"/>
              <a:gd name="connsiteY86" fmla="*/ 421365 h 486745"/>
              <a:gd name="connsiteX87" fmla="*/ 173615 w 486688"/>
              <a:gd name="connsiteY87" fmla="*/ 416930 h 486745"/>
              <a:gd name="connsiteX88" fmla="*/ 176322 w 486688"/>
              <a:gd name="connsiteY88" fmla="*/ 411630 h 486745"/>
              <a:gd name="connsiteX89" fmla="*/ 180643 w 486688"/>
              <a:gd name="connsiteY89" fmla="*/ 414165 h 486745"/>
              <a:gd name="connsiteX90" fmla="*/ 169180 w 486688"/>
              <a:gd name="connsiteY90" fmla="*/ 423670 h 486745"/>
              <a:gd name="connsiteX91" fmla="*/ 155355 w 486688"/>
              <a:gd name="connsiteY91" fmla="*/ 430351 h 486745"/>
              <a:gd name="connsiteX92" fmla="*/ 165032 w 486688"/>
              <a:gd name="connsiteY92" fmla="*/ 425052 h 486745"/>
              <a:gd name="connsiteX93" fmla="*/ 164111 w 486688"/>
              <a:gd name="connsiteY93" fmla="*/ 406043 h 486745"/>
              <a:gd name="connsiteX94" fmla="*/ 147334 w 486688"/>
              <a:gd name="connsiteY94" fmla="*/ 394500 h 486745"/>
              <a:gd name="connsiteX95" fmla="*/ 138592 w 486688"/>
              <a:gd name="connsiteY95" fmla="*/ 400801 h 486745"/>
              <a:gd name="connsiteX96" fmla="*/ 149249 w 486688"/>
              <a:gd name="connsiteY96" fmla="*/ 402586 h 486745"/>
              <a:gd name="connsiteX97" fmla="*/ 147334 w 486688"/>
              <a:gd name="connsiteY97" fmla="*/ 394500 h 486745"/>
              <a:gd name="connsiteX98" fmla="*/ 161173 w 486688"/>
              <a:gd name="connsiteY98" fmla="*/ 394177 h 486745"/>
              <a:gd name="connsiteX99" fmla="*/ 165320 w 486688"/>
              <a:gd name="connsiteY99" fmla="*/ 395156 h 486745"/>
              <a:gd name="connsiteX100" fmla="*/ 166876 w 486688"/>
              <a:gd name="connsiteY100" fmla="*/ 396020 h 486745"/>
              <a:gd name="connsiteX101" fmla="*/ 155355 w 486688"/>
              <a:gd name="connsiteY101" fmla="*/ 413359 h 486745"/>
              <a:gd name="connsiteX102" fmla="*/ 154491 w 486688"/>
              <a:gd name="connsiteY102" fmla="*/ 419407 h 486745"/>
              <a:gd name="connsiteX103" fmla="*/ 147809 w 486688"/>
              <a:gd name="connsiteY103" fmla="*/ 414799 h 486745"/>
              <a:gd name="connsiteX104" fmla="*/ 148155 w 486688"/>
              <a:gd name="connsiteY104" fmla="*/ 414741 h 486745"/>
              <a:gd name="connsiteX105" fmla="*/ 152417 w 486688"/>
              <a:gd name="connsiteY105" fmla="*/ 411803 h 486745"/>
              <a:gd name="connsiteX106" fmla="*/ 162037 w 486688"/>
              <a:gd name="connsiteY106" fmla="*/ 397115 h 486745"/>
              <a:gd name="connsiteX107" fmla="*/ 146592 w 486688"/>
              <a:gd name="connsiteY107" fmla="*/ 392988 h 486745"/>
              <a:gd name="connsiteX108" fmla="*/ 151899 w 486688"/>
              <a:gd name="connsiteY108" fmla="*/ 403681 h 486745"/>
              <a:gd name="connsiteX109" fmla="*/ 135367 w 486688"/>
              <a:gd name="connsiteY109" fmla="*/ 399015 h 486745"/>
              <a:gd name="connsiteX110" fmla="*/ 146592 w 486688"/>
              <a:gd name="connsiteY110" fmla="*/ 392988 h 486745"/>
              <a:gd name="connsiteX111" fmla="*/ 330525 w 486688"/>
              <a:gd name="connsiteY111" fmla="*/ 388186 h 486745"/>
              <a:gd name="connsiteX112" fmla="*/ 334903 w 486688"/>
              <a:gd name="connsiteY112" fmla="*/ 403508 h 486745"/>
              <a:gd name="connsiteX113" fmla="*/ 331216 w 486688"/>
              <a:gd name="connsiteY113" fmla="*/ 418312 h 486745"/>
              <a:gd name="connsiteX114" fmla="*/ 313359 w 486688"/>
              <a:gd name="connsiteY114" fmla="*/ 405525 h 486745"/>
              <a:gd name="connsiteX115" fmla="*/ 307311 w 486688"/>
              <a:gd name="connsiteY115" fmla="*/ 401608 h 486745"/>
              <a:gd name="connsiteX116" fmla="*/ 316988 w 486688"/>
              <a:gd name="connsiteY116" fmla="*/ 396884 h 486745"/>
              <a:gd name="connsiteX117" fmla="*/ 320156 w 486688"/>
              <a:gd name="connsiteY117" fmla="*/ 409845 h 486745"/>
              <a:gd name="connsiteX118" fmla="*/ 331907 w 486688"/>
              <a:gd name="connsiteY118" fmla="*/ 415663 h 486745"/>
              <a:gd name="connsiteX119" fmla="*/ 328451 w 486688"/>
              <a:gd name="connsiteY119" fmla="*/ 395962 h 486745"/>
              <a:gd name="connsiteX120" fmla="*/ 326378 w 486688"/>
              <a:gd name="connsiteY120" fmla="*/ 393255 h 486745"/>
              <a:gd name="connsiteX121" fmla="*/ 322806 w 486688"/>
              <a:gd name="connsiteY121" fmla="*/ 392506 h 486745"/>
              <a:gd name="connsiteX122" fmla="*/ 344891 w 486688"/>
              <a:gd name="connsiteY122" fmla="*/ 386328 h 486745"/>
              <a:gd name="connsiteX123" fmla="*/ 350341 w 486688"/>
              <a:gd name="connsiteY123" fmla="*/ 389454 h 486745"/>
              <a:gd name="connsiteX124" fmla="*/ 358348 w 486688"/>
              <a:gd name="connsiteY124" fmla="*/ 398785 h 486745"/>
              <a:gd name="connsiteX125" fmla="*/ 351032 w 486688"/>
              <a:gd name="connsiteY125" fmla="*/ 402760 h 486745"/>
              <a:gd name="connsiteX126" fmla="*/ 349765 w 486688"/>
              <a:gd name="connsiteY126" fmla="*/ 394868 h 486745"/>
              <a:gd name="connsiteX127" fmla="*/ 343544 w 486688"/>
              <a:gd name="connsiteY127" fmla="*/ 390030 h 486745"/>
              <a:gd name="connsiteX128" fmla="*/ 348037 w 486688"/>
              <a:gd name="connsiteY128" fmla="*/ 403566 h 486745"/>
              <a:gd name="connsiteX129" fmla="*/ 348555 w 486688"/>
              <a:gd name="connsiteY129" fmla="*/ 403739 h 486745"/>
              <a:gd name="connsiteX130" fmla="*/ 349996 w 486688"/>
              <a:gd name="connsiteY130" fmla="*/ 404257 h 486745"/>
              <a:gd name="connsiteX131" fmla="*/ 342680 w 486688"/>
              <a:gd name="connsiteY131" fmla="*/ 408232 h 486745"/>
              <a:gd name="connsiteX132" fmla="*/ 341125 w 486688"/>
              <a:gd name="connsiteY132" fmla="*/ 400110 h 486745"/>
              <a:gd name="connsiteX133" fmla="*/ 339166 w 486688"/>
              <a:gd name="connsiteY133" fmla="*/ 396481 h 486745"/>
              <a:gd name="connsiteX134" fmla="*/ 335422 w 486688"/>
              <a:gd name="connsiteY134" fmla="*/ 393947 h 486745"/>
              <a:gd name="connsiteX135" fmla="*/ 338417 w 486688"/>
              <a:gd name="connsiteY135" fmla="*/ 390030 h 486745"/>
              <a:gd name="connsiteX136" fmla="*/ 340952 w 486688"/>
              <a:gd name="connsiteY136" fmla="*/ 392103 h 486745"/>
              <a:gd name="connsiteX137" fmla="*/ 344891 w 486688"/>
              <a:gd name="connsiteY137" fmla="*/ 386328 h 486745"/>
              <a:gd name="connsiteX138" fmla="*/ 357023 w 486688"/>
              <a:gd name="connsiteY138" fmla="*/ 377875 h 486745"/>
              <a:gd name="connsiteX139" fmla="*/ 366873 w 486688"/>
              <a:gd name="connsiteY139" fmla="*/ 390432 h 486745"/>
              <a:gd name="connsiteX140" fmla="*/ 367392 w 486688"/>
              <a:gd name="connsiteY140" fmla="*/ 390663 h 486745"/>
              <a:gd name="connsiteX141" fmla="*/ 367910 w 486688"/>
              <a:gd name="connsiteY141" fmla="*/ 390893 h 486745"/>
              <a:gd name="connsiteX142" fmla="*/ 368544 w 486688"/>
              <a:gd name="connsiteY142" fmla="*/ 391066 h 486745"/>
              <a:gd name="connsiteX143" fmla="*/ 369062 w 486688"/>
              <a:gd name="connsiteY143" fmla="*/ 391297 h 486745"/>
              <a:gd name="connsiteX144" fmla="*/ 362092 w 486688"/>
              <a:gd name="connsiteY144" fmla="*/ 395271 h 486745"/>
              <a:gd name="connsiteX145" fmla="*/ 360998 w 486688"/>
              <a:gd name="connsiteY145" fmla="*/ 389165 h 486745"/>
              <a:gd name="connsiteX146" fmla="*/ 356793 w 486688"/>
              <a:gd name="connsiteY146" fmla="*/ 382886 h 486745"/>
              <a:gd name="connsiteX147" fmla="*/ 353567 w 486688"/>
              <a:gd name="connsiteY147" fmla="*/ 382714 h 486745"/>
              <a:gd name="connsiteX148" fmla="*/ 357023 w 486688"/>
              <a:gd name="connsiteY148" fmla="*/ 377875 h 486745"/>
              <a:gd name="connsiteX149" fmla="*/ 138074 w 486688"/>
              <a:gd name="connsiteY149" fmla="*/ 373036 h 486745"/>
              <a:gd name="connsiteX150" fmla="*/ 129146 w 486688"/>
              <a:gd name="connsiteY150" fmla="*/ 382771 h 486745"/>
              <a:gd name="connsiteX151" fmla="*/ 141991 w 486688"/>
              <a:gd name="connsiteY151" fmla="*/ 385997 h 486745"/>
              <a:gd name="connsiteX152" fmla="*/ 138074 w 486688"/>
              <a:gd name="connsiteY152" fmla="*/ 373036 h 486745"/>
              <a:gd name="connsiteX153" fmla="*/ 350456 w 486688"/>
              <a:gd name="connsiteY153" fmla="*/ 371423 h 486745"/>
              <a:gd name="connsiteX154" fmla="*/ 351090 w 486688"/>
              <a:gd name="connsiteY154" fmla="*/ 374706 h 486745"/>
              <a:gd name="connsiteX155" fmla="*/ 350456 w 486688"/>
              <a:gd name="connsiteY155" fmla="*/ 371423 h 486745"/>
              <a:gd name="connsiteX156" fmla="*/ 133120 w 486688"/>
              <a:gd name="connsiteY156" fmla="*/ 367449 h 486745"/>
              <a:gd name="connsiteX157" fmla="*/ 146888 w 486688"/>
              <a:gd name="connsiteY157" fmla="*/ 384615 h 486745"/>
              <a:gd name="connsiteX158" fmla="*/ 137556 w 486688"/>
              <a:gd name="connsiteY158" fmla="*/ 390375 h 486745"/>
              <a:gd name="connsiteX159" fmla="*/ 127303 w 486688"/>
              <a:gd name="connsiteY159" fmla="*/ 383923 h 486745"/>
              <a:gd name="connsiteX160" fmla="*/ 121715 w 486688"/>
              <a:gd name="connsiteY160" fmla="*/ 395790 h 486745"/>
              <a:gd name="connsiteX161" fmla="*/ 114630 w 486688"/>
              <a:gd name="connsiteY161" fmla="*/ 389396 h 486745"/>
              <a:gd name="connsiteX162" fmla="*/ 118028 w 486688"/>
              <a:gd name="connsiteY162" fmla="*/ 390548 h 486745"/>
              <a:gd name="connsiteX163" fmla="*/ 133120 w 486688"/>
              <a:gd name="connsiteY163" fmla="*/ 367449 h 486745"/>
              <a:gd name="connsiteX164" fmla="*/ 379370 w 486688"/>
              <a:gd name="connsiteY164" fmla="*/ 362259 h 486745"/>
              <a:gd name="connsiteX165" fmla="*/ 379514 w 486688"/>
              <a:gd name="connsiteY165" fmla="*/ 363296 h 486745"/>
              <a:gd name="connsiteX166" fmla="*/ 379257 w 486688"/>
              <a:gd name="connsiteY166" fmla="*/ 363532 h 486745"/>
              <a:gd name="connsiteX167" fmla="*/ 375686 w 486688"/>
              <a:gd name="connsiteY167" fmla="*/ 361343 h 486745"/>
              <a:gd name="connsiteX168" fmla="*/ 380237 w 486688"/>
              <a:gd name="connsiteY168" fmla="*/ 381043 h 486745"/>
              <a:gd name="connsiteX169" fmla="*/ 361516 w 486688"/>
              <a:gd name="connsiteY169" fmla="*/ 373440 h 486745"/>
              <a:gd name="connsiteX170" fmla="*/ 363935 w 486688"/>
              <a:gd name="connsiteY170" fmla="*/ 370905 h 486745"/>
              <a:gd name="connsiteX171" fmla="*/ 367449 w 486688"/>
              <a:gd name="connsiteY171" fmla="*/ 368313 h 486745"/>
              <a:gd name="connsiteX172" fmla="*/ 377126 w 486688"/>
              <a:gd name="connsiteY172" fmla="*/ 375974 h 486745"/>
              <a:gd name="connsiteX173" fmla="*/ 373958 w 486688"/>
              <a:gd name="connsiteY173" fmla="*/ 365318 h 486745"/>
              <a:gd name="connsiteX174" fmla="*/ 371193 w 486688"/>
              <a:gd name="connsiteY174" fmla="*/ 365087 h 486745"/>
              <a:gd name="connsiteX175" fmla="*/ 375686 w 486688"/>
              <a:gd name="connsiteY175" fmla="*/ 361343 h 486745"/>
              <a:gd name="connsiteX176" fmla="*/ 388762 w 486688"/>
              <a:gd name="connsiteY176" fmla="*/ 356332 h 486745"/>
              <a:gd name="connsiteX177" fmla="*/ 380755 w 486688"/>
              <a:gd name="connsiteY177" fmla="*/ 365030 h 486745"/>
              <a:gd name="connsiteX178" fmla="*/ 391238 w 486688"/>
              <a:gd name="connsiteY178" fmla="*/ 359788 h 486745"/>
              <a:gd name="connsiteX179" fmla="*/ 380236 w 486688"/>
              <a:gd name="connsiteY179" fmla="*/ 368486 h 486745"/>
              <a:gd name="connsiteX180" fmla="*/ 379514 w 486688"/>
              <a:gd name="connsiteY180" fmla="*/ 363296 h 486745"/>
              <a:gd name="connsiteX181" fmla="*/ 385536 w 486688"/>
              <a:gd name="connsiteY181" fmla="*/ 357772 h 486745"/>
              <a:gd name="connsiteX182" fmla="*/ 379805 w 486688"/>
              <a:gd name="connsiteY182" fmla="*/ 357325 h 486745"/>
              <a:gd name="connsiteX183" fmla="*/ 379370 w 486688"/>
              <a:gd name="connsiteY183" fmla="*/ 362259 h 486745"/>
              <a:gd name="connsiteX184" fmla="*/ 378624 w 486688"/>
              <a:gd name="connsiteY184" fmla="*/ 356900 h 486745"/>
              <a:gd name="connsiteX185" fmla="*/ 388762 w 486688"/>
              <a:gd name="connsiteY185" fmla="*/ 356332 h 486745"/>
              <a:gd name="connsiteX186" fmla="*/ 97521 w 486688"/>
              <a:gd name="connsiteY186" fmla="*/ 350917 h 486745"/>
              <a:gd name="connsiteX187" fmla="*/ 101611 w 486688"/>
              <a:gd name="connsiteY187" fmla="*/ 353740 h 486745"/>
              <a:gd name="connsiteX188" fmla="*/ 100920 w 486688"/>
              <a:gd name="connsiteY188" fmla="*/ 356274 h 486745"/>
              <a:gd name="connsiteX189" fmla="*/ 100804 w 486688"/>
              <a:gd name="connsiteY189" fmla="*/ 356562 h 486745"/>
              <a:gd name="connsiteX190" fmla="*/ 105989 w 486688"/>
              <a:gd name="connsiteY190" fmla="*/ 360018 h 486745"/>
              <a:gd name="connsiteX191" fmla="*/ 103569 w 486688"/>
              <a:gd name="connsiteY191" fmla="*/ 366355 h 486745"/>
              <a:gd name="connsiteX192" fmla="*/ 96311 w 486688"/>
              <a:gd name="connsiteY192" fmla="*/ 371712 h 486745"/>
              <a:gd name="connsiteX193" fmla="*/ 95505 w 486688"/>
              <a:gd name="connsiteY193" fmla="*/ 373152 h 486745"/>
              <a:gd name="connsiteX194" fmla="*/ 94871 w 486688"/>
              <a:gd name="connsiteY194" fmla="*/ 374822 h 486745"/>
              <a:gd name="connsiteX195" fmla="*/ 94641 w 486688"/>
              <a:gd name="connsiteY195" fmla="*/ 375398 h 486745"/>
              <a:gd name="connsiteX196" fmla="*/ 90378 w 486688"/>
              <a:gd name="connsiteY196" fmla="*/ 368486 h 486745"/>
              <a:gd name="connsiteX197" fmla="*/ 92279 w 486688"/>
              <a:gd name="connsiteY197" fmla="*/ 368947 h 486745"/>
              <a:gd name="connsiteX198" fmla="*/ 98673 w 486688"/>
              <a:gd name="connsiteY198" fmla="*/ 365721 h 486745"/>
              <a:gd name="connsiteX199" fmla="*/ 101957 w 486688"/>
              <a:gd name="connsiteY199" fmla="*/ 358981 h 486745"/>
              <a:gd name="connsiteX200" fmla="*/ 90148 w 486688"/>
              <a:gd name="connsiteY200" fmla="*/ 363532 h 486745"/>
              <a:gd name="connsiteX201" fmla="*/ 89514 w 486688"/>
              <a:gd name="connsiteY201" fmla="*/ 367161 h 486745"/>
              <a:gd name="connsiteX202" fmla="*/ 84618 w 486688"/>
              <a:gd name="connsiteY202" fmla="*/ 360076 h 486745"/>
              <a:gd name="connsiteX203" fmla="*/ 92970 w 486688"/>
              <a:gd name="connsiteY203" fmla="*/ 357253 h 486745"/>
              <a:gd name="connsiteX204" fmla="*/ 96542 w 486688"/>
              <a:gd name="connsiteY204" fmla="*/ 354488 h 486745"/>
              <a:gd name="connsiteX205" fmla="*/ 97521 w 486688"/>
              <a:gd name="connsiteY205" fmla="*/ 350917 h 486745"/>
              <a:gd name="connsiteX206" fmla="*/ 82610 w 486688"/>
              <a:gd name="connsiteY206" fmla="*/ 344473 h 486745"/>
              <a:gd name="connsiteX207" fmla="*/ 78628 w 486688"/>
              <a:gd name="connsiteY207" fmla="*/ 347922 h 486745"/>
              <a:gd name="connsiteX208" fmla="*/ 82891 w 486688"/>
              <a:gd name="connsiteY208" fmla="*/ 351147 h 486745"/>
              <a:gd name="connsiteX209" fmla="*/ 87845 w 486688"/>
              <a:gd name="connsiteY209" fmla="*/ 347461 h 486745"/>
              <a:gd name="connsiteX210" fmla="*/ 82610 w 486688"/>
              <a:gd name="connsiteY210" fmla="*/ 344473 h 486745"/>
              <a:gd name="connsiteX211" fmla="*/ 391527 w 486688"/>
              <a:gd name="connsiteY211" fmla="*/ 340663 h 486745"/>
              <a:gd name="connsiteX212" fmla="*/ 395214 w 486688"/>
              <a:gd name="connsiteY212" fmla="*/ 340893 h 486745"/>
              <a:gd name="connsiteX213" fmla="*/ 392161 w 486688"/>
              <a:gd name="connsiteY213" fmla="*/ 344465 h 486745"/>
              <a:gd name="connsiteX214" fmla="*/ 396539 w 486688"/>
              <a:gd name="connsiteY214" fmla="*/ 350916 h 486745"/>
              <a:gd name="connsiteX215" fmla="*/ 403739 w 486688"/>
              <a:gd name="connsiteY215" fmla="*/ 352817 h 486745"/>
              <a:gd name="connsiteX216" fmla="*/ 399015 w 486688"/>
              <a:gd name="connsiteY216" fmla="*/ 359960 h 486745"/>
              <a:gd name="connsiteX217" fmla="*/ 398439 w 486688"/>
              <a:gd name="connsiteY217" fmla="*/ 358117 h 486745"/>
              <a:gd name="connsiteX218" fmla="*/ 390951 w 486688"/>
              <a:gd name="connsiteY218" fmla="*/ 350168 h 486745"/>
              <a:gd name="connsiteX219" fmla="*/ 386458 w 486688"/>
              <a:gd name="connsiteY219" fmla="*/ 350168 h 486745"/>
              <a:gd name="connsiteX220" fmla="*/ 388013 w 486688"/>
              <a:gd name="connsiteY220" fmla="*/ 344695 h 486745"/>
              <a:gd name="connsiteX221" fmla="*/ 390951 w 486688"/>
              <a:gd name="connsiteY221" fmla="*/ 345617 h 486745"/>
              <a:gd name="connsiteX222" fmla="*/ 391527 w 486688"/>
              <a:gd name="connsiteY222" fmla="*/ 340663 h 486745"/>
              <a:gd name="connsiteX223" fmla="*/ 90580 w 486688"/>
              <a:gd name="connsiteY223" fmla="*/ 338726 h 486745"/>
              <a:gd name="connsiteX224" fmla="*/ 95391 w 486688"/>
              <a:gd name="connsiteY224" fmla="*/ 345214 h 486745"/>
              <a:gd name="connsiteX225" fmla="*/ 91416 w 486688"/>
              <a:gd name="connsiteY225" fmla="*/ 350744 h 486745"/>
              <a:gd name="connsiteX226" fmla="*/ 85310 w 486688"/>
              <a:gd name="connsiteY226" fmla="*/ 355122 h 486745"/>
              <a:gd name="connsiteX227" fmla="*/ 87096 w 486688"/>
              <a:gd name="connsiteY227" fmla="*/ 357599 h 486745"/>
              <a:gd name="connsiteX228" fmla="*/ 81739 w 486688"/>
              <a:gd name="connsiteY228" fmla="*/ 352933 h 486745"/>
              <a:gd name="connsiteX229" fmla="*/ 76842 w 486688"/>
              <a:gd name="connsiteY229" fmla="*/ 347173 h 486745"/>
              <a:gd name="connsiteX230" fmla="*/ 83294 w 486688"/>
              <a:gd name="connsiteY230" fmla="*/ 343256 h 486745"/>
              <a:gd name="connsiteX231" fmla="*/ 90667 w 486688"/>
              <a:gd name="connsiteY231" fmla="*/ 347000 h 486745"/>
              <a:gd name="connsiteX232" fmla="*/ 92050 w 486688"/>
              <a:gd name="connsiteY232" fmla="*/ 341643 h 486745"/>
              <a:gd name="connsiteX233" fmla="*/ 86116 w 486688"/>
              <a:gd name="connsiteY233" fmla="*/ 341355 h 486745"/>
              <a:gd name="connsiteX234" fmla="*/ 90580 w 486688"/>
              <a:gd name="connsiteY234" fmla="*/ 338726 h 486745"/>
              <a:gd name="connsiteX235" fmla="*/ 412782 w 486688"/>
              <a:gd name="connsiteY235" fmla="*/ 333405 h 486745"/>
              <a:gd name="connsiteX236" fmla="*/ 410017 w 486688"/>
              <a:gd name="connsiteY236" fmla="*/ 346020 h 486745"/>
              <a:gd name="connsiteX237" fmla="*/ 405928 w 486688"/>
              <a:gd name="connsiteY237" fmla="*/ 341815 h 486745"/>
              <a:gd name="connsiteX238" fmla="*/ 412667 w 486688"/>
              <a:gd name="connsiteY238" fmla="*/ 337438 h 486745"/>
              <a:gd name="connsiteX239" fmla="*/ 400743 w 486688"/>
              <a:gd name="connsiteY239" fmla="*/ 338762 h 486745"/>
              <a:gd name="connsiteX240" fmla="*/ 401254 w 486688"/>
              <a:gd name="connsiteY240" fmla="*/ 335040 h 486745"/>
              <a:gd name="connsiteX241" fmla="*/ 406230 w 486688"/>
              <a:gd name="connsiteY241" fmla="*/ 334463 h 486745"/>
              <a:gd name="connsiteX242" fmla="*/ 412782 w 486688"/>
              <a:gd name="connsiteY242" fmla="*/ 333405 h 486745"/>
              <a:gd name="connsiteX243" fmla="*/ 401770 w 486688"/>
              <a:gd name="connsiteY243" fmla="*/ 331290 h 486745"/>
              <a:gd name="connsiteX244" fmla="*/ 401254 w 486688"/>
              <a:gd name="connsiteY244" fmla="*/ 335040 h 486745"/>
              <a:gd name="connsiteX245" fmla="*/ 400455 w 486688"/>
              <a:gd name="connsiteY245" fmla="*/ 335133 h 486745"/>
              <a:gd name="connsiteX246" fmla="*/ 89284 w 486688"/>
              <a:gd name="connsiteY246" fmla="*/ 327753 h 486745"/>
              <a:gd name="connsiteX247" fmla="*/ 91012 w 486688"/>
              <a:gd name="connsiteY247" fmla="*/ 329373 h 486745"/>
              <a:gd name="connsiteX248" fmla="*/ 90955 w 486688"/>
              <a:gd name="connsiteY248" fmla="*/ 331562 h 486745"/>
              <a:gd name="connsiteX249" fmla="*/ 83812 w 486688"/>
              <a:gd name="connsiteY249" fmla="*/ 331274 h 486745"/>
              <a:gd name="connsiteX250" fmla="*/ 87556 w 486688"/>
              <a:gd name="connsiteY250" fmla="*/ 330928 h 486745"/>
              <a:gd name="connsiteX251" fmla="*/ 89284 w 486688"/>
              <a:gd name="connsiteY251" fmla="*/ 327753 h 486745"/>
              <a:gd name="connsiteX252" fmla="*/ 403969 w 486688"/>
              <a:gd name="connsiteY252" fmla="*/ 326781 h 486745"/>
              <a:gd name="connsiteX253" fmla="*/ 407252 w 486688"/>
              <a:gd name="connsiteY253" fmla="*/ 331044 h 486745"/>
              <a:gd name="connsiteX254" fmla="*/ 401975 w 486688"/>
              <a:gd name="connsiteY254" fmla="*/ 330691 h 486745"/>
              <a:gd name="connsiteX255" fmla="*/ 401770 w 486688"/>
              <a:gd name="connsiteY255" fmla="*/ 331290 h 486745"/>
              <a:gd name="connsiteX256" fmla="*/ 402183 w 486688"/>
              <a:gd name="connsiteY256" fmla="*/ 328279 h 486745"/>
              <a:gd name="connsiteX257" fmla="*/ 402990 w 486688"/>
              <a:gd name="connsiteY257" fmla="*/ 327530 h 486745"/>
              <a:gd name="connsiteX258" fmla="*/ 409845 w 486688"/>
              <a:gd name="connsiteY258" fmla="*/ 314512 h 486745"/>
              <a:gd name="connsiteX259" fmla="*/ 425801 w 486688"/>
              <a:gd name="connsiteY259" fmla="*/ 322404 h 486745"/>
              <a:gd name="connsiteX260" fmla="*/ 421827 w 486688"/>
              <a:gd name="connsiteY260" fmla="*/ 329258 h 486745"/>
              <a:gd name="connsiteX261" fmla="*/ 420905 w 486688"/>
              <a:gd name="connsiteY261" fmla="*/ 327242 h 486745"/>
              <a:gd name="connsiteX262" fmla="*/ 410709 w 486688"/>
              <a:gd name="connsiteY262" fmla="*/ 319639 h 486745"/>
              <a:gd name="connsiteX263" fmla="*/ 409787 w 486688"/>
              <a:gd name="connsiteY263" fmla="*/ 319927 h 486745"/>
              <a:gd name="connsiteX264" fmla="*/ 409327 w 486688"/>
              <a:gd name="connsiteY264" fmla="*/ 320215 h 486745"/>
              <a:gd name="connsiteX265" fmla="*/ 408405 w 486688"/>
              <a:gd name="connsiteY265" fmla="*/ 320964 h 486745"/>
              <a:gd name="connsiteX266" fmla="*/ 73213 w 486688"/>
              <a:gd name="connsiteY266" fmla="*/ 311747 h 486745"/>
              <a:gd name="connsiteX267" fmla="*/ 77246 w 486688"/>
              <a:gd name="connsiteY267" fmla="*/ 315722 h 486745"/>
              <a:gd name="connsiteX268" fmla="*/ 69124 w 486688"/>
              <a:gd name="connsiteY268" fmla="*/ 320157 h 486745"/>
              <a:gd name="connsiteX269" fmla="*/ 64861 w 486688"/>
              <a:gd name="connsiteY269" fmla="*/ 322173 h 486745"/>
              <a:gd name="connsiteX270" fmla="*/ 62730 w 486688"/>
              <a:gd name="connsiteY270" fmla="*/ 325687 h 486745"/>
              <a:gd name="connsiteX271" fmla="*/ 59331 w 486688"/>
              <a:gd name="connsiteY271" fmla="*/ 318141 h 486745"/>
              <a:gd name="connsiteX272" fmla="*/ 67511 w 486688"/>
              <a:gd name="connsiteY272" fmla="*/ 317104 h 486745"/>
              <a:gd name="connsiteX273" fmla="*/ 71773 w 486688"/>
              <a:gd name="connsiteY273" fmla="*/ 315030 h 486745"/>
              <a:gd name="connsiteX274" fmla="*/ 73213 w 486688"/>
              <a:gd name="connsiteY274" fmla="*/ 311747 h 486745"/>
              <a:gd name="connsiteX275" fmla="*/ 84330 w 486688"/>
              <a:gd name="connsiteY275" fmla="*/ 310306 h 486745"/>
              <a:gd name="connsiteX276" fmla="*/ 84791 w 486688"/>
              <a:gd name="connsiteY276" fmla="*/ 313359 h 486745"/>
              <a:gd name="connsiteX277" fmla="*/ 81277 w 486688"/>
              <a:gd name="connsiteY277" fmla="*/ 313475 h 486745"/>
              <a:gd name="connsiteX278" fmla="*/ 84330 w 486688"/>
              <a:gd name="connsiteY278" fmla="*/ 310306 h 486745"/>
              <a:gd name="connsiteX279" fmla="*/ 413186 w 486688"/>
              <a:gd name="connsiteY279" fmla="*/ 300111 h 486745"/>
              <a:gd name="connsiteX280" fmla="*/ 417737 w 486688"/>
              <a:gd name="connsiteY280" fmla="*/ 302761 h 486745"/>
              <a:gd name="connsiteX281" fmla="*/ 418485 w 486688"/>
              <a:gd name="connsiteY281" fmla="*/ 302012 h 486745"/>
              <a:gd name="connsiteX282" fmla="*/ 419177 w 486688"/>
              <a:gd name="connsiteY282" fmla="*/ 301263 h 486745"/>
              <a:gd name="connsiteX283" fmla="*/ 420790 w 486688"/>
              <a:gd name="connsiteY283" fmla="*/ 300226 h 486745"/>
              <a:gd name="connsiteX284" fmla="*/ 419580 w 486688"/>
              <a:gd name="connsiteY284" fmla="*/ 304028 h 486745"/>
              <a:gd name="connsiteX285" fmla="*/ 430236 w 486688"/>
              <a:gd name="connsiteY285" fmla="*/ 311056 h 486745"/>
              <a:gd name="connsiteX286" fmla="*/ 430812 w 486688"/>
              <a:gd name="connsiteY286" fmla="*/ 310019 h 486745"/>
              <a:gd name="connsiteX287" fmla="*/ 431043 w 486688"/>
              <a:gd name="connsiteY287" fmla="*/ 309500 h 486745"/>
              <a:gd name="connsiteX288" fmla="*/ 431677 w 486688"/>
              <a:gd name="connsiteY288" fmla="*/ 307772 h 486745"/>
              <a:gd name="connsiteX289" fmla="*/ 424073 w 486688"/>
              <a:gd name="connsiteY289" fmla="*/ 311574 h 486745"/>
              <a:gd name="connsiteX290" fmla="*/ 417794 w 486688"/>
              <a:gd name="connsiteY290" fmla="*/ 306908 h 486745"/>
              <a:gd name="connsiteX291" fmla="*/ 415490 w 486688"/>
              <a:gd name="connsiteY291" fmla="*/ 308694 h 486745"/>
              <a:gd name="connsiteX292" fmla="*/ 413186 w 486688"/>
              <a:gd name="connsiteY292" fmla="*/ 300111 h 486745"/>
              <a:gd name="connsiteX293" fmla="*/ 70448 w 486688"/>
              <a:gd name="connsiteY293" fmla="*/ 278279 h 486745"/>
              <a:gd name="connsiteX294" fmla="*/ 74710 w 486688"/>
              <a:gd name="connsiteY294" fmla="*/ 289339 h 486745"/>
              <a:gd name="connsiteX295" fmla="*/ 70966 w 486688"/>
              <a:gd name="connsiteY295" fmla="*/ 287841 h 486745"/>
              <a:gd name="connsiteX296" fmla="*/ 66531 w 486688"/>
              <a:gd name="connsiteY296" fmla="*/ 294696 h 486745"/>
              <a:gd name="connsiteX297" fmla="*/ 75344 w 486688"/>
              <a:gd name="connsiteY297" fmla="*/ 297115 h 486745"/>
              <a:gd name="connsiteX298" fmla="*/ 75805 w 486688"/>
              <a:gd name="connsiteY298" fmla="*/ 294293 h 486745"/>
              <a:gd name="connsiteX299" fmla="*/ 79318 w 486688"/>
              <a:gd name="connsiteY299" fmla="*/ 302645 h 486745"/>
              <a:gd name="connsiteX300" fmla="*/ 76611 w 486688"/>
              <a:gd name="connsiteY300" fmla="*/ 300629 h 486745"/>
              <a:gd name="connsiteX301" fmla="*/ 64918 w 486688"/>
              <a:gd name="connsiteY301" fmla="*/ 296366 h 486745"/>
              <a:gd name="connsiteX302" fmla="*/ 57602 w 486688"/>
              <a:gd name="connsiteY302" fmla="*/ 307138 h 486745"/>
              <a:gd name="connsiteX303" fmla="*/ 56796 w 486688"/>
              <a:gd name="connsiteY303" fmla="*/ 309097 h 486745"/>
              <a:gd name="connsiteX304" fmla="*/ 55932 w 486688"/>
              <a:gd name="connsiteY304" fmla="*/ 311343 h 486745"/>
              <a:gd name="connsiteX305" fmla="*/ 55644 w 486688"/>
              <a:gd name="connsiteY305" fmla="*/ 311919 h 486745"/>
              <a:gd name="connsiteX306" fmla="*/ 52245 w 486688"/>
              <a:gd name="connsiteY306" fmla="*/ 301493 h 486745"/>
              <a:gd name="connsiteX307" fmla="*/ 54895 w 486688"/>
              <a:gd name="connsiteY307" fmla="*/ 303336 h 486745"/>
              <a:gd name="connsiteX308" fmla="*/ 61174 w 486688"/>
              <a:gd name="connsiteY308" fmla="*/ 295041 h 486745"/>
              <a:gd name="connsiteX309" fmla="*/ 51669 w 486688"/>
              <a:gd name="connsiteY309" fmla="*/ 291873 h 486745"/>
              <a:gd name="connsiteX310" fmla="*/ 50229 w 486688"/>
              <a:gd name="connsiteY310" fmla="*/ 294753 h 486745"/>
              <a:gd name="connsiteX311" fmla="*/ 46888 w 486688"/>
              <a:gd name="connsiteY311" fmla="*/ 286401 h 486745"/>
              <a:gd name="connsiteX312" fmla="*/ 62786 w 486688"/>
              <a:gd name="connsiteY312" fmla="*/ 293429 h 486745"/>
              <a:gd name="connsiteX313" fmla="*/ 67279 w 486688"/>
              <a:gd name="connsiteY313" fmla="*/ 286862 h 486745"/>
              <a:gd name="connsiteX314" fmla="*/ 70448 w 486688"/>
              <a:gd name="connsiteY314" fmla="*/ 278279 h 486745"/>
              <a:gd name="connsiteX315" fmla="*/ 426549 w 486688"/>
              <a:gd name="connsiteY315" fmla="*/ 278222 h 486745"/>
              <a:gd name="connsiteX316" fmla="*/ 433289 w 486688"/>
              <a:gd name="connsiteY316" fmla="*/ 286978 h 486745"/>
              <a:gd name="connsiteX317" fmla="*/ 440720 w 486688"/>
              <a:gd name="connsiteY317" fmla="*/ 294927 h 486745"/>
              <a:gd name="connsiteX318" fmla="*/ 440720 w 486688"/>
              <a:gd name="connsiteY318" fmla="*/ 304547 h 486745"/>
              <a:gd name="connsiteX319" fmla="*/ 440605 w 486688"/>
              <a:gd name="connsiteY319" fmla="*/ 299650 h 486745"/>
              <a:gd name="connsiteX320" fmla="*/ 438012 w 486688"/>
              <a:gd name="connsiteY320" fmla="*/ 294178 h 486745"/>
              <a:gd name="connsiteX321" fmla="*/ 419061 w 486688"/>
              <a:gd name="connsiteY321" fmla="*/ 295618 h 486745"/>
              <a:gd name="connsiteX322" fmla="*/ 421941 w 486688"/>
              <a:gd name="connsiteY322" fmla="*/ 288303 h 486745"/>
              <a:gd name="connsiteX323" fmla="*/ 426665 w 486688"/>
              <a:gd name="connsiteY323" fmla="*/ 290895 h 486745"/>
              <a:gd name="connsiteX324" fmla="*/ 434095 w 486688"/>
              <a:gd name="connsiteY324" fmla="*/ 290491 h 486745"/>
              <a:gd name="connsiteX325" fmla="*/ 429890 w 486688"/>
              <a:gd name="connsiteY325" fmla="*/ 285480 h 486745"/>
              <a:gd name="connsiteX326" fmla="*/ 424648 w 486688"/>
              <a:gd name="connsiteY326" fmla="*/ 283061 h 486745"/>
              <a:gd name="connsiteX327" fmla="*/ 404372 w 486688"/>
              <a:gd name="connsiteY327" fmla="*/ 174940 h 486745"/>
              <a:gd name="connsiteX328" fmla="*/ 416757 w 486688"/>
              <a:gd name="connsiteY328" fmla="*/ 182889 h 486745"/>
              <a:gd name="connsiteX329" fmla="*/ 425973 w 486688"/>
              <a:gd name="connsiteY329" fmla="*/ 194122 h 486745"/>
              <a:gd name="connsiteX330" fmla="*/ 413473 w 486688"/>
              <a:gd name="connsiteY330" fmla="*/ 188189 h 486745"/>
              <a:gd name="connsiteX331" fmla="*/ 413589 w 486688"/>
              <a:gd name="connsiteY331" fmla="*/ 186576 h 486745"/>
              <a:gd name="connsiteX332" fmla="*/ 410881 w 486688"/>
              <a:gd name="connsiteY332" fmla="*/ 185539 h 486745"/>
              <a:gd name="connsiteX333" fmla="*/ 394061 w 486688"/>
              <a:gd name="connsiteY333" fmla="*/ 193834 h 486745"/>
              <a:gd name="connsiteX334" fmla="*/ 394061 w 486688"/>
              <a:gd name="connsiteY334" fmla="*/ 177878 h 486745"/>
              <a:gd name="connsiteX335" fmla="*/ 397345 w 486688"/>
              <a:gd name="connsiteY335" fmla="*/ 186921 h 486745"/>
              <a:gd name="connsiteX336" fmla="*/ 407195 w 486688"/>
              <a:gd name="connsiteY336" fmla="*/ 184041 h 486745"/>
              <a:gd name="connsiteX337" fmla="*/ 404372 w 486688"/>
              <a:gd name="connsiteY337" fmla="*/ 174940 h 486745"/>
              <a:gd name="connsiteX338" fmla="*/ 396020 w 486688"/>
              <a:gd name="connsiteY338" fmla="*/ 159617 h 486745"/>
              <a:gd name="connsiteX339" fmla="*/ 404776 w 486688"/>
              <a:gd name="connsiteY339" fmla="*/ 165550 h 486745"/>
              <a:gd name="connsiteX340" fmla="*/ 429200 w 486688"/>
              <a:gd name="connsiteY340" fmla="*/ 184444 h 486745"/>
              <a:gd name="connsiteX341" fmla="*/ 423497 w 486688"/>
              <a:gd name="connsiteY341" fmla="*/ 183810 h 486745"/>
              <a:gd name="connsiteX342" fmla="*/ 421193 w 486688"/>
              <a:gd name="connsiteY342" fmla="*/ 182658 h 486745"/>
              <a:gd name="connsiteX343" fmla="*/ 419983 w 486688"/>
              <a:gd name="connsiteY343" fmla="*/ 181679 h 486745"/>
              <a:gd name="connsiteX344" fmla="*/ 418889 w 486688"/>
              <a:gd name="connsiteY344" fmla="*/ 180239 h 486745"/>
              <a:gd name="connsiteX345" fmla="*/ 424591 w 486688"/>
              <a:gd name="connsiteY345" fmla="*/ 180584 h 486745"/>
              <a:gd name="connsiteX346" fmla="*/ 408866 w 486688"/>
              <a:gd name="connsiteY346" fmla="*/ 171944 h 486745"/>
              <a:gd name="connsiteX347" fmla="*/ 396020 w 486688"/>
              <a:gd name="connsiteY347" fmla="*/ 159617 h 486745"/>
              <a:gd name="connsiteX348" fmla="*/ 420904 w 486688"/>
              <a:gd name="connsiteY348" fmla="*/ 159214 h 486745"/>
              <a:gd name="connsiteX349" fmla="*/ 423266 w 486688"/>
              <a:gd name="connsiteY349" fmla="*/ 165032 h 486745"/>
              <a:gd name="connsiteX350" fmla="*/ 428681 w 486688"/>
              <a:gd name="connsiteY350" fmla="*/ 159848 h 486745"/>
              <a:gd name="connsiteX351" fmla="*/ 428277 w 486688"/>
              <a:gd name="connsiteY351" fmla="*/ 167855 h 486745"/>
              <a:gd name="connsiteX352" fmla="*/ 434498 w 486688"/>
              <a:gd name="connsiteY352" fmla="*/ 169467 h 486745"/>
              <a:gd name="connsiteX353" fmla="*/ 433692 w 486688"/>
              <a:gd name="connsiteY353" fmla="*/ 168776 h 486745"/>
              <a:gd name="connsiteX354" fmla="*/ 431445 w 486688"/>
              <a:gd name="connsiteY354" fmla="*/ 166587 h 486745"/>
              <a:gd name="connsiteX355" fmla="*/ 433692 w 486688"/>
              <a:gd name="connsiteY355" fmla="*/ 163650 h 486745"/>
              <a:gd name="connsiteX356" fmla="*/ 444982 w 486688"/>
              <a:gd name="connsiteY356" fmla="*/ 168373 h 486745"/>
              <a:gd name="connsiteX357" fmla="*/ 449994 w 486688"/>
              <a:gd name="connsiteY357" fmla="*/ 169525 h 486745"/>
              <a:gd name="connsiteX358" fmla="*/ 439913 w 486688"/>
              <a:gd name="connsiteY358" fmla="*/ 170908 h 486745"/>
              <a:gd name="connsiteX359" fmla="*/ 446768 w 486688"/>
              <a:gd name="connsiteY359" fmla="*/ 181967 h 486745"/>
              <a:gd name="connsiteX360" fmla="*/ 433519 w 486688"/>
              <a:gd name="connsiteY360" fmla="*/ 181564 h 486745"/>
              <a:gd name="connsiteX361" fmla="*/ 430754 w 486688"/>
              <a:gd name="connsiteY361" fmla="*/ 178511 h 486745"/>
              <a:gd name="connsiteX362" fmla="*/ 444118 w 486688"/>
              <a:gd name="connsiteY362" fmla="*/ 179836 h 486745"/>
              <a:gd name="connsiteX363" fmla="*/ 430409 w 486688"/>
              <a:gd name="connsiteY363" fmla="*/ 173154 h 486745"/>
              <a:gd name="connsiteX364" fmla="*/ 427471 w 486688"/>
              <a:gd name="connsiteY364" fmla="*/ 176495 h 486745"/>
              <a:gd name="connsiteX365" fmla="*/ 426261 w 486688"/>
              <a:gd name="connsiteY365" fmla="*/ 173615 h 486745"/>
              <a:gd name="connsiteX366" fmla="*/ 425455 w 486688"/>
              <a:gd name="connsiteY366" fmla="*/ 172232 h 486745"/>
              <a:gd name="connsiteX367" fmla="*/ 421135 w 486688"/>
              <a:gd name="connsiteY367" fmla="*/ 170159 h 486745"/>
              <a:gd name="connsiteX368" fmla="*/ 421653 w 486688"/>
              <a:gd name="connsiteY368" fmla="*/ 170043 h 486745"/>
              <a:gd name="connsiteX369" fmla="*/ 422171 w 486688"/>
              <a:gd name="connsiteY369" fmla="*/ 169928 h 486745"/>
              <a:gd name="connsiteX370" fmla="*/ 425340 w 486688"/>
              <a:gd name="connsiteY370" fmla="*/ 168719 h 486745"/>
              <a:gd name="connsiteX371" fmla="*/ 415259 w 486688"/>
              <a:gd name="connsiteY371" fmla="*/ 164917 h 486745"/>
              <a:gd name="connsiteX372" fmla="*/ 420904 w 486688"/>
              <a:gd name="connsiteY372" fmla="*/ 159214 h 486745"/>
              <a:gd name="connsiteX373" fmla="*/ 76957 w 486688"/>
              <a:gd name="connsiteY373" fmla="*/ 158522 h 486745"/>
              <a:gd name="connsiteX374" fmla="*/ 79146 w 486688"/>
              <a:gd name="connsiteY374" fmla="*/ 168430 h 486745"/>
              <a:gd name="connsiteX375" fmla="*/ 84849 w 486688"/>
              <a:gd name="connsiteY375" fmla="*/ 172693 h 486745"/>
              <a:gd name="connsiteX376" fmla="*/ 76957 w 486688"/>
              <a:gd name="connsiteY376" fmla="*/ 158522 h 486745"/>
              <a:gd name="connsiteX377" fmla="*/ 64169 w 486688"/>
              <a:gd name="connsiteY377" fmla="*/ 154260 h 486745"/>
              <a:gd name="connsiteX378" fmla="*/ 63305 w 486688"/>
              <a:gd name="connsiteY378" fmla="*/ 159617 h 486745"/>
              <a:gd name="connsiteX379" fmla="*/ 66128 w 486688"/>
              <a:gd name="connsiteY379" fmla="*/ 157831 h 486745"/>
              <a:gd name="connsiteX380" fmla="*/ 64169 w 486688"/>
              <a:gd name="connsiteY380" fmla="*/ 154260 h 486745"/>
              <a:gd name="connsiteX381" fmla="*/ 64968 w 486688"/>
              <a:gd name="connsiteY381" fmla="*/ 134775 h 486745"/>
              <a:gd name="connsiteX382" fmla="*/ 67453 w 486688"/>
              <a:gd name="connsiteY382" fmla="*/ 141242 h 486745"/>
              <a:gd name="connsiteX383" fmla="*/ 66992 w 486688"/>
              <a:gd name="connsiteY383" fmla="*/ 158350 h 486745"/>
              <a:gd name="connsiteX384" fmla="*/ 71139 w 486688"/>
              <a:gd name="connsiteY384" fmla="*/ 158983 h 486745"/>
              <a:gd name="connsiteX385" fmla="*/ 72579 w 486688"/>
              <a:gd name="connsiteY385" fmla="*/ 160193 h 486745"/>
              <a:gd name="connsiteX386" fmla="*/ 74135 w 486688"/>
              <a:gd name="connsiteY386" fmla="*/ 160423 h 486745"/>
              <a:gd name="connsiteX387" fmla="*/ 81220 w 486688"/>
              <a:gd name="connsiteY387" fmla="*/ 151783 h 486745"/>
              <a:gd name="connsiteX388" fmla="*/ 86807 w 486688"/>
              <a:gd name="connsiteY388" fmla="*/ 162094 h 486745"/>
              <a:gd name="connsiteX389" fmla="*/ 90552 w 486688"/>
              <a:gd name="connsiteY389" fmla="*/ 172578 h 486745"/>
              <a:gd name="connsiteX390" fmla="*/ 85828 w 486688"/>
              <a:gd name="connsiteY390" fmla="*/ 179087 h 486745"/>
              <a:gd name="connsiteX391" fmla="*/ 92683 w 486688"/>
              <a:gd name="connsiteY391" fmla="*/ 174363 h 486745"/>
              <a:gd name="connsiteX392" fmla="*/ 93317 w 486688"/>
              <a:gd name="connsiteY392" fmla="*/ 182543 h 486745"/>
              <a:gd name="connsiteX393" fmla="*/ 90667 w 486688"/>
              <a:gd name="connsiteY393" fmla="*/ 180700 h 486745"/>
              <a:gd name="connsiteX394" fmla="*/ 88881 w 486688"/>
              <a:gd name="connsiteY394" fmla="*/ 184847 h 486745"/>
              <a:gd name="connsiteX395" fmla="*/ 82314 w 486688"/>
              <a:gd name="connsiteY395" fmla="*/ 180296 h 486745"/>
              <a:gd name="connsiteX396" fmla="*/ 77418 w 486688"/>
              <a:gd name="connsiteY396" fmla="*/ 181909 h 486745"/>
              <a:gd name="connsiteX397" fmla="*/ 77418 w 486688"/>
              <a:gd name="connsiteY397" fmla="*/ 188706 h 486745"/>
              <a:gd name="connsiteX398" fmla="*/ 86404 w 486688"/>
              <a:gd name="connsiteY398" fmla="*/ 195734 h 486745"/>
              <a:gd name="connsiteX399" fmla="*/ 72003 w 486688"/>
              <a:gd name="connsiteY399" fmla="*/ 188937 h 486745"/>
              <a:gd name="connsiteX400" fmla="*/ 75287 w 486688"/>
              <a:gd name="connsiteY400" fmla="*/ 187670 h 486745"/>
              <a:gd name="connsiteX401" fmla="*/ 73040 w 486688"/>
              <a:gd name="connsiteY401" fmla="*/ 178683 h 486745"/>
              <a:gd name="connsiteX402" fmla="*/ 67395 w 486688"/>
              <a:gd name="connsiteY402" fmla="*/ 174018 h 486745"/>
              <a:gd name="connsiteX403" fmla="*/ 73155 w 486688"/>
              <a:gd name="connsiteY403" fmla="*/ 167451 h 486745"/>
              <a:gd name="connsiteX404" fmla="*/ 62326 w 486688"/>
              <a:gd name="connsiteY404" fmla="*/ 164801 h 486745"/>
              <a:gd name="connsiteX405" fmla="*/ 61404 w 486688"/>
              <a:gd name="connsiteY405" fmla="*/ 169928 h 486745"/>
              <a:gd name="connsiteX406" fmla="*/ 56105 w 486688"/>
              <a:gd name="connsiteY406" fmla="*/ 170043 h 486745"/>
              <a:gd name="connsiteX407" fmla="*/ 60713 w 486688"/>
              <a:gd name="connsiteY407" fmla="*/ 147751 h 486745"/>
              <a:gd name="connsiteX408" fmla="*/ 61059 w 486688"/>
              <a:gd name="connsiteY408" fmla="*/ 138937 h 486745"/>
              <a:gd name="connsiteX409" fmla="*/ 64968 w 486688"/>
              <a:gd name="connsiteY409" fmla="*/ 134775 h 486745"/>
              <a:gd name="connsiteX410" fmla="*/ 369580 w 486688"/>
              <a:gd name="connsiteY410" fmla="*/ 124076 h 486745"/>
              <a:gd name="connsiteX411" fmla="*/ 364741 w 486688"/>
              <a:gd name="connsiteY411" fmla="*/ 129030 h 486745"/>
              <a:gd name="connsiteX412" fmla="*/ 367276 w 486688"/>
              <a:gd name="connsiteY412" fmla="*/ 128281 h 486745"/>
              <a:gd name="connsiteX413" fmla="*/ 369580 w 486688"/>
              <a:gd name="connsiteY413" fmla="*/ 124076 h 486745"/>
              <a:gd name="connsiteX414" fmla="*/ 242624 w 486688"/>
              <a:gd name="connsiteY414" fmla="*/ 108409 h 486745"/>
              <a:gd name="connsiteX415" fmla="*/ 350456 w 486688"/>
              <a:gd name="connsiteY415" fmla="*/ 160712 h 486745"/>
              <a:gd name="connsiteX416" fmla="*/ 362726 w 486688"/>
              <a:gd name="connsiteY416" fmla="*/ 180470 h 486745"/>
              <a:gd name="connsiteX417" fmla="*/ 376320 w 486688"/>
              <a:gd name="connsiteY417" fmla="*/ 231333 h 486745"/>
              <a:gd name="connsiteX418" fmla="*/ 282254 w 486688"/>
              <a:gd name="connsiteY418" fmla="*/ 230412 h 486745"/>
              <a:gd name="connsiteX419" fmla="*/ 282254 w 486688"/>
              <a:gd name="connsiteY419" fmla="*/ 256621 h 486745"/>
              <a:gd name="connsiteX420" fmla="*/ 376378 w 486688"/>
              <a:gd name="connsiteY420" fmla="*/ 255469 h 486745"/>
              <a:gd name="connsiteX421" fmla="*/ 352530 w 486688"/>
              <a:gd name="connsiteY421" fmla="*/ 323268 h 486745"/>
              <a:gd name="connsiteX422" fmla="*/ 303049 w 486688"/>
              <a:gd name="connsiteY422" fmla="*/ 365087 h 486745"/>
              <a:gd name="connsiteX423" fmla="*/ 255354 w 486688"/>
              <a:gd name="connsiteY423" fmla="*/ 378221 h 486745"/>
              <a:gd name="connsiteX424" fmla="*/ 254893 w 486688"/>
              <a:gd name="connsiteY424" fmla="*/ 350629 h 486745"/>
              <a:gd name="connsiteX425" fmla="*/ 340549 w 486688"/>
              <a:gd name="connsiteY425" fmla="*/ 282715 h 486745"/>
              <a:gd name="connsiteX426" fmla="*/ 290665 w 486688"/>
              <a:gd name="connsiteY426" fmla="*/ 283867 h 486745"/>
              <a:gd name="connsiteX427" fmla="*/ 281909 w 486688"/>
              <a:gd name="connsiteY427" fmla="*/ 287208 h 486745"/>
              <a:gd name="connsiteX428" fmla="*/ 282139 w 486688"/>
              <a:gd name="connsiteY428" fmla="*/ 291586 h 486745"/>
              <a:gd name="connsiteX429" fmla="*/ 293487 w 486688"/>
              <a:gd name="connsiteY429" fmla="*/ 291816 h 486745"/>
              <a:gd name="connsiteX430" fmla="*/ 293429 w 486688"/>
              <a:gd name="connsiteY430" fmla="*/ 306505 h 486745"/>
              <a:gd name="connsiteX431" fmla="*/ 282082 w 486688"/>
              <a:gd name="connsiteY431" fmla="*/ 306620 h 486745"/>
              <a:gd name="connsiteX432" fmla="*/ 282024 w 486688"/>
              <a:gd name="connsiteY432" fmla="*/ 312381 h 486745"/>
              <a:gd name="connsiteX433" fmla="*/ 293026 w 486688"/>
              <a:gd name="connsiteY433" fmla="*/ 312496 h 486745"/>
              <a:gd name="connsiteX434" fmla="*/ 293084 w 486688"/>
              <a:gd name="connsiteY434" fmla="*/ 327127 h 486745"/>
              <a:gd name="connsiteX435" fmla="*/ 252819 w 486688"/>
              <a:gd name="connsiteY435" fmla="*/ 327357 h 486745"/>
              <a:gd name="connsiteX436" fmla="*/ 252416 w 486688"/>
              <a:gd name="connsiteY436" fmla="*/ 171484 h 486745"/>
              <a:gd name="connsiteX437" fmla="*/ 252359 w 486688"/>
              <a:gd name="connsiteY437" fmla="*/ 166588 h 486745"/>
              <a:gd name="connsiteX438" fmla="*/ 252877 w 486688"/>
              <a:gd name="connsiteY438" fmla="*/ 162152 h 486745"/>
              <a:gd name="connsiteX439" fmla="*/ 253107 w 486688"/>
              <a:gd name="connsiteY439" fmla="*/ 161634 h 486745"/>
              <a:gd name="connsiteX440" fmla="*/ 293141 w 486688"/>
              <a:gd name="connsiteY440" fmla="*/ 161288 h 486745"/>
              <a:gd name="connsiteX441" fmla="*/ 293314 w 486688"/>
              <a:gd name="connsiteY441" fmla="*/ 176034 h 486745"/>
              <a:gd name="connsiteX442" fmla="*/ 282254 w 486688"/>
              <a:gd name="connsiteY442" fmla="*/ 176207 h 486745"/>
              <a:gd name="connsiteX443" fmla="*/ 282312 w 486688"/>
              <a:gd name="connsiteY443" fmla="*/ 181968 h 486745"/>
              <a:gd name="connsiteX444" fmla="*/ 293602 w 486688"/>
              <a:gd name="connsiteY444" fmla="*/ 182025 h 486745"/>
              <a:gd name="connsiteX445" fmla="*/ 293718 w 486688"/>
              <a:gd name="connsiteY445" fmla="*/ 196887 h 486745"/>
              <a:gd name="connsiteX446" fmla="*/ 282543 w 486688"/>
              <a:gd name="connsiteY446" fmla="*/ 196887 h 486745"/>
              <a:gd name="connsiteX447" fmla="*/ 282254 w 486688"/>
              <a:gd name="connsiteY447" fmla="*/ 203741 h 486745"/>
              <a:gd name="connsiteX448" fmla="*/ 340664 w 486688"/>
              <a:gd name="connsiteY448" fmla="*/ 203972 h 486745"/>
              <a:gd name="connsiteX449" fmla="*/ 306160 w 486688"/>
              <a:gd name="connsiteY449" fmla="*/ 155931 h 486745"/>
              <a:gd name="connsiteX450" fmla="*/ 243315 w 486688"/>
              <a:gd name="connsiteY450" fmla="*/ 135712 h 486745"/>
              <a:gd name="connsiteX451" fmla="*/ 180931 w 486688"/>
              <a:gd name="connsiteY451" fmla="*/ 156392 h 486745"/>
              <a:gd name="connsiteX452" fmla="*/ 145966 w 486688"/>
              <a:gd name="connsiteY452" fmla="*/ 204606 h 486745"/>
              <a:gd name="connsiteX453" fmla="*/ 204606 w 486688"/>
              <a:gd name="connsiteY453" fmla="*/ 203914 h 486745"/>
              <a:gd name="connsiteX454" fmla="*/ 204548 w 486688"/>
              <a:gd name="connsiteY454" fmla="*/ 197002 h 486745"/>
              <a:gd name="connsiteX455" fmla="*/ 193200 w 486688"/>
              <a:gd name="connsiteY455" fmla="*/ 196656 h 486745"/>
              <a:gd name="connsiteX456" fmla="*/ 193200 w 486688"/>
              <a:gd name="connsiteY456" fmla="*/ 181910 h 486745"/>
              <a:gd name="connsiteX457" fmla="*/ 204490 w 486688"/>
              <a:gd name="connsiteY457" fmla="*/ 181852 h 486745"/>
              <a:gd name="connsiteX458" fmla="*/ 204606 w 486688"/>
              <a:gd name="connsiteY458" fmla="*/ 176034 h 486745"/>
              <a:gd name="connsiteX459" fmla="*/ 193661 w 486688"/>
              <a:gd name="connsiteY459" fmla="*/ 175977 h 486745"/>
              <a:gd name="connsiteX460" fmla="*/ 193546 w 486688"/>
              <a:gd name="connsiteY460" fmla="*/ 161461 h 486745"/>
              <a:gd name="connsiteX461" fmla="*/ 233926 w 486688"/>
              <a:gd name="connsiteY461" fmla="*/ 161230 h 486745"/>
              <a:gd name="connsiteX462" fmla="*/ 233926 w 486688"/>
              <a:gd name="connsiteY462" fmla="*/ 327934 h 486745"/>
              <a:gd name="connsiteX463" fmla="*/ 193661 w 486688"/>
              <a:gd name="connsiteY463" fmla="*/ 328049 h 486745"/>
              <a:gd name="connsiteX464" fmla="*/ 193546 w 486688"/>
              <a:gd name="connsiteY464" fmla="*/ 313475 h 486745"/>
              <a:gd name="connsiteX465" fmla="*/ 204606 w 486688"/>
              <a:gd name="connsiteY465" fmla="*/ 313187 h 486745"/>
              <a:gd name="connsiteX466" fmla="*/ 204548 w 486688"/>
              <a:gd name="connsiteY466" fmla="*/ 307427 h 486745"/>
              <a:gd name="connsiteX467" fmla="*/ 193258 w 486688"/>
              <a:gd name="connsiteY467" fmla="*/ 307427 h 486745"/>
              <a:gd name="connsiteX468" fmla="*/ 193143 w 486688"/>
              <a:gd name="connsiteY468" fmla="*/ 292681 h 486745"/>
              <a:gd name="connsiteX469" fmla="*/ 204490 w 486688"/>
              <a:gd name="connsiteY469" fmla="*/ 292508 h 486745"/>
              <a:gd name="connsiteX470" fmla="*/ 204606 w 486688"/>
              <a:gd name="connsiteY470" fmla="*/ 284155 h 486745"/>
              <a:gd name="connsiteX471" fmla="*/ 147464 w 486688"/>
              <a:gd name="connsiteY471" fmla="*/ 282254 h 486745"/>
              <a:gd name="connsiteX472" fmla="*/ 217394 w 486688"/>
              <a:gd name="connsiteY472" fmla="*/ 346712 h 486745"/>
              <a:gd name="connsiteX473" fmla="*/ 233062 w 486688"/>
              <a:gd name="connsiteY473" fmla="*/ 350687 h 486745"/>
              <a:gd name="connsiteX474" fmla="*/ 233004 w 486688"/>
              <a:gd name="connsiteY474" fmla="*/ 377818 h 486745"/>
              <a:gd name="connsiteX475" fmla="*/ 149307 w 486688"/>
              <a:gd name="connsiteY475" fmla="*/ 339454 h 486745"/>
              <a:gd name="connsiteX476" fmla="*/ 111807 w 486688"/>
              <a:gd name="connsiteY476" fmla="*/ 255296 h 486745"/>
              <a:gd name="connsiteX477" fmla="*/ 204548 w 486688"/>
              <a:gd name="connsiteY477" fmla="*/ 256045 h 486745"/>
              <a:gd name="connsiteX478" fmla="*/ 204548 w 486688"/>
              <a:gd name="connsiteY478" fmla="*/ 231103 h 486745"/>
              <a:gd name="connsiteX479" fmla="*/ 110252 w 486688"/>
              <a:gd name="connsiteY479" fmla="*/ 232255 h 486745"/>
              <a:gd name="connsiteX480" fmla="*/ 143028 w 486688"/>
              <a:gd name="connsiteY480" fmla="*/ 152878 h 486745"/>
              <a:gd name="connsiteX481" fmla="*/ 242624 w 486688"/>
              <a:gd name="connsiteY481" fmla="*/ 108409 h 486745"/>
              <a:gd name="connsiteX482" fmla="*/ 396077 w 486688"/>
              <a:gd name="connsiteY482" fmla="*/ 96945 h 486745"/>
              <a:gd name="connsiteX483" fmla="*/ 391527 w 486688"/>
              <a:gd name="connsiteY483" fmla="*/ 109790 h 486745"/>
              <a:gd name="connsiteX484" fmla="*/ 378796 w 486688"/>
              <a:gd name="connsiteY484" fmla="*/ 115666 h 486745"/>
              <a:gd name="connsiteX485" fmla="*/ 385766 w 486688"/>
              <a:gd name="connsiteY485" fmla="*/ 115608 h 486745"/>
              <a:gd name="connsiteX486" fmla="*/ 377759 w 486688"/>
              <a:gd name="connsiteY486" fmla="*/ 118719 h 486745"/>
              <a:gd name="connsiteX487" fmla="*/ 342852 w 486688"/>
              <a:gd name="connsiteY487" fmla="*/ 112901 h 486745"/>
              <a:gd name="connsiteX488" fmla="*/ 354142 w 486688"/>
              <a:gd name="connsiteY488" fmla="*/ 114111 h 486745"/>
              <a:gd name="connsiteX489" fmla="*/ 365605 w 486688"/>
              <a:gd name="connsiteY489" fmla="*/ 112210 h 486745"/>
              <a:gd name="connsiteX490" fmla="*/ 357541 w 486688"/>
              <a:gd name="connsiteY490" fmla="*/ 103569 h 486745"/>
              <a:gd name="connsiteX491" fmla="*/ 379660 w 486688"/>
              <a:gd name="connsiteY491" fmla="*/ 109733 h 486745"/>
              <a:gd name="connsiteX492" fmla="*/ 396077 w 486688"/>
              <a:gd name="connsiteY492" fmla="*/ 96945 h 486745"/>
              <a:gd name="connsiteX493" fmla="*/ 244064 w 486688"/>
              <a:gd name="connsiteY493" fmla="*/ 95044 h 486745"/>
              <a:gd name="connsiteX494" fmla="*/ 253854 w 486688"/>
              <a:gd name="connsiteY494" fmla="*/ 96983 h 486745"/>
              <a:gd name="connsiteX495" fmla="*/ 241561 w 486688"/>
              <a:gd name="connsiteY495" fmla="*/ 95556 h 486745"/>
              <a:gd name="connsiteX496" fmla="*/ 228524 w 486688"/>
              <a:gd name="connsiteY496" fmla="*/ 94041 h 486745"/>
              <a:gd name="connsiteX497" fmla="*/ 241561 w 486688"/>
              <a:gd name="connsiteY497" fmla="*/ 95556 h 486745"/>
              <a:gd name="connsiteX498" fmla="*/ 186057 w 486688"/>
              <a:gd name="connsiteY498" fmla="*/ 106910 h 486745"/>
              <a:gd name="connsiteX499" fmla="*/ 94987 w 486688"/>
              <a:gd name="connsiteY499" fmla="*/ 242738 h 486745"/>
              <a:gd name="connsiteX500" fmla="*/ 244697 w 486688"/>
              <a:gd name="connsiteY500" fmla="*/ 391872 h 486745"/>
              <a:gd name="connsiteX501" fmla="*/ 367622 w 486688"/>
              <a:gd name="connsiteY501" fmla="*/ 324189 h 486745"/>
              <a:gd name="connsiteX502" fmla="*/ 378048 w 486688"/>
              <a:gd name="connsiteY502" fmla="*/ 181449 h 486745"/>
              <a:gd name="connsiteX503" fmla="*/ 351896 w 486688"/>
              <a:gd name="connsiteY503" fmla="*/ 142567 h 486745"/>
              <a:gd name="connsiteX504" fmla="*/ 349189 w 486688"/>
              <a:gd name="connsiteY504" fmla="*/ 139859 h 486745"/>
              <a:gd name="connsiteX505" fmla="*/ 347346 w 486688"/>
              <a:gd name="connsiteY505" fmla="*/ 137958 h 486745"/>
              <a:gd name="connsiteX506" fmla="*/ 299053 w 486688"/>
              <a:gd name="connsiteY506" fmla="*/ 105938 h 486745"/>
              <a:gd name="connsiteX507" fmla="*/ 253854 w 486688"/>
              <a:gd name="connsiteY507" fmla="*/ 96983 h 486745"/>
              <a:gd name="connsiteX508" fmla="*/ 292460 w 486688"/>
              <a:gd name="connsiteY508" fmla="*/ 101468 h 486745"/>
              <a:gd name="connsiteX509" fmla="*/ 348613 w 486688"/>
              <a:gd name="connsiteY509" fmla="*/ 136634 h 486745"/>
              <a:gd name="connsiteX510" fmla="*/ 350514 w 486688"/>
              <a:gd name="connsiteY510" fmla="*/ 138650 h 486745"/>
              <a:gd name="connsiteX511" fmla="*/ 353048 w 486688"/>
              <a:gd name="connsiteY511" fmla="*/ 141242 h 486745"/>
              <a:gd name="connsiteX512" fmla="*/ 379661 w 486688"/>
              <a:gd name="connsiteY512" fmla="*/ 180700 h 486745"/>
              <a:gd name="connsiteX513" fmla="*/ 369120 w 486688"/>
              <a:gd name="connsiteY513" fmla="*/ 325111 h 486745"/>
              <a:gd name="connsiteX514" fmla="*/ 244697 w 486688"/>
              <a:gd name="connsiteY514" fmla="*/ 393601 h 486745"/>
              <a:gd name="connsiteX515" fmla="*/ 137210 w 486688"/>
              <a:gd name="connsiteY515" fmla="*/ 349649 h 486745"/>
              <a:gd name="connsiteX516" fmla="*/ 93259 w 486688"/>
              <a:gd name="connsiteY516" fmla="*/ 242681 h 486745"/>
              <a:gd name="connsiteX517" fmla="*/ 185366 w 486688"/>
              <a:gd name="connsiteY517" fmla="*/ 105240 h 486745"/>
              <a:gd name="connsiteX518" fmla="*/ 228524 w 486688"/>
              <a:gd name="connsiteY518" fmla="*/ 94041 h 486745"/>
              <a:gd name="connsiteX519" fmla="*/ 132486 w 486688"/>
              <a:gd name="connsiteY519" fmla="*/ 93604 h 486745"/>
              <a:gd name="connsiteX520" fmla="*/ 132890 w 486688"/>
              <a:gd name="connsiteY520" fmla="*/ 98731 h 486745"/>
              <a:gd name="connsiteX521" fmla="*/ 136000 w 486688"/>
              <a:gd name="connsiteY521" fmla="*/ 102475 h 486745"/>
              <a:gd name="connsiteX522" fmla="*/ 132486 w 486688"/>
              <a:gd name="connsiteY522" fmla="*/ 93604 h 486745"/>
              <a:gd name="connsiteX523" fmla="*/ 132083 w 486688"/>
              <a:gd name="connsiteY523" fmla="*/ 70908 h 486745"/>
              <a:gd name="connsiteX524" fmla="*/ 129203 w 486688"/>
              <a:gd name="connsiteY524" fmla="*/ 74825 h 486745"/>
              <a:gd name="connsiteX525" fmla="*/ 131104 w 486688"/>
              <a:gd name="connsiteY525" fmla="*/ 79376 h 486745"/>
              <a:gd name="connsiteX526" fmla="*/ 132083 w 486688"/>
              <a:gd name="connsiteY526" fmla="*/ 70908 h 486745"/>
              <a:gd name="connsiteX527" fmla="*/ 320330 w 486688"/>
              <a:gd name="connsiteY527" fmla="*/ 67510 h 486745"/>
              <a:gd name="connsiteX528" fmla="*/ 317738 w 486688"/>
              <a:gd name="connsiteY528" fmla="*/ 74537 h 486745"/>
              <a:gd name="connsiteX529" fmla="*/ 317968 w 486688"/>
              <a:gd name="connsiteY529" fmla="*/ 80413 h 486745"/>
              <a:gd name="connsiteX530" fmla="*/ 306966 w 486688"/>
              <a:gd name="connsiteY530" fmla="*/ 87037 h 486745"/>
              <a:gd name="connsiteX531" fmla="*/ 319293 w 486688"/>
              <a:gd name="connsiteY531" fmla="*/ 92106 h 486745"/>
              <a:gd name="connsiteX532" fmla="*/ 302876 w 486688"/>
              <a:gd name="connsiteY532" fmla="*/ 89802 h 486745"/>
              <a:gd name="connsiteX533" fmla="*/ 309385 w 486688"/>
              <a:gd name="connsiteY533" fmla="*/ 81335 h 486745"/>
              <a:gd name="connsiteX534" fmla="*/ 311517 w 486688"/>
              <a:gd name="connsiteY534" fmla="*/ 78627 h 486745"/>
              <a:gd name="connsiteX535" fmla="*/ 309385 w 486688"/>
              <a:gd name="connsiteY535" fmla="*/ 77590 h 486745"/>
              <a:gd name="connsiteX536" fmla="*/ 315664 w 486688"/>
              <a:gd name="connsiteY536" fmla="*/ 70044 h 486745"/>
              <a:gd name="connsiteX537" fmla="*/ 306160 w 486688"/>
              <a:gd name="connsiteY537" fmla="*/ 71196 h 486745"/>
              <a:gd name="connsiteX538" fmla="*/ 312323 w 486688"/>
              <a:gd name="connsiteY538" fmla="*/ 68201 h 486745"/>
              <a:gd name="connsiteX539" fmla="*/ 320330 w 486688"/>
              <a:gd name="connsiteY539" fmla="*/ 67510 h 486745"/>
              <a:gd name="connsiteX540" fmla="*/ 127388 w 486688"/>
              <a:gd name="connsiteY540" fmla="*/ 64723 h 486745"/>
              <a:gd name="connsiteX541" fmla="*/ 128397 w 486688"/>
              <a:gd name="connsiteY541" fmla="*/ 69756 h 486745"/>
              <a:gd name="connsiteX542" fmla="*/ 136807 w 486688"/>
              <a:gd name="connsiteY542" fmla="*/ 66876 h 486745"/>
              <a:gd name="connsiteX543" fmla="*/ 136173 w 486688"/>
              <a:gd name="connsiteY543" fmla="*/ 76150 h 486745"/>
              <a:gd name="connsiteX544" fmla="*/ 130586 w 486688"/>
              <a:gd name="connsiteY544" fmla="*/ 80355 h 486745"/>
              <a:gd name="connsiteX545" fmla="*/ 131853 w 486688"/>
              <a:gd name="connsiteY545" fmla="*/ 87728 h 486745"/>
              <a:gd name="connsiteX546" fmla="*/ 147751 w 486688"/>
              <a:gd name="connsiteY546" fmla="*/ 74768 h 486745"/>
              <a:gd name="connsiteX547" fmla="*/ 134906 w 486688"/>
              <a:gd name="connsiteY547" fmla="*/ 91357 h 486745"/>
              <a:gd name="connsiteX548" fmla="*/ 139456 w 486688"/>
              <a:gd name="connsiteY548" fmla="*/ 93489 h 486745"/>
              <a:gd name="connsiteX549" fmla="*/ 140666 w 486688"/>
              <a:gd name="connsiteY549" fmla="*/ 99134 h 486745"/>
              <a:gd name="connsiteX550" fmla="*/ 145159 w 486688"/>
              <a:gd name="connsiteY550" fmla="*/ 100920 h 486745"/>
              <a:gd name="connsiteX551" fmla="*/ 140896 w 486688"/>
              <a:gd name="connsiteY551" fmla="*/ 108811 h 486745"/>
              <a:gd name="connsiteX552" fmla="*/ 138996 w 486688"/>
              <a:gd name="connsiteY552" fmla="*/ 119468 h 486745"/>
              <a:gd name="connsiteX553" fmla="*/ 126035 w 486688"/>
              <a:gd name="connsiteY553" fmla="*/ 129836 h 486745"/>
              <a:gd name="connsiteX554" fmla="*/ 134042 w 486688"/>
              <a:gd name="connsiteY554" fmla="*/ 122175 h 486745"/>
              <a:gd name="connsiteX555" fmla="*/ 136634 w 486688"/>
              <a:gd name="connsiteY555" fmla="*/ 107256 h 486745"/>
              <a:gd name="connsiteX556" fmla="*/ 129433 w 486688"/>
              <a:gd name="connsiteY556" fmla="*/ 97809 h 486745"/>
              <a:gd name="connsiteX557" fmla="*/ 118835 w 486688"/>
              <a:gd name="connsiteY557" fmla="*/ 114975 h 486745"/>
              <a:gd name="connsiteX558" fmla="*/ 112383 w 486688"/>
              <a:gd name="connsiteY558" fmla="*/ 112843 h 486745"/>
              <a:gd name="connsiteX559" fmla="*/ 117682 w 486688"/>
              <a:gd name="connsiteY559" fmla="*/ 105643 h 486745"/>
              <a:gd name="connsiteX560" fmla="*/ 127475 w 486688"/>
              <a:gd name="connsiteY560" fmla="*/ 85828 h 486745"/>
              <a:gd name="connsiteX561" fmla="*/ 125459 w 486688"/>
              <a:gd name="connsiteY561" fmla="*/ 81680 h 486745"/>
              <a:gd name="connsiteX562" fmla="*/ 122867 w 486688"/>
              <a:gd name="connsiteY562" fmla="*/ 92682 h 486745"/>
              <a:gd name="connsiteX563" fmla="*/ 118086 w 486688"/>
              <a:gd name="connsiteY563" fmla="*/ 86922 h 486745"/>
              <a:gd name="connsiteX564" fmla="*/ 115033 w 486688"/>
              <a:gd name="connsiteY564" fmla="*/ 79434 h 486745"/>
              <a:gd name="connsiteX565" fmla="*/ 121715 w 486688"/>
              <a:gd name="connsiteY565" fmla="*/ 83120 h 486745"/>
              <a:gd name="connsiteX566" fmla="*/ 122233 w 486688"/>
              <a:gd name="connsiteY566" fmla="*/ 68892 h 486745"/>
              <a:gd name="connsiteX567" fmla="*/ 119295 w 486688"/>
              <a:gd name="connsiteY567" fmla="*/ 64745 h 486745"/>
              <a:gd name="connsiteX568" fmla="*/ 127388 w 486688"/>
              <a:gd name="connsiteY568" fmla="*/ 64723 h 486745"/>
              <a:gd name="connsiteX569" fmla="*/ 233695 w 486688"/>
              <a:gd name="connsiteY569" fmla="*/ 60598 h 486745"/>
              <a:gd name="connsiteX570" fmla="*/ 228511 w 486688"/>
              <a:gd name="connsiteY570" fmla="*/ 68087 h 486745"/>
              <a:gd name="connsiteX571" fmla="*/ 222577 w 486688"/>
              <a:gd name="connsiteY571" fmla="*/ 73616 h 486745"/>
              <a:gd name="connsiteX572" fmla="*/ 226782 w 486688"/>
              <a:gd name="connsiteY572" fmla="*/ 66128 h 486745"/>
              <a:gd name="connsiteX573" fmla="*/ 210078 w 486688"/>
              <a:gd name="connsiteY573" fmla="*/ 77764 h 486745"/>
              <a:gd name="connsiteX574" fmla="*/ 206045 w 486688"/>
              <a:gd name="connsiteY574" fmla="*/ 80529 h 486745"/>
              <a:gd name="connsiteX575" fmla="*/ 202589 w 486688"/>
              <a:gd name="connsiteY575" fmla="*/ 83582 h 486745"/>
              <a:gd name="connsiteX576" fmla="*/ 190723 w 486688"/>
              <a:gd name="connsiteY576" fmla="*/ 84561 h 486745"/>
              <a:gd name="connsiteX577" fmla="*/ 195619 w 486688"/>
              <a:gd name="connsiteY577" fmla="*/ 80529 h 486745"/>
              <a:gd name="connsiteX578" fmla="*/ 211575 w 486688"/>
              <a:gd name="connsiteY578" fmla="*/ 71370 h 486745"/>
              <a:gd name="connsiteX579" fmla="*/ 233695 w 486688"/>
              <a:gd name="connsiteY579" fmla="*/ 60598 h 486745"/>
              <a:gd name="connsiteX580" fmla="*/ 326723 w 486688"/>
              <a:gd name="connsiteY580" fmla="*/ 50633 h 486745"/>
              <a:gd name="connsiteX581" fmla="*/ 335940 w 486688"/>
              <a:gd name="connsiteY581" fmla="*/ 52995 h 486745"/>
              <a:gd name="connsiteX582" fmla="*/ 323497 w 486688"/>
              <a:gd name="connsiteY582" fmla="*/ 59273 h 486745"/>
              <a:gd name="connsiteX583" fmla="*/ 326493 w 486688"/>
              <a:gd name="connsiteY583" fmla="*/ 61866 h 486745"/>
              <a:gd name="connsiteX584" fmla="*/ 317219 w 486688"/>
              <a:gd name="connsiteY584" fmla="*/ 62730 h 486745"/>
              <a:gd name="connsiteX585" fmla="*/ 315433 w 486688"/>
              <a:gd name="connsiteY585" fmla="*/ 56739 h 486745"/>
              <a:gd name="connsiteX586" fmla="*/ 318256 w 486688"/>
              <a:gd name="connsiteY586" fmla="*/ 55184 h 486745"/>
              <a:gd name="connsiteX587" fmla="*/ 319638 w 486688"/>
              <a:gd name="connsiteY587" fmla="*/ 58237 h 486745"/>
              <a:gd name="connsiteX588" fmla="*/ 330295 w 486688"/>
              <a:gd name="connsiteY588" fmla="*/ 53571 h 486745"/>
              <a:gd name="connsiteX589" fmla="*/ 327126 w 486688"/>
              <a:gd name="connsiteY589" fmla="*/ 51151 h 486745"/>
              <a:gd name="connsiteX590" fmla="*/ 326723 w 486688"/>
              <a:gd name="connsiteY590" fmla="*/ 50633 h 486745"/>
              <a:gd name="connsiteX591" fmla="*/ 309069 w 486688"/>
              <a:gd name="connsiteY591" fmla="*/ 45383 h 486745"/>
              <a:gd name="connsiteX592" fmla="*/ 313072 w 486688"/>
              <a:gd name="connsiteY592" fmla="*/ 48674 h 486745"/>
              <a:gd name="connsiteX593" fmla="*/ 300975 w 486688"/>
              <a:gd name="connsiteY593" fmla="*/ 53628 h 486745"/>
              <a:gd name="connsiteX594" fmla="*/ 290952 w 486688"/>
              <a:gd name="connsiteY594" fmla="*/ 59734 h 486745"/>
              <a:gd name="connsiteX595" fmla="*/ 303913 w 486688"/>
              <a:gd name="connsiteY595" fmla="*/ 55298 h 486745"/>
              <a:gd name="connsiteX596" fmla="*/ 299708 w 486688"/>
              <a:gd name="connsiteY596" fmla="*/ 62038 h 486745"/>
              <a:gd name="connsiteX597" fmla="*/ 294696 w 486688"/>
              <a:gd name="connsiteY597" fmla="*/ 72291 h 486745"/>
              <a:gd name="connsiteX598" fmla="*/ 312035 w 486688"/>
              <a:gd name="connsiteY598" fmla="*/ 61519 h 486745"/>
              <a:gd name="connsiteX599" fmla="*/ 302934 w 486688"/>
              <a:gd name="connsiteY599" fmla="*/ 69411 h 486745"/>
              <a:gd name="connsiteX600" fmla="*/ 293199 w 486688"/>
              <a:gd name="connsiteY600" fmla="*/ 77648 h 486745"/>
              <a:gd name="connsiteX601" fmla="*/ 288130 w 486688"/>
              <a:gd name="connsiteY601" fmla="*/ 84100 h 486745"/>
              <a:gd name="connsiteX602" fmla="*/ 286862 w 486688"/>
              <a:gd name="connsiteY602" fmla="*/ 80643 h 486745"/>
              <a:gd name="connsiteX603" fmla="*/ 277300 w 486688"/>
              <a:gd name="connsiteY603" fmla="*/ 83869 h 486745"/>
              <a:gd name="connsiteX604" fmla="*/ 279489 w 486688"/>
              <a:gd name="connsiteY604" fmla="*/ 77475 h 486745"/>
              <a:gd name="connsiteX605" fmla="*/ 291183 w 486688"/>
              <a:gd name="connsiteY605" fmla="*/ 69641 h 486745"/>
              <a:gd name="connsiteX606" fmla="*/ 294236 w 486688"/>
              <a:gd name="connsiteY606" fmla="*/ 63363 h 486745"/>
              <a:gd name="connsiteX607" fmla="*/ 288533 w 486688"/>
              <a:gd name="connsiteY607" fmla="*/ 58639 h 486745"/>
              <a:gd name="connsiteX608" fmla="*/ 296943 w 486688"/>
              <a:gd name="connsiteY608" fmla="*/ 53109 h 486745"/>
              <a:gd name="connsiteX609" fmla="*/ 309069 w 486688"/>
              <a:gd name="connsiteY609" fmla="*/ 45383 h 486745"/>
              <a:gd name="connsiteX610" fmla="*/ 219006 w 486688"/>
              <a:gd name="connsiteY610" fmla="*/ 39688 h 486745"/>
              <a:gd name="connsiteX611" fmla="*/ 225285 w 486688"/>
              <a:gd name="connsiteY611" fmla="*/ 42511 h 486745"/>
              <a:gd name="connsiteX612" fmla="*/ 218718 w 486688"/>
              <a:gd name="connsiteY612" fmla="*/ 56911 h 486745"/>
              <a:gd name="connsiteX613" fmla="*/ 209674 w 486688"/>
              <a:gd name="connsiteY613" fmla="*/ 67568 h 486745"/>
              <a:gd name="connsiteX614" fmla="*/ 219409 w 486688"/>
              <a:gd name="connsiteY614" fmla="*/ 43432 h 486745"/>
              <a:gd name="connsiteX615" fmla="*/ 203453 w 486688"/>
              <a:gd name="connsiteY615" fmla="*/ 44584 h 486745"/>
              <a:gd name="connsiteX616" fmla="*/ 205757 w 486688"/>
              <a:gd name="connsiteY616" fmla="*/ 43951 h 486745"/>
              <a:gd name="connsiteX617" fmla="*/ 208119 w 486688"/>
              <a:gd name="connsiteY617" fmla="*/ 43490 h 486745"/>
              <a:gd name="connsiteX618" fmla="*/ 211229 w 486688"/>
              <a:gd name="connsiteY618" fmla="*/ 41474 h 486745"/>
              <a:gd name="connsiteX619" fmla="*/ 219006 w 486688"/>
              <a:gd name="connsiteY619" fmla="*/ 39688 h 486745"/>
              <a:gd name="connsiteX620" fmla="*/ 235135 w 486688"/>
              <a:gd name="connsiteY620" fmla="*/ 21600 h 486745"/>
              <a:gd name="connsiteX621" fmla="*/ 111807 w 486688"/>
              <a:gd name="connsiteY621" fmla="*/ 64687 h 486745"/>
              <a:gd name="connsiteX622" fmla="*/ 96369 w 486688"/>
              <a:gd name="connsiteY622" fmla="*/ 77072 h 486745"/>
              <a:gd name="connsiteX623" fmla="*/ 38478 w 486688"/>
              <a:gd name="connsiteY623" fmla="*/ 158004 h 486745"/>
              <a:gd name="connsiteX624" fmla="*/ 61865 w 486688"/>
              <a:gd name="connsiteY624" fmla="*/ 370790 h 486745"/>
              <a:gd name="connsiteX625" fmla="*/ 252473 w 486688"/>
              <a:gd name="connsiteY625" fmla="*/ 465143 h 486745"/>
              <a:gd name="connsiteX626" fmla="*/ 375167 w 486688"/>
              <a:gd name="connsiteY626" fmla="*/ 421768 h 486745"/>
              <a:gd name="connsiteX627" fmla="*/ 379545 w 486688"/>
              <a:gd name="connsiteY627" fmla="*/ 418312 h 486745"/>
              <a:gd name="connsiteX628" fmla="*/ 404545 w 486688"/>
              <a:gd name="connsiteY628" fmla="*/ 395674 h 486745"/>
              <a:gd name="connsiteX629" fmla="*/ 409211 w 486688"/>
              <a:gd name="connsiteY629" fmla="*/ 390432 h 486745"/>
              <a:gd name="connsiteX630" fmla="*/ 417506 w 486688"/>
              <a:gd name="connsiteY630" fmla="*/ 380813 h 486745"/>
              <a:gd name="connsiteX631" fmla="*/ 465143 w 486688"/>
              <a:gd name="connsiteY631" fmla="*/ 234501 h 486745"/>
              <a:gd name="connsiteX632" fmla="*/ 364568 w 486688"/>
              <a:gd name="connsiteY632" fmla="*/ 57602 h 486745"/>
              <a:gd name="connsiteX633" fmla="*/ 235135 w 486688"/>
              <a:gd name="connsiteY633" fmla="*/ 21600 h 486745"/>
              <a:gd name="connsiteX634" fmla="*/ 235019 w 486688"/>
              <a:gd name="connsiteY634" fmla="*/ 19815 h 486745"/>
              <a:gd name="connsiteX635" fmla="*/ 365490 w 486688"/>
              <a:gd name="connsiteY635" fmla="*/ 56105 h 486745"/>
              <a:gd name="connsiteX636" fmla="*/ 466871 w 486688"/>
              <a:gd name="connsiteY636" fmla="*/ 234386 h 486745"/>
              <a:gd name="connsiteX637" fmla="*/ 418888 w 486688"/>
              <a:gd name="connsiteY637" fmla="*/ 381907 h 486745"/>
              <a:gd name="connsiteX638" fmla="*/ 410478 w 486688"/>
              <a:gd name="connsiteY638" fmla="*/ 391642 h 486745"/>
              <a:gd name="connsiteX639" fmla="*/ 405870 w 486688"/>
              <a:gd name="connsiteY639" fmla="*/ 396826 h 486745"/>
              <a:gd name="connsiteX640" fmla="*/ 380582 w 486688"/>
              <a:gd name="connsiteY640" fmla="*/ 419752 h 486745"/>
              <a:gd name="connsiteX641" fmla="*/ 376204 w 486688"/>
              <a:gd name="connsiteY641" fmla="*/ 423208 h 486745"/>
              <a:gd name="connsiteX642" fmla="*/ 252531 w 486688"/>
              <a:gd name="connsiteY642" fmla="*/ 466929 h 486745"/>
              <a:gd name="connsiteX643" fmla="*/ 242508 w 486688"/>
              <a:gd name="connsiteY643" fmla="*/ 467159 h 486745"/>
              <a:gd name="connsiteX644" fmla="*/ 60482 w 486688"/>
              <a:gd name="connsiteY644" fmla="*/ 371711 h 486745"/>
              <a:gd name="connsiteX645" fmla="*/ 36865 w 486688"/>
              <a:gd name="connsiteY645" fmla="*/ 157255 h 486745"/>
              <a:gd name="connsiteX646" fmla="*/ 95217 w 486688"/>
              <a:gd name="connsiteY646" fmla="*/ 75690 h 486745"/>
              <a:gd name="connsiteX647" fmla="*/ 110712 w 486688"/>
              <a:gd name="connsiteY647" fmla="*/ 63247 h 486745"/>
              <a:gd name="connsiteX648" fmla="*/ 235019 w 486688"/>
              <a:gd name="connsiteY648" fmla="*/ 19815 h 486745"/>
              <a:gd name="connsiteX649" fmla="*/ 230066 w 486688"/>
              <a:gd name="connsiteY649" fmla="*/ 9965 h 486745"/>
              <a:gd name="connsiteX650" fmla="*/ 101900 w 486688"/>
              <a:gd name="connsiteY650" fmla="*/ 57373 h 486745"/>
              <a:gd name="connsiteX651" fmla="*/ 71601 w 486688"/>
              <a:gd name="connsiteY651" fmla="*/ 84964 h 486745"/>
              <a:gd name="connsiteX652" fmla="*/ 46140 w 486688"/>
              <a:gd name="connsiteY652" fmla="*/ 118029 h 486745"/>
              <a:gd name="connsiteX653" fmla="*/ 9850 w 486688"/>
              <a:gd name="connsiteY653" fmla="*/ 256621 h 486745"/>
              <a:gd name="connsiteX654" fmla="*/ 63766 w 486688"/>
              <a:gd name="connsiteY654" fmla="*/ 392910 h 486745"/>
              <a:gd name="connsiteX655" fmla="*/ 100748 w 486688"/>
              <a:gd name="connsiteY655" fmla="*/ 428451 h 486745"/>
              <a:gd name="connsiteX656" fmla="*/ 256621 w 486688"/>
              <a:gd name="connsiteY656" fmla="*/ 476722 h 486745"/>
              <a:gd name="connsiteX657" fmla="*/ 476722 w 486688"/>
              <a:gd name="connsiteY657" fmla="*/ 230239 h 486745"/>
              <a:gd name="connsiteX658" fmla="*/ 230066 w 486688"/>
              <a:gd name="connsiteY658" fmla="*/ 9965 h 486745"/>
              <a:gd name="connsiteX659" fmla="*/ 232082 w 486688"/>
              <a:gd name="connsiteY659" fmla="*/ 0 h 486745"/>
              <a:gd name="connsiteX660" fmla="*/ 254490 w 486688"/>
              <a:gd name="connsiteY660" fmla="*/ 0 h 486745"/>
              <a:gd name="connsiteX661" fmla="*/ 346943 w 486688"/>
              <a:gd name="connsiteY661" fmla="*/ 23272 h 486745"/>
              <a:gd name="connsiteX662" fmla="*/ 421827 w 486688"/>
              <a:gd name="connsiteY662" fmla="*/ 78110 h 486745"/>
              <a:gd name="connsiteX663" fmla="*/ 441181 w 486688"/>
              <a:gd name="connsiteY663" fmla="*/ 102015 h 486745"/>
              <a:gd name="connsiteX664" fmla="*/ 478278 w 486688"/>
              <a:gd name="connsiteY664" fmla="*/ 179952 h 486745"/>
              <a:gd name="connsiteX665" fmla="*/ 483347 w 486688"/>
              <a:gd name="connsiteY665" fmla="*/ 203396 h 486745"/>
              <a:gd name="connsiteX666" fmla="*/ 486688 w 486688"/>
              <a:gd name="connsiteY666" fmla="*/ 229029 h 486745"/>
              <a:gd name="connsiteX667" fmla="*/ 486688 w 486688"/>
              <a:gd name="connsiteY667" fmla="*/ 256564 h 486745"/>
              <a:gd name="connsiteX668" fmla="*/ 483462 w 486688"/>
              <a:gd name="connsiteY668" fmla="*/ 282715 h 486745"/>
              <a:gd name="connsiteX669" fmla="*/ 306736 w 486688"/>
              <a:gd name="connsiteY669" fmla="*/ 478335 h 486745"/>
              <a:gd name="connsiteX670" fmla="*/ 283291 w 486688"/>
              <a:gd name="connsiteY670" fmla="*/ 483462 h 486745"/>
              <a:gd name="connsiteX671" fmla="*/ 257773 w 486688"/>
              <a:gd name="connsiteY671" fmla="*/ 486745 h 486745"/>
              <a:gd name="connsiteX672" fmla="*/ 232140 w 486688"/>
              <a:gd name="connsiteY672" fmla="*/ 486745 h 486745"/>
              <a:gd name="connsiteX673" fmla="*/ 205931 w 486688"/>
              <a:gd name="connsiteY673" fmla="*/ 483807 h 486745"/>
              <a:gd name="connsiteX674" fmla="*/ 181680 w 486688"/>
              <a:gd name="connsiteY674" fmla="*/ 478738 h 486745"/>
              <a:gd name="connsiteX675" fmla="*/ 138881 w 486688"/>
              <a:gd name="connsiteY675" fmla="*/ 462955 h 486745"/>
              <a:gd name="connsiteX676" fmla="*/ 60022 w 486688"/>
              <a:gd name="connsiteY676" fmla="*/ 403048 h 486745"/>
              <a:gd name="connsiteX677" fmla="*/ 56854 w 486688"/>
              <a:gd name="connsiteY677" fmla="*/ 399246 h 486745"/>
              <a:gd name="connsiteX678" fmla="*/ 50287 w 486688"/>
              <a:gd name="connsiteY678" fmla="*/ 391124 h 486745"/>
              <a:gd name="connsiteX679" fmla="*/ 22868 w 486688"/>
              <a:gd name="connsiteY679" fmla="*/ 346021 h 486745"/>
              <a:gd name="connsiteX680" fmla="*/ 2592 w 486688"/>
              <a:gd name="connsiteY680" fmla="*/ 278453 h 486745"/>
              <a:gd name="connsiteX681" fmla="*/ 0 w 486688"/>
              <a:gd name="connsiteY681" fmla="*/ 252704 h 486745"/>
              <a:gd name="connsiteX682" fmla="*/ 0 w 486688"/>
              <a:gd name="connsiteY682" fmla="*/ 230815 h 486745"/>
              <a:gd name="connsiteX683" fmla="*/ 3226 w 486688"/>
              <a:gd name="connsiteY683" fmla="*/ 204606 h 486745"/>
              <a:gd name="connsiteX684" fmla="*/ 8237 w 486688"/>
              <a:gd name="connsiteY684" fmla="*/ 180989 h 486745"/>
              <a:gd name="connsiteX685" fmla="*/ 58121 w 486688"/>
              <a:gd name="connsiteY685" fmla="*/ 85886 h 486745"/>
              <a:gd name="connsiteX686" fmla="*/ 83352 w 486688"/>
              <a:gd name="connsiteY686" fmla="*/ 60253 h 486745"/>
              <a:gd name="connsiteX687" fmla="*/ 206507 w 486688"/>
              <a:gd name="connsiteY687" fmla="*/ 2823 h 486745"/>
              <a:gd name="connsiteX688" fmla="*/ 232082 w 486688"/>
              <a:gd name="connsiteY688" fmla="*/ 0 h 486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</a:cxnLst>
            <a:rect l="l" t="t" r="r" b="b"/>
            <a:pathLst>
              <a:path w="486688" h="486745">
                <a:moveTo>
                  <a:pt x="204778" y="430927"/>
                </a:moveTo>
                <a:cubicBezTo>
                  <a:pt x="203597" y="431302"/>
                  <a:pt x="202704" y="432425"/>
                  <a:pt x="201566" y="433131"/>
                </a:cubicBezTo>
                <a:lnTo>
                  <a:pt x="201212" y="433108"/>
                </a:lnTo>
                <a:close/>
                <a:moveTo>
                  <a:pt x="217652" y="420898"/>
                </a:moveTo>
                <a:cubicBezTo>
                  <a:pt x="221483" y="421150"/>
                  <a:pt x="224594" y="423814"/>
                  <a:pt x="222463" y="427356"/>
                </a:cubicBezTo>
                <a:cubicBezTo>
                  <a:pt x="216357" y="426838"/>
                  <a:pt x="221944" y="423209"/>
                  <a:pt x="217336" y="422172"/>
                </a:cubicBezTo>
                <a:cubicBezTo>
                  <a:pt x="213995" y="421423"/>
                  <a:pt x="212440" y="425052"/>
                  <a:pt x="212094" y="427587"/>
                </a:cubicBezTo>
                <a:cubicBezTo>
                  <a:pt x="210942" y="436112"/>
                  <a:pt x="217221" y="438704"/>
                  <a:pt x="222117" y="432598"/>
                </a:cubicBezTo>
                <a:cubicBezTo>
                  <a:pt x="222175" y="435939"/>
                  <a:pt x="218373" y="439453"/>
                  <a:pt x="214110" y="438762"/>
                </a:cubicBezTo>
                <a:cubicBezTo>
                  <a:pt x="210020" y="438128"/>
                  <a:pt x="207947" y="433635"/>
                  <a:pt x="208523" y="428912"/>
                </a:cubicBezTo>
                <a:cubicBezTo>
                  <a:pt x="209271" y="422806"/>
                  <a:pt x="213822" y="420646"/>
                  <a:pt x="217652" y="420898"/>
                </a:cubicBezTo>
                <a:close/>
                <a:moveTo>
                  <a:pt x="249767" y="420156"/>
                </a:moveTo>
                <a:lnTo>
                  <a:pt x="249997" y="423036"/>
                </a:lnTo>
                <a:cubicBezTo>
                  <a:pt x="255815" y="418025"/>
                  <a:pt x="259962" y="419522"/>
                  <a:pt x="259847" y="429488"/>
                </a:cubicBezTo>
                <a:cubicBezTo>
                  <a:pt x="259732" y="439799"/>
                  <a:pt x="260538" y="435421"/>
                  <a:pt x="262266" y="438416"/>
                </a:cubicBezTo>
                <a:lnTo>
                  <a:pt x="254029" y="438359"/>
                </a:lnTo>
                <a:cubicBezTo>
                  <a:pt x="255066" y="436458"/>
                  <a:pt x="254260" y="437898"/>
                  <a:pt x="256506" y="436573"/>
                </a:cubicBezTo>
                <a:lnTo>
                  <a:pt x="255988" y="423324"/>
                </a:lnTo>
                <a:cubicBezTo>
                  <a:pt x="248326" y="421596"/>
                  <a:pt x="249248" y="431389"/>
                  <a:pt x="249939" y="434960"/>
                </a:cubicBezTo>
                <a:cubicBezTo>
                  <a:pt x="250803" y="439338"/>
                  <a:pt x="250803" y="435536"/>
                  <a:pt x="252359" y="438359"/>
                </a:cubicBezTo>
                <a:lnTo>
                  <a:pt x="244179" y="438416"/>
                </a:lnTo>
                <a:cubicBezTo>
                  <a:pt x="245619" y="435651"/>
                  <a:pt x="244985" y="438819"/>
                  <a:pt x="246195" y="435997"/>
                </a:cubicBezTo>
                <a:lnTo>
                  <a:pt x="246541" y="425455"/>
                </a:lnTo>
                <a:cubicBezTo>
                  <a:pt x="246253" y="423785"/>
                  <a:pt x="246771" y="424822"/>
                  <a:pt x="245734" y="423612"/>
                </a:cubicBezTo>
                <a:lnTo>
                  <a:pt x="244409" y="422575"/>
                </a:lnTo>
                <a:cubicBezTo>
                  <a:pt x="244294" y="422460"/>
                  <a:pt x="244064" y="422345"/>
                  <a:pt x="243891" y="422230"/>
                </a:cubicBezTo>
                <a:close/>
                <a:moveTo>
                  <a:pt x="269524" y="419349"/>
                </a:moveTo>
                <a:cubicBezTo>
                  <a:pt x="269812" y="422460"/>
                  <a:pt x="270043" y="433807"/>
                  <a:pt x="271943" y="435823"/>
                </a:cubicBezTo>
                <a:lnTo>
                  <a:pt x="273614" y="437206"/>
                </a:lnTo>
                <a:lnTo>
                  <a:pt x="265319" y="437782"/>
                </a:lnTo>
                <a:cubicBezTo>
                  <a:pt x="268142" y="434671"/>
                  <a:pt x="267738" y="437897"/>
                  <a:pt x="267047" y="428162"/>
                </a:cubicBezTo>
                <a:cubicBezTo>
                  <a:pt x="266644" y="422460"/>
                  <a:pt x="266126" y="423324"/>
                  <a:pt x="264973" y="422344"/>
                </a:cubicBezTo>
                <a:lnTo>
                  <a:pt x="263879" y="421596"/>
                </a:lnTo>
                <a:close/>
                <a:moveTo>
                  <a:pt x="199766" y="419255"/>
                </a:moveTo>
                <a:cubicBezTo>
                  <a:pt x="198053" y="419104"/>
                  <a:pt x="196166" y="420559"/>
                  <a:pt x="195389" y="423208"/>
                </a:cubicBezTo>
                <a:lnTo>
                  <a:pt x="203107" y="424936"/>
                </a:lnTo>
                <a:cubicBezTo>
                  <a:pt x="203021" y="421163"/>
                  <a:pt x="201480" y="419406"/>
                  <a:pt x="199766" y="419255"/>
                </a:cubicBezTo>
                <a:close/>
                <a:moveTo>
                  <a:pt x="199291" y="418096"/>
                </a:moveTo>
                <a:cubicBezTo>
                  <a:pt x="202848" y="418082"/>
                  <a:pt x="206074" y="420818"/>
                  <a:pt x="205642" y="426665"/>
                </a:cubicBezTo>
                <a:lnTo>
                  <a:pt x="194179" y="424706"/>
                </a:lnTo>
                <a:cubicBezTo>
                  <a:pt x="193776" y="428565"/>
                  <a:pt x="194525" y="431388"/>
                  <a:pt x="196886" y="432828"/>
                </a:cubicBezTo>
                <a:lnTo>
                  <a:pt x="201212" y="433108"/>
                </a:lnTo>
                <a:lnTo>
                  <a:pt x="195921" y="436342"/>
                </a:lnTo>
                <a:cubicBezTo>
                  <a:pt x="192624" y="435262"/>
                  <a:pt x="189974" y="431561"/>
                  <a:pt x="190953" y="426031"/>
                </a:cubicBezTo>
                <a:cubicBezTo>
                  <a:pt x="191846" y="420876"/>
                  <a:pt x="195734" y="418111"/>
                  <a:pt x="199291" y="418096"/>
                </a:cubicBezTo>
                <a:close/>
                <a:moveTo>
                  <a:pt x="283241" y="416627"/>
                </a:moveTo>
                <a:cubicBezTo>
                  <a:pt x="287050" y="415979"/>
                  <a:pt x="290780" y="417880"/>
                  <a:pt x="289455" y="421135"/>
                </a:cubicBezTo>
                <a:cubicBezTo>
                  <a:pt x="288187" y="421941"/>
                  <a:pt x="290952" y="421941"/>
                  <a:pt x="287899" y="421653"/>
                </a:cubicBezTo>
                <a:cubicBezTo>
                  <a:pt x="284443" y="421365"/>
                  <a:pt x="287554" y="418024"/>
                  <a:pt x="283118" y="418139"/>
                </a:cubicBezTo>
                <a:cubicBezTo>
                  <a:pt x="277588" y="418254"/>
                  <a:pt x="278625" y="431042"/>
                  <a:pt x="284558" y="431618"/>
                </a:cubicBezTo>
                <a:cubicBezTo>
                  <a:pt x="288879" y="432079"/>
                  <a:pt x="288706" y="429545"/>
                  <a:pt x="290549" y="427010"/>
                </a:cubicBezTo>
                <a:cubicBezTo>
                  <a:pt x="291989" y="436227"/>
                  <a:pt x="278222" y="438876"/>
                  <a:pt x="276552" y="427413"/>
                </a:cubicBezTo>
                <a:cubicBezTo>
                  <a:pt x="275544" y="420472"/>
                  <a:pt x="279432" y="417275"/>
                  <a:pt x="283241" y="416627"/>
                </a:cubicBezTo>
                <a:close/>
                <a:moveTo>
                  <a:pt x="229892" y="411515"/>
                </a:moveTo>
                <a:lnTo>
                  <a:pt x="230296" y="423669"/>
                </a:lnTo>
                <a:cubicBezTo>
                  <a:pt x="232600" y="421596"/>
                  <a:pt x="237899" y="418543"/>
                  <a:pt x="239743" y="424015"/>
                </a:cubicBezTo>
                <a:cubicBezTo>
                  <a:pt x="240722" y="426837"/>
                  <a:pt x="239915" y="433865"/>
                  <a:pt x="240376" y="435766"/>
                </a:cubicBezTo>
                <a:cubicBezTo>
                  <a:pt x="240837" y="437724"/>
                  <a:pt x="240779" y="436860"/>
                  <a:pt x="241010" y="437264"/>
                </a:cubicBezTo>
                <a:lnTo>
                  <a:pt x="242623" y="438704"/>
                </a:lnTo>
                <a:lnTo>
                  <a:pt x="234155" y="438704"/>
                </a:lnTo>
                <a:cubicBezTo>
                  <a:pt x="235134" y="437436"/>
                  <a:pt x="237784" y="439049"/>
                  <a:pt x="236862" y="427356"/>
                </a:cubicBezTo>
                <a:cubicBezTo>
                  <a:pt x="236344" y="421135"/>
                  <a:pt x="232657" y="423496"/>
                  <a:pt x="230238" y="425397"/>
                </a:cubicBezTo>
                <a:cubicBezTo>
                  <a:pt x="230008" y="433001"/>
                  <a:pt x="229144" y="435939"/>
                  <a:pt x="232427" y="438416"/>
                </a:cubicBezTo>
                <a:cubicBezTo>
                  <a:pt x="232542" y="438473"/>
                  <a:pt x="232773" y="438588"/>
                  <a:pt x="232888" y="438704"/>
                </a:cubicBezTo>
                <a:lnTo>
                  <a:pt x="224305" y="438704"/>
                </a:lnTo>
                <a:cubicBezTo>
                  <a:pt x="224420" y="438588"/>
                  <a:pt x="224708" y="438243"/>
                  <a:pt x="224766" y="438358"/>
                </a:cubicBezTo>
                <a:cubicBezTo>
                  <a:pt x="224823" y="438416"/>
                  <a:pt x="225918" y="437897"/>
                  <a:pt x="226552" y="436284"/>
                </a:cubicBezTo>
                <a:cubicBezTo>
                  <a:pt x="226609" y="436054"/>
                  <a:pt x="228107" y="417045"/>
                  <a:pt x="225630" y="414453"/>
                </a:cubicBezTo>
                <a:cubicBezTo>
                  <a:pt x="225515" y="414338"/>
                  <a:pt x="225342" y="414222"/>
                  <a:pt x="225227" y="414107"/>
                </a:cubicBezTo>
                <a:lnTo>
                  <a:pt x="224305" y="413473"/>
                </a:lnTo>
                <a:close/>
                <a:moveTo>
                  <a:pt x="189167" y="411285"/>
                </a:moveTo>
                <a:lnTo>
                  <a:pt x="187612" y="416239"/>
                </a:lnTo>
                <a:lnTo>
                  <a:pt x="190953" y="418197"/>
                </a:lnTo>
                <a:cubicBezTo>
                  <a:pt x="189801" y="419292"/>
                  <a:pt x="190838" y="419234"/>
                  <a:pt x="186863" y="418313"/>
                </a:cubicBezTo>
                <a:cubicBezTo>
                  <a:pt x="185941" y="421366"/>
                  <a:pt x="182831" y="428163"/>
                  <a:pt x="183177" y="431158"/>
                </a:cubicBezTo>
                <a:lnTo>
                  <a:pt x="186690" y="431331"/>
                </a:lnTo>
                <a:cubicBezTo>
                  <a:pt x="185538" y="433808"/>
                  <a:pt x="183465" y="434211"/>
                  <a:pt x="180700" y="433001"/>
                </a:cubicBezTo>
                <a:cubicBezTo>
                  <a:pt x="177647" y="429488"/>
                  <a:pt x="182024" y="421942"/>
                  <a:pt x="183522" y="417679"/>
                </a:cubicBezTo>
                <a:lnTo>
                  <a:pt x="181448" y="415548"/>
                </a:lnTo>
                <a:cubicBezTo>
                  <a:pt x="186518" y="413877"/>
                  <a:pt x="185884" y="412783"/>
                  <a:pt x="189167" y="411285"/>
                </a:cubicBezTo>
                <a:close/>
                <a:moveTo>
                  <a:pt x="265722" y="410939"/>
                </a:moveTo>
                <a:cubicBezTo>
                  <a:pt x="266701" y="410766"/>
                  <a:pt x="268833" y="410536"/>
                  <a:pt x="268833" y="411688"/>
                </a:cubicBezTo>
                <a:cubicBezTo>
                  <a:pt x="268833" y="411688"/>
                  <a:pt x="270042" y="415202"/>
                  <a:pt x="265895" y="413934"/>
                </a:cubicBezTo>
                <a:close/>
                <a:moveTo>
                  <a:pt x="164111" y="406043"/>
                </a:moveTo>
                <a:lnTo>
                  <a:pt x="171369" y="409326"/>
                </a:lnTo>
                <a:lnTo>
                  <a:pt x="168661" y="410306"/>
                </a:lnTo>
                <a:lnTo>
                  <a:pt x="168604" y="421365"/>
                </a:lnTo>
                <a:lnTo>
                  <a:pt x="173615" y="416930"/>
                </a:lnTo>
                <a:cubicBezTo>
                  <a:pt x="178223" y="412783"/>
                  <a:pt x="175286" y="413647"/>
                  <a:pt x="176322" y="411630"/>
                </a:cubicBezTo>
                <a:cubicBezTo>
                  <a:pt x="178396" y="412725"/>
                  <a:pt x="179087" y="412610"/>
                  <a:pt x="180643" y="414165"/>
                </a:cubicBezTo>
                <a:cubicBezTo>
                  <a:pt x="176207" y="416469"/>
                  <a:pt x="172290" y="420847"/>
                  <a:pt x="169180" y="423670"/>
                </a:cubicBezTo>
                <a:cubicBezTo>
                  <a:pt x="163247" y="429027"/>
                  <a:pt x="161864" y="432828"/>
                  <a:pt x="155355" y="430351"/>
                </a:cubicBezTo>
                <a:cubicBezTo>
                  <a:pt x="153742" y="421826"/>
                  <a:pt x="162037" y="433059"/>
                  <a:pt x="165032" y="425052"/>
                </a:cubicBezTo>
                <a:cubicBezTo>
                  <a:pt x="166300" y="421711"/>
                  <a:pt x="165032" y="408520"/>
                  <a:pt x="164111" y="406043"/>
                </a:cubicBezTo>
                <a:close/>
                <a:moveTo>
                  <a:pt x="147334" y="394500"/>
                </a:moveTo>
                <a:cubicBezTo>
                  <a:pt x="144669" y="393960"/>
                  <a:pt x="140867" y="395818"/>
                  <a:pt x="138592" y="400801"/>
                </a:cubicBezTo>
                <a:cubicBezTo>
                  <a:pt x="134099" y="410535"/>
                  <a:pt x="145389" y="410535"/>
                  <a:pt x="149249" y="402586"/>
                </a:cubicBezTo>
                <a:cubicBezTo>
                  <a:pt x="151524" y="397978"/>
                  <a:pt x="149998" y="395040"/>
                  <a:pt x="147334" y="394500"/>
                </a:cubicBezTo>
                <a:close/>
                <a:moveTo>
                  <a:pt x="161173" y="394177"/>
                </a:moveTo>
                <a:lnTo>
                  <a:pt x="165320" y="395156"/>
                </a:lnTo>
                <a:cubicBezTo>
                  <a:pt x="166876" y="395847"/>
                  <a:pt x="166069" y="395502"/>
                  <a:pt x="166876" y="396020"/>
                </a:cubicBezTo>
                <a:lnTo>
                  <a:pt x="155355" y="413359"/>
                </a:lnTo>
                <a:cubicBezTo>
                  <a:pt x="152993" y="416700"/>
                  <a:pt x="153396" y="415893"/>
                  <a:pt x="154491" y="419407"/>
                </a:cubicBezTo>
                <a:cubicBezTo>
                  <a:pt x="152705" y="418601"/>
                  <a:pt x="149364" y="416354"/>
                  <a:pt x="147809" y="414799"/>
                </a:cubicBezTo>
                <a:cubicBezTo>
                  <a:pt x="147924" y="414741"/>
                  <a:pt x="148097" y="414626"/>
                  <a:pt x="148155" y="414741"/>
                </a:cubicBezTo>
                <a:cubicBezTo>
                  <a:pt x="148155" y="414741"/>
                  <a:pt x="150056" y="415375"/>
                  <a:pt x="152417" y="411803"/>
                </a:cubicBezTo>
                <a:lnTo>
                  <a:pt x="162037" y="397115"/>
                </a:lnTo>
                <a:close/>
                <a:moveTo>
                  <a:pt x="146592" y="392988"/>
                </a:moveTo>
                <a:cubicBezTo>
                  <a:pt x="150761" y="393945"/>
                  <a:pt x="153943" y="397690"/>
                  <a:pt x="151899" y="403681"/>
                </a:cubicBezTo>
                <a:cubicBezTo>
                  <a:pt x="148327" y="414222"/>
                  <a:pt x="131046" y="410881"/>
                  <a:pt x="135367" y="399015"/>
                </a:cubicBezTo>
                <a:cubicBezTo>
                  <a:pt x="137267" y="393859"/>
                  <a:pt x="142423" y="392030"/>
                  <a:pt x="146592" y="392988"/>
                </a:cubicBezTo>
                <a:close/>
                <a:moveTo>
                  <a:pt x="330525" y="388186"/>
                </a:moveTo>
                <a:cubicBezTo>
                  <a:pt x="327702" y="393889"/>
                  <a:pt x="328336" y="391585"/>
                  <a:pt x="334903" y="403508"/>
                </a:cubicBezTo>
                <a:cubicBezTo>
                  <a:pt x="338705" y="410363"/>
                  <a:pt x="336919" y="415202"/>
                  <a:pt x="331216" y="418312"/>
                </a:cubicBezTo>
                <a:cubicBezTo>
                  <a:pt x="321366" y="423669"/>
                  <a:pt x="318716" y="414856"/>
                  <a:pt x="313359" y="405525"/>
                </a:cubicBezTo>
                <a:cubicBezTo>
                  <a:pt x="310249" y="400167"/>
                  <a:pt x="309327" y="402817"/>
                  <a:pt x="307311" y="401608"/>
                </a:cubicBezTo>
                <a:cubicBezTo>
                  <a:pt x="310422" y="400398"/>
                  <a:pt x="313993" y="397114"/>
                  <a:pt x="316988" y="396884"/>
                </a:cubicBezTo>
                <a:cubicBezTo>
                  <a:pt x="313475" y="400859"/>
                  <a:pt x="314396" y="399476"/>
                  <a:pt x="320156" y="409845"/>
                </a:cubicBezTo>
                <a:cubicBezTo>
                  <a:pt x="322288" y="413762"/>
                  <a:pt x="325226" y="420444"/>
                  <a:pt x="331907" y="415663"/>
                </a:cubicBezTo>
                <a:cubicBezTo>
                  <a:pt x="338762" y="410824"/>
                  <a:pt x="332253" y="403048"/>
                  <a:pt x="328451" y="395962"/>
                </a:cubicBezTo>
                <a:cubicBezTo>
                  <a:pt x="327818" y="394695"/>
                  <a:pt x="327299" y="393716"/>
                  <a:pt x="326378" y="393255"/>
                </a:cubicBezTo>
                <a:cubicBezTo>
                  <a:pt x="324650" y="392333"/>
                  <a:pt x="324189" y="393428"/>
                  <a:pt x="322806" y="392506"/>
                </a:cubicBezTo>
                <a:close/>
                <a:moveTo>
                  <a:pt x="344891" y="386328"/>
                </a:moveTo>
                <a:cubicBezTo>
                  <a:pt x="346611" y="385824"/>
                  <a:pt x="348584" y="386804"/>
                  <a:pt x="350341" y="389454"/>
                </a:cubicBezTo>
                <a:cubicBezTo>
                  <a:pt x="355929" y="397806"/>
                  <a:pt x="351954" y="396135"/>
                  <a:pt x="358348" y="398785"/>
                </a:cubicBezTo>
                <a:cubicBezTo>
                  <a:pt x="356793" y="400340"/>
                  <a:pt x="353279" y="402587"/>
                  <a:pt x="351032" y="402760"/>
                </a:cubicBezTo>
                <a:cubicBezTo>
                  <a:pt x="354028" y="400283"/>
                  <a:pt x="351436" y="397979"/>
                  <a:pt x="349765" y="394868"/>
                </a:cubicBezTo>
                <a:cubicBezTo>
                  <a:pt x="348498" y="392564"/>
                  <a:pt x="347115" y="388013"/>
                  <a:pt x="343544" y="390030"/>
                </a:cubicBezTo>
                <a:cubicBezTo>
                  <a:pt x="339339" y="392334"/>
                  <a:pt x="344984" y="402241"/>
                  <a:pt x="348037" y="403566"/>
                </a:cubicBezTo>
                <a:cubicBezTo>
                  <a:pt x="348210" y="403624"/>
                  <a:pt x="348440" y="403681"/>
                  <a:pt x="348555" y="403739"/>
                </a:cubicBezTo>
                <a:cubicBezTo>
                  <a:pt x="349304" y="404027"/>
                  <a:pt x="349708" y="404200"/>
                  <a:pt x="349996" y="404257"/>
                </a:cubicBezTo>
                <a:lnTo>
                  <a:pt x="342680" y="408232"/>
                </a:lnTo>
                <a:cubicBezTo>
                  <a:pt x="344984" y="404833"/>
                  <a:pt x="343198" y="403912"/>
                  <a:pt x="341125" y="400110"/>
                </a:cubicBezTo>
                <a:cubicBezTo>
                  <a:pt x="340491" y="398958"/>
                  <a:pt x="340030" y="397748"/>
                  <a:pt x="339166" y="396481"/>
                </a:cubicBezTo>
                <a:cubicBezTo>
                  <a:pt x="337611" y="394235"/>
                  <a:pt x="336747" y="394811"/>
                  <a:pt x="335422" y="393947"/>
                </a:cubicBezTo>
                <a:cubicBezTo>
                  <a:pt x="336459" y="392622"/>
                  <a:pt x="337381" y="391412"/>
                  <a:pt x="338417" y="390030"/>
                </a:cubicBezTo>
                <a:lnTo>
                  <a:pt x="340952" y="392103"/>
                </a:lnTo>
                <a:cubicBezTo>
                  <a:pt x="341701" y="388820"/>
                  <a:pt x="343170" y="386832"/>
                  <a:pt x="344891" y="386328"/>
                </a:cubicBezTo>
                <a:close/>
                <a:moveTo>
                  <a:pt x="357023" y="377875"/>
                </a:moveTo>
                <a:cubicBezTo>
                  <a:pt x="360364" y="380986"/>
                  <a:pt x="362899" y="388474"/>
                  <a:pt x="366873" y="390432"/>
                </a:cubicBezTo>
                <a:cubicBezTo>
                  <a:pt x="367046" y="390548"/>
                  <a:pt x="367219" y="390605"/>
                  <a:pt x="367392" y="390663"/>
                </a:cubicBezTo>
                <a:cubicBezTo>
                  <a:pt x="367565" y="390778"/>
                  <a:pt x="367737" y="390836"/>
                  <a:pt x="367910" y="390893"/>
                </a:cubicBezTo>
                <a:cubicBezTo>
                  <a:pt x="368083" y="391008"/>
                  <a:pt x="368371" y="391066"/>
                  <a:pt x="368544" y="391066"/>
                </a:cubicBezTo>
                <a:cubicBezTo>
                  <a:pt x="368659" y="391124"/>
                  <a:pt x="368889" y="391181"/>
                  <a:pt x="369062" y="391297"/>
                </a:cubicBezTo>
                <a:cubicBezTo>
                  <a:pt x="366931" y="392333"/>
                  <a:pt x="364800" y="394810"/>
                  <a:pt x="362092" y="395271"/>
                </a:cubicBezTo>
                <a:cubicBezTo>
                  <a:pt x="363936" y="392449"/>
                  <a:pt x="363014" y="391988"/>
                  <a:pt x="360998" y="389165"/>
                </a:cubicBezTo>
                <a:cubicBezTo>
                  <a:pt x="359212" y="386688"/>
                  <a:pt x="358406" y="385191"/>
                  <a:pt x="356793" y="382886"/>
                </a:cubicBezTo>
                <a:cubicBezTo>
                  <a:pt x="353221" y="382080"/>
                  <a:pt x="354546" y="383923"/>
                  <a:pt x="353567" y="382714"/>
                </a:cubicBezTo>
                <a:cubicBezTo>
                  <a:pt x="354719" y="380237"/>
                  <a:pt x="355237" y="379200"/>
                  <a:pt x="357023" y="377875"/>
                </a:cubicBezTo>
                <a:close/>
                <a:moveTo>
                  <a:pt x="138074" y="373036"/>
                </a:moveTo>
                <a:cubicBezTo>
                  <a:pt x="135713" y="374189"/>
                  <a:pt x="130067" y="380871"/>
                  <a:pt x="129146" y="382771"/>
                </a:cubicBezTo>
                <a:cubicBezTo>
                  <a:pt x="131623" y="386285"/>
                  <a:pt x="137383" y="390490"/>
                  <a:pt x="141991" y="385997"/>
                </a:cubicBezTo>
                <a:cubicBezTo>
                  <a:pt x="147636" y="380525"/>
                  <a:pt x="141588" y="374649"/>
                  <a:pt x="138074" y="373036"/>
                </a:cubicBezTo>
                <a:close/>
                <a:moveTo>
                  <a:pt x="350456" y="371423"/>
                </a:moveTo>
                <a:cubicBezTo>
                  <a:pt x="354085" y="369810"/>
                  <a:pt x="355237" y="374591"/>
                  <a:pt x="351090" y="374706"/>
                </a:cubicBezTo>
                <a:cubicBezTo>
                  <a:pt x="349650" y="373209"/>
                  <a:pt x="349189" y="373670"/>
                  <a:pt x="350456" y="371423"/>
                </a:cubicBezTo>
                <a:close/>
                <a:moveTo>
                  <a:pt x="133120" y="367449"/>
                </a:moveTo>
                <a:cubicBezTo>
                  <a:pt x="134388" y="367852"/>
                  <a:pt x="148443" y="376550"/>
                  <a:pt x="146888" y="384615"/>
                </a:cubicBezTo>
                <a:cubicBezTo>
                  <a:pt x="146139" y="388359"/>
                  <a:pt x="142164" y="391239"/>
                  <a:pt x="137556" y="390375"/>
                </a:cubicBezTo>
                <a:cubicBezTo>
                  <a:pt x="132948" y="389511"/>
                  <a:pt x="131508" y="385940"/>
                  <a:pt x="127303" y="383923"/>
                </a:cubicBezTo>
                <a:cubicBezTo>
                  <a:pt x="123040" y="391527"/>
                  <a:pt x="118144" y="390721"/>
                  <a:pt x="121715" y="395790"/>
                </a:cubicBezTo>
                <a:cubicBezTo>
                  <a:pt x="119699" y="395847"/>
                  <a:pt x="114515" y="392045"/>
                  <a:pt x="114630" y="389396"/>
                </a:cubicBezTo>
                <a:cubicBezTo>
                  <a:pt x="116012" y="390375"/>
                  <a:pt x="115782" y="390317"/>
                  <a:pt x="118028" y="390548"/>
                </a:cubicBezTo>
                <a:cubicBezTo>
                  <a:pt x="123558" y="380986"/>
                  <a:pt x="137556" y="372633"/>
                  <a:pt x="133120" y="367449"/>
                </a:cubicBezTo>
                <a:close/>
                <a:moveTo>
                  <a:pt x="379370" y="362259"/>
                </a:moveTo>
                <a:lnTo>
                  <a:pt x="379514" y="363296"/>
                </a:lnTo>
                <a:lnTo>
                  <a:pt x="379257" y="363532"/>
                </a:lnTo>
                <a:close/>
                <a:moveTo>
                  <a:pt x="375686" y="361343"/>
                </a:moveTo>
                <a:cubicBezTo>
                  <a:pt x="375110" y="368083"/>
                  <a:pt x="379085" y="373958"/>
                  <a:pt x="380237" y="381043"/>
                </a:cubicBezTo>
                <a:cubicBezTo>
                  <a:pt x="373267" y="379258"/>
                  <a:pt x="369523" y="373958"/>
                  <a:pt x="361516" y="373440"/>
                </a:cubicBezTo>
                <a:cubicBezTo>
                  <a:pt x="362438" y="372518"/>
                  <a:pt x="362783" y="371884"/>
                  <a:pt x="363935" y="370905"/>
                </a:cubicBezTo>
                <a:cubicBezTo>
                  <a:pt x="365145" y="369868"/>
                  <a:pt x="366182" y="369292"/>
                  <a:pt x="367449" y="368313"/>
                </a:cubicBezTo>
                <a:cubicBezTo>
                  <a:pt x="367795" y="368947"/>
                  <a:pt x="365318" y="372000"/>
                  <a:pt x="377126" y="375974"/>
                </a:cubicBezTo>
                <a:lnTo>
                  <a:pt x="373958" y="365318"/>
                </a:lnTo>
                <a:lnTo>
                  <a:pt x="371193" y="365087"/>
                </a:lnTo>
                <a:cubicBezTo>
                  <a:pt x="373325" y="363359"/>
                  <a:pt x="373094" y="362553"/>
                  <a:pt x="375686" y="361343"/>
                </a:cubicBezTo>
                <a:close/>
                <a:moveTo>
                  <a:pt x="388762" y="356332"/>
                </a:moveTo>
                <a:lnTo>
                  <a:pt x="380755" y="365030"/>
                </a:lnTo>
                <a:cubicBezTo>
                  <a:pt x="386227" y="369120"/>
                  <a:pt x="393427" y="368947"/>
                  <a:pt x="391238" y="359788"/>
                </a:cubicBezTo>
                <a:cubicBezTo>
                  <a:pt x="398266" y="362783"/>
                  <a:pt x="390259" y="378509"/>
                  <a:pt x="380236" y="368486"/>
                </a:cubicBezTo>
                <a:lnTo>
                  <a:pt x="379514" y="363296"/>
                </a:lnTo>
                <a:lnTo>
                  <a:pt x="385536" y="357772"/>
                </a:lnTo>
                <a:cubicBezTo>
                  <a:pt x="382858" y="356389"/>
                  <a:pt x="380899" y="356303"/>
                  <a:pt x="379805" y="357325"/>
                </a:cubicBezTo>
                <a:lnTo>
                  <a:pt x="379370" y="362259"/>
                </a:lnTo>
                <a:lnTo>
                  <a:pt x="378624" y="356900"/>
                </a:lnTo>
                <a:cubicBezTo>
                  <a:pt x="380640" y="353869"/>
                  <a:pt x="384615" y="352674"/>
                  <a:pt x="388762" y="356332"/>
                </a:cubicBezTo>
                <a:close/>
                <a:moveTo>
                  <a:pt x="97521" y="350917"/>
                </a:moveTo>
                <a:lnTo>
                  <a:pt x="101611" y="353740"/>
                </a:lnTo>
                <a:lnTo>
                  <a:pt x="100920" y="356274"/>
                </a:lnTo>
                <a:cubicBezTo>
                  <a:pt x="100920" y="356332"/>
                  <a:pt x="100804" y="356447"/>
                  <a:pt x="100804" y="356562"/>
                </a:cubicBezTo>
                <a:cubicBezTo>
                  <a:pt x="103109" y="357599"/>
                  <a:pt x="105125" y="357714"/>
                  <a:pt x="105989" y="360018"/>
                </a:cubicBezTo>
                <a:cubicBezTo>
                  <a:pt x="107083" y="363302"/>
                  <a:pt x="105125" y="365203"/>
                  <a:pt x="103569" y="366355"/>
                </a:cubicBezTo>
                <a:lnTo>
                  <a:pt x="96311" y="371712"/>
                </a:lnTo>
                <a:cubicBezTo>
                  <a:pt x="95217" y="373094"/>
                  <a:pt x="96139" y="371827"/>
                  <a:pt x="95505" y="373152"/>
                </a:cubicBezTo>
                <a:lnTo>
                  <a:pt x="94871" y="374822"/>
                </a:lnTo>
                <a:cubicBezTo>
                  <a:pt x="94814" y="374995"/>
                  <a:pt x="94756" y="375225"/>
                  <a:pt x="94641" y="375398"/>
                </a:cubicBezTo>
                <a:lnTo>
                  <a:pt x="90378" y="368486"/>
                </a:lnTo>
                <a:cubicBezTo>
                  <a:pt x="93489" y="368832"/>
                  <a:pt x="89687" y="368832"/>
                  <a:pt x="92279" y="368947"/>
                </a:cubicBezTo>
                <a:cubicBezTo>
                  <a:pt x="95159" y="369062"/>
                  <a:pt x="93489" y="369292"/>
                  <a:pt x="98673" y="365721"/>
                </a:cubicBezTo>
                <a:cubicBezTo>
                  <a:pt x="100574" y="364454"/>
                  <a:pt x="104952" y="361977"/>
                  <a:pt x="101957" y="358981"/>
                </a:cubicBezTo>
                <a:cubicBezTo>
                  <a:pt x="98270" y="355295"/>
                  <a:pt x="90148" y="363532"/>
                  <a:pt x="90148" y="363532"/>
                </a:cubicBezTo>
                <a:cubicBezTo>
                  <a:pt x="88017" y="366412"/>
                  <a:pt x="90148" y="364742"/>
                  <a:pt x="89514" y="367161"/>
                </a:cubicBezTo>
                <a:cubicBezTo>
                  <a:pt x="87613" y="364972"/>
                  <a:pt x="86173" y="362553"/>
                  <a:pt x="84618" y="360076"/>
                </a:cubicBezTo>
                <a:cubicBezTo>
                  <a:pt x="89111" y="361113"/>
                  <a:pt x="89284" y="359845"/>
                  <a:pt x="92970" y="357253"/>
                </a:cubicBezTo>
                <a:cubicBezTo>
                  <a:pt x="93834" y="356620"/>
                  <a:pt x="95966" y="355180"/>
                  <a:pt x="96542" y="354488"/>
                </a:cubicBezTo>
                <a:cubicBezTo>
                  <a:pt x="99537" y="350687"/>
                  <a:pt x="94814" y="353164"/>
                  <a:pt x="97521" y="350917"/>
                </a:cubicBezTo>
                <a:close/>
                <a:moveTo>
                  <a:pt x="82610" y="344473"/>
                </a:moveTo>
                <a:cubicBezTo>
                  <a:pt x="80860" y="344307"/>
                  <a:pt x="79319" y="345214"/>
                  <a:pt x="78628" y="347922"/>
                </a:cubicBezTo>
                <a:cubicBezTo>
                  <a:pt x="80011" y="350514"/>
                  <a:pt x="80183" y="350283"/>
                  <a:pt x="82891" y="351147"/>
                </a:cubicBezTo>
                <a:lnTo>
                  <a:pt x="87845" y="347461"/>
                </a:lnTo>
                <a:cubicBezTo>
                  <a:pt x="86318" y="345877"/>
                  <a:pt x="84360" y="344638"/>
                  <a:pt x="82610" y="344473"/>
                </a:cubicBezTo>
                <a:close/>
                <a:moveTo>
                  <a:pt x="391527" y="340663"/>
                </a:moveTo>
                <a:cubicBezTo>
                  <a:pt x="392219" y="339597"/>
                  <a:pt x="393428" y="339395"/>
                  <a:pt x="395214" y="340893"/>
                </a:cubicBezTo>
                <a:cubicBezTo>
                  <a:pt x="394638" y="345041"/>
                  <a:pt x="395098" y="341988"/>
                  <a:pt x="392161" y="344465"/>
                </a:cubicBezTo>
                <a:cubicBezTo>
                  <a:pt x="392391" y="348094"/>
                  <a:pt x="394465" y="349304"/>
                  <a:pt x="396539" y="350916"/>
                </a:cubicBezTo>
                <a:cubicBezTo>
                  <a:pt x="399476" y="353221"/>
                  <a:pt x="399880" y="354776"/>
                  <a:pt x="403739" y="352817"/>
                </a:cubicBezTo>
                <a:cubicBezTo>
                  <a:pt x="402529" y="356389"/>
                  <a:pt x="400571" y="356734"/>
                  <a:pt x="399015" y="359960"/>
                </a:cubicBezTo>
                <a:lnTo>
                  <a:pt x="398439" y="358117"/>
                </a:lnTo>
                <a:cubicBezTo>
                  <a:pt x="397633" y="355352"/>
                  <a:pt x="393486" y="352011"/>
                  <a:pt x="390951" y="350168"/>
                </a:cubicBezTo>
                <a:cubicBezTo>
                  <a:pt x="388705" y="348555"/>
                  <a:pt x="388762" y="349188"/>
                  <a:pt x="386458" y="350168"/>
                </a:cubicBezTo>
                <a:lnTo>
                  <a:pt x="388013" y="344695"/>
                </a:lnTo>
                <a:lnTo>
                  <a:pt x="390951" y="345617"/>
                </a:lnTo>
                <a:cubicBezTo>
                  <a:pt x="390663" y="343658"/>
                  <a:pt x="390836" y="341728"/>
                  <a:pt x="391527" y="340663"/>
                </a:cubicBezTo>
                <a:close/>
                <a:moveTo>
                  <a:pt x="90580" y="338726"/>
                </a:moveTo>
                <a:cubicBezTo>
                  <a:pt x="92827" y="339684"/>
                  <a:pt x="95131" y="342161"/>
                  <a:pt x="95391" y="345214"/>
                </a:cubicBezTo>
                <a:cubicBezTo>
                  <a:pt x="95679" y="348728"/>
                  <a:pt x="93605" y="349304"/>
                  <a:pt x="91416" y="350744"/>
                </a:cubicBezTo>
                <a:cubicBezTo>
                  <a:pt x="89400" y="352127"/>
                  <a:pt x="87441" y="353740"/>
                  <a:pt x="85310" y="355122"/>
                </a:cubicBezTo>
                <a:cubicBezTo>
                  <a:pt x="85656" y="357541"/>
                  <a:pt x="84849" y="355410"/>
                  <a:pt x="87096" y="357599"/>
                </a:cubicBezTo>
                <a:cubicBezTo>
                  <a:pt x="79838" y="358233"/>
                  <a:pt x="82603" y="355007"/>
                  <a:pt x="81739" y="352933"/>
                </a:cubicBezTo>
                <a:cubicBezTo>
                  <a:pt x="80702" y="350571"/>
                  <a:pt x="76612" y="352242"/>
                  <a:pt x="76842" y="347173"/>
                </a:cubicBezTo>
                <a:cubicBezTo>
                  <a:pt x="77015" y="344062"/>
                  <a:pt x="79780" y="342334"/>
                  <a:pt x="83294" y="343256"/>
                </a:cubicBezTo>
                <a:cubicBezTo>
                  <a:pt x="86232" y="344062"/>
                  <a:pt x="87729" y="346251"/>
                  <a:pt x="90667" y="347000"/>
                </a:cubicBezTo>
                <a:cubicBezTo>
                  <a:pt x="91762" y="345963"/>
                  <a:pt x="94584" y="344005"/>
                  <a:pt x="92050" y="341643"/>
                </a:cubicBezTo>
                <a:cubicBezTo>
                  <a:pt x="89169" y="338936"/>
                  <a:pt x="89803" y="343602"/>
                  <a:pt x="86116" y="341355"/>
                </a:cubicBezTo>
                <a:cubicBezTo>
                  <a:pt x="86145" y="338331"/>
                  <a:pt x="88334" y="337769"/>
                  <a:pt x="90580" y="338726"/>
                </a:cubicBezTo>
                <a:close/>
                <a:moveTo>
                  <a:pt x="412782" y="333405"/>
                </a:moveTo>
                <a:cubicBezTo>
                  <a:pt x="419579" y="338532"/>
                  <a:pt x="413243" y="342622"/>
                  <a:pt x="410017" y="346020"/>
                </a:cubicBezTo>
                <a:cubicBezTo>
                  <a:pt x="407137" y="344408"/>
                  <a:pt x="406331" y="343601"/>
                  <a:pt x="405928" y="341815"/>
                </a:cubicBezTo>
                <a:cubicBezTo>
                  <a:pt x="412725" y="344292"/>
                  <a:pt x="415605" y="339857"/>
                  <a:pt x="412667" y="337438"/>
                </a:cubicBezTo>
                <a:cubicBezTo>
                  <a:pt x="409211" y="335191"/>
                  <a:pt x="406907" y="339742"/>
                  <a:pt x="400743" y="338762"/>
                </a:cubicBezTo>
                <a:lnTo>
                  <a:pt x="401254" y="335040"/>
                </a:lnTo>
                <a:lnTo>
                  <a:pt x="406230" y="334463"/>
                </a:lnTo>
                <a:cubicBezTo>
                  <a:pt x="407814" y="333650"/>
                  <a:pt x="409528" y="332771"/>
                  <a:pt x="412782" y="333405"/>
                </a:cubicBezTo>
                <a:close/>
                <a:moveTo>
                  <a:pt x="401770" y="331290"/>
                </a:moveTo>
                <a:lnTo>
                  <a:pt x="401254" y="335040"/>
                </a:lnTo>
                <a:lnTo>
                  <a:pt x="400455" y="335133"/>
                </a:lnTo>
                <a:close/>
                <a:moveTo>
                  <a:pt x="89284" y="327753"/>
                </a:moveTo>
                <a:cubicBezTo>
                  <a:pt x="90076" y="327890"/>
                  <a:pt x="90868" y="328826"/>
                  <a:pt x="91012" y="329373"/>
                </a:cubicBezTo>
                <a:cubicBezTo>
                  <a:pt x="91243" y="330352"/>
                  <a:pt x="91070" y="330640"/>
                  <a:pt x="90955" y="331562"/>
                </a:cubicBezTo>
                <a:cubicBezTo>
                  <a:pt x="87902" y="332368"/>
                  <a:pt x="86519" y="332887"/>
                  <a:pt x="83812" y="331274"/>
                </a:cubicBezTo>
                <a:lnTo>
                  <a:pt x="87556" y="330928"/>
                </a:lnTo>
                <a:cubicBezTo>
                  <a:pt x="87700" y="328278"/>
                  <a:pt x="88492" y="327616"/>
                  <a:pt x="89284" y="327753"/>
                </a:cubicBezTo>
                <a:close/>
                <a:moveTo>
                  <a:pt x="403969" y="326781"/>
                </a:moveTo>
                <a:cubicBezTo>
                  <a:pt x="405697" y="330064"/>
                  <a:pt x="406216" y="327933"/>
                  <a:pt x="407252" y="331044"/>
                </a:cubicBezTo>
                <a:cubicBezTo>
                  <a:pt x="405323" y="330439"/>
                  <a:pt x="403335" y="330165"/>
                  <a:pt x="401975" y="330691"/>
                </a:cubicBezTo>
                <a:lnTo>
                  <a:pt x="401770" y="331290"/>
                </a:lnTo>
                <a:lnTo>
                  <a:pt x="402183" y="328279"/>
                </a:lnTo>
                <a:cubicBezTo>
                  <a:pt x="402356" y="328163"/>
                  <a:pt x="402817" y="327645"/>
                  <a:pt x="402990" y="327530"/>
                </a:cubicBezTo>
                <a:close/>
                <a:moveTo>
                  <a:pt x="409845" y="314512"/>
                </a:moveTo>
                <a:cubicBezTo>
                  <a:pt x="418197" y="318256"/>
                  <a:pt x="419292" y="324593"/>
                  <a:pt x="425801" y="322404"/>
                </a:cubicBezTo>
                <a:cubicBezTo>
                  <a:pt x="424649" y="325226"/>
                  <a:pt x="423094" y="326493"/>
                  <a:pt x="421827" y="329258"/>
                </a:cubicBezTo>
                <a:lnTo>
                  <a:pt x="420905" y="327242"/>
                </a:lnTo>
                <a:cubicBezTo>
                  <a:pt x="419695" y="324938"/>
                  <a:pt x="412092" y="319523"/>
                  <a:pt x="410709" y="319639"/>
                </a:cubicBezTo>
                <a:lnTo>
                  <a:pt x="409787" y="319927"/>
                </a:lnTo>
                <a:cubicBezTo>
                  <a:pt x="409672" y="319984"/>
                  <a:pt x="409442" y="320157"/>
                  <a:pt x="409327" y="320215"/>
                </a:cubicBezTo>
                <a:lnTo>
                  <a:pt x="408405" y="320964"/>
                </a:lnTo>
                <a:close/>
                <a:moveTo>
                  <a:pt x="73213" y="311747"/>
                </a:moveTo>
                <a:lnTo>
                  <a:pt x="77246" y="315722"/>
                </a:lnTo>
                <a:cubicBezTo>
                  <a:pt x="75345" y="317738"/>
                  <a:pt x="71773" y="318775"/>
                  <a:pt x="69124" y="320157"/>
                </a:cubicBezTo>
                <a:cubicBezTo>
                  <a:pt x="67856" y="320791"/>
                  <a:pt x="65955" y="321540"/>
                  <a:pt x="64861" y="322173"/>
                </a:cubicBezTo>
                <a:cubicBezTo>
                  <a:pt x="61808" y="323959"/>
                  <a:pt x="63709" y="323383"/>
                  <a:pt x="62730" y="325687"/>
                </a:cubicBezTo>
                <a:cubicBezTo>
                  <a:pt x="61232" y="323959"/>
                  <a:pt x="59792" y="320848"/>
                  <a:pt x="59331" y="318141"/>
                </a:cubicBezTo>
                <a:cubicBezTo>
                  <a:pt x="62269" y="320503"/>
                  <a:pt x="61981" y="319754"/>
                  <a:pt x="67511" y="317104"/>
                </a:cubicBezTo>
                <a:cubicBezTo>
                  <a:pt x="68547" y="316586"/>
                  <a:pt x="70967" y="315664"/>
                  <a:pt x="71773" y="315030"/>
                </a:cubicBezTo>
                <a:cubicBezTo>
                  <a:pt x="75287" y="312208"/>
                  <a:pt x="70679" y="312093"/>
                  <a:pt x="73213" y="311747"/>
                </a:cubicBezTo>
                <a:close/>
                <a:moveTo>
                  <a:pt x="84330" y="310306"/>
                </a:moveTo>
                <a:lnTo>
                  <a:pt x="84791" y="313359"/>
                </a:lnTo>
                <a:lnTo>
                  <a:pt x="81277" y="313475"/>
                </a:lnTo>
                <a:cubicBezTo>
                  <a:pt x="80932" y="310882"/>
                  <a:pt x="80989" y="308693"/>
                  <a:pt x="84330" y="310306"/>
                </a:cubicBezTo>
                <a:close/>
                <a:moveTo>
                  <a:pt x="413186" y="300111"/>
                </a:moveTo>
                <a:cubicBezTo>
                  <a:pt x="415087" y="300802"/>
                  <a:pt x="415836" y="301724"/>
                  <a:pt x="417737" y="302761"/>
                </a:cubicBezTo>
                <a:lnTo>
                  <a:pt x="418485" y="302012"/>
                </a:lnTo>
                <a:cubicBezTo>
                  <a:pt x="418543" y="301897"/>
                  <a:pt x="419061" y="301378"/>
                  <a:pt x="419177" y="301263"/>
                </a:cubicBezTo>
                <a:cubicBezTo>
                  <a:pt x="420674" y="299938"/>
                  <a:pt x="419292" y="300572"/>
                  <a:pt x="420790" y="300226"/>
                </a:cubicBezTo>
                <a:cubicBezTo>
                  <a:pt x="421020" y="302588"/>
                  <a:pt x="420559" y="301263"/>
                  <a:pt x="419580" y="304028"/>
                </a:cubicBezTo>
                <a:cubicBezTo>
                  <a:pt x="421596" y="305929"/>
                  <a:pt x="427356" y="310480"/>
                  <a:pt x="430236" y="311056"/>
                </a:cubicBezTo>
                <a:lnTo>
                  <a:pt x="430812" y="310019"/>
                </a:lnTo>
                <a:cubicBezTo>
                  <a:pt x="430870" y="309904"/>
                  <a:pt x="430985" y="309616"/>
                  <a:pt x="431043" y="309500"/>
                </a:cubicBezTo>
                <a:cubicBezTo>
                  <a:pt x="431504" y="308406"/>
                  <a:pt x="431100" y="308867"/>
                  <a:pt x="431677" y="307772"/>
                </a:cubicBezTo>
                <a:cubicBezTo>
                  <a:pt x="433981" y="310537"/>
                  <a:pt x="433635" y="318486"/>
                  <a:pt x="424073" y="311574"/>
                </a:cubicBezTo>
                <a:cubicBezTo>
                  <a:pt x="421769" y="309846"/>
                  <a:pt x="419580" y="308521"/>
                  <a:pt x="417794" y="306908"/>
                </a:cubicBezTo>
                <a:lnTo>
                  <a:pt x="415490" y="308694"/>
                </a:lnTo>
                <a:cubicBezTo>
                  <a:pt x="415087" y="305065"/>
                  <a:pt x="414223" y="302358"/>
                  <a:pt x="413186" y="300111"/>
                </a:cubicBezTo>
                <a:close/>
                <a:moveTo>
                  <a:pt x="70448" y="278279"/>
                </a:moveTo>
                <a:lnTo>
                  <a:pt x="74710" y="289339"/>
                </a:lnTo>
                <a:cubicBezTo>
                  <a:pt x="71542" y="287668"/>
                  <a:pt x="74998" y="288244"/>
                  <a:pt x="70966" y="287841"/>
                </a:cubicBezTo>
                <a:cubicBezTo>
                  <a:pt x="69756" y="289972"/>
                  <a:pt x="67567" y="292449"/>
                  <a:pt x="66531" y="294696"/>
                </a:cubicBezTo>
                <a:cubicBezTo>
                  <a:pt x="69468" y="295790"/>
                  <a:pt x="72061" y="297115"/>
                  <a:pt x="75344" y="297115"/>
                </a:cubicBezTo>
                <a:lnTo>
                  <a:pt x="75805" y="294293"/>
                </a:lnTo>
                <a:cubicBezTo>
                  <a:pt x="77475" y="296078"/>
                  <a:pt x="78685" y="299995"/>
                  <a:pt x="79318" y="302645"/>
                </a:cubicBezTo>
                <a:cubicBezTo>
                  <a:pt x="77130" y="301781"/>
                  <a:pt x="78685" y="302127"/>
                  <a:pt x="76611" y="300629"/>
                </a:cubicBezTo>
                <a:cubicBezTo>
                  <a:pt x="74422" y="299131"/>
                  <a:pt x="67395" y="296942"/>
                  <a:pt x="64918" y="296366"/>
                </a:cubicBezTo>
                <a:lnTo>
                  <a:pt x="57602" y="307138"/>
                </a:lnTo>
                <a:cubicBezTo>
                  <a:pt x="56969" y="308348"/>
                  <a:pt x="57199" y="308060"/>
                  <a:pt x="56796" y="309097"/>
                </a:cubicBezTo>
                <a:lnTo>
                  <a:pt x="55932" y="311343"/>
                </a:lnTo>
                <a:cubicBezTo>
                  <a:pt x="55874" y="311516"/>
                  <a:pt x="55759" y="311746"/>
                  <a:pt x="55644" y="311919"/>
                </a:cubicBezTo>
                <a:lnTo>
                  <a:pt x="52245" y="301493"/>
                </a:lnTo>
                <a:lnTo>
                  <a:pt x="54895" y="303336"/>
                </a:lnTo>
                <a:cubicBezTo>
                  <a:pt x="56911" y="301378"/>
                  <a:pt x="60194" y="297288"/>
                  <a:pt x="61174" y="295041"/>
                </a:cubicBezTo>
                <a:lnTo>
                  <a:pt x="51669" y="291873"/>
                </a:lnTo>
                <a:lnTo>
                  <a:pt x="50229" y="294753"/>
                </a:lnTo>
                <a:cubicBezTo>
                  <a:pt x="48731" y="292968"/>
                  <a:pt x="47579" y="288936"/>
                  <a:pt x="46888" y="286401"/>
                </a:cubicBezTo>
                <a:cubicBezTo>
                  <a:pt x="48098" y="286977"/>
                  <a:pt x="52130" y="291528"/>
                  <a:pt x="62786" y="293429"/>
                </a:cubicBezTo>
                <a:cubicBezTo>
                  <a:pt x="63823" y="291297"/>
                  <a:pt x="65667" y="289051"/>
                  <a:pt x="67279" y="286862"/>
                </a:cubicBezTo>
                <a:cubicBezTo>
                  <a:pt x="70044" y="283002"/>
                  <a:pt x="69008" y="281505"/>
                  <a:pt x="70448" y="278279"/>
                </a:cubicBezTo>
                <a:close/>
                <a:moveTo>
                  <a:pt x="426549" y="278222"/>
                </a:moveTo>
                <a:lnTo>
                  <a:pt x="433289" y="286978"/>
                </a:lnTo>
                <a:cubicBezTo>
                  <a:pt x="436400" y="289973"/>
                  <a:pt x="437494" y="291586"/>
                  <a:pt x="440720" y="294927"/>
                </a:cubicBezTo>
                <a:cubicBezTo>
                  <a:pt x="442909" y="297173"/>
                  <a:pt x="445846" y="305526"/>
                  <a:pt x="440720" y="304547"/>
                </a:cubicBezTo>
                <a:cubicBezTo>
                  <a:pt x="437552" y="303913"/>
                  <a:pt x="440317" y="301148"/>
                  <a:pt x="440605" y="299650"/>
                </a:cubicBezTo>
                <a:cubicBezTo>
                  <a:pt x="441065" y="297231"/>
                  <a:pt x="439107" y="295906"/>
                  <a:pt x="438012" y="294178"/>
                </a:cubicBezTo>
                <a:cubicBezTo>
                  <a:pt x="431849" y="293775"/>
                  <a:pt x="424245" y="293602"/>
                  <a:pt x="419061" y="295618"/>
                </a:cubicBezTo>
                <a:lnTo>
                  <a:pt x="421941" y="288303"/>
                </a:lnTo>
                <a:cubicBezTo>
                  <a:pt x="421941" y="288303"/>
                  <a:pt x="422056" y="290779"/>
                  <a:pt x="426665" y="290895"/>
                </a:cubicBezTo>
                <a:cubicBezTo>
                  <a:pt x="429084" y="290952"/>
                  <a:pt x="431734" y="290895"/>
                  <a:pt x="434095" y="290491"/>
                </a:cubicBezTo>
                <a:cubicBezTo>
                  <a:pt x="432598" y="288879"/>
                  <a:pt x="431446" y="287323"/>
                  <a:pt x="429890" y="285480"/>
                </a:cubicBezTo>
                <a:cubicBezTo>
                  <a:pt x="425973" y="280872"/>
                  <a:pt x="426434" y="283406"/>
                  <a:pt x="424648" y="283061"/>
                </a:cubicBezTo>
                <a:close/>
                <a:moveTo>
                  <a:pt x="404372" y="174940"/>
                </a:moveTo>
                <a:cubicBezTo>
                  <a:pt x="408404" y="175113"/>
                  <a:pt x="413128" y="180527"/>
                  <a:pt x="416757" y="182889"/>
                </a:cubicBezTo>
                <a:cubicBezTo>
                  <a:pt x="421135" y="185769"/>
                  <a:pt x="426780" y="187785"/>
                  <a:pt x="425973" y="194122"/>
                </a:cubicBezTo>
                <a:cubicBezTo>
                  <a:pt x="420789" y="193661"/>
                  <a:pt x="417218" y="190205"/>
                  <a:pt x="413473" y="188189"/>
                </a:cubicBezTo>
                <a:cubicBezTo>
                  <a:pt x="412840" y="185481"/>
                  <a:pt x="415317" y="188938"/>
                  <a:pt x="413589" y="186576"/>
                </a:cubicBezTo>
                <a:cubicBezTo>
                  <a:pt x="413128" y="185942"/>
                  <a:pt x="411976" y="185481"/>
                  <a:pt x="410881" y="185539"/>
                </a:cubicBezTo>
                <a:cubicBezTo>
                  <a:pt x="407022" y="185769"/>
                  <a:pt x="397345" y="196887"/>
                  <a:pt x="394061" y="193834"/>
                </a:cubicBezTo>
                <a:cubicBezTo>
                  <a:pt x="393082" y="192912"/>
                  <a:pt x="392967" y="179203"/>
                  <a:pt x="394061" y="177878"/>
                </a:cubicBezTo>
                <a:cubicBezTo>
                  <a:pt x="395098" y="179260"/>
                  <a:pt x="396308" y="184790"/>
                  <a:pt x="397345" y="186921"/>
                </a:cubicBezTo>
                <a:cubicBezTo>
                  <a:pt x="400455" y="187037"/>
                  <a:pt x="404718" y="185654"/>
                  <a:pt x="407195" y="184041"/>
                </a:cubicBezTo>
                <a:cubicBezTo>
                  <a:pt x="407368" y="179030"/>
                  <a:pt x="403623" y="181104"/>
                  <a:pt x="404372" y="174940"/>
                </a:cubicBezTo>
                <a:close/>
                <a:moveTo>
                  <a:pt x="396020" y="159617"/>
                </a:moveTo>
                <a:cubicBezTo>
                  <a:pt x="399649" y="159617"/>
                  <a:pt x="398901" y="160999"/>
                  <a:pt x="404776" y="165550"/>
                </a:cubicBezTo>
                <a:cubicBezTo>
                  <a:pt x="414050" y="172693"/>
                  <a:pt x="429257" y="177474"/>
                  <a:pt x="429200" y="184444"/>
                </a:cubicBezTo>
                <a:cubicBezTo>
                  <a:pt x="427529" y="185078"/>
                  <a:pt x="426377" y="185078"/>
                  <a:pt x="423497" y="183810"/>
                </a:cubicBezTo>
                <a:cubicBezTo>
                  <a:pt x="423324" y="183753"/>
                  <a:pt x="421250" y="182716"/>
                  <a:pt x="421193" y="182658"/>
                </a:cubicBezTo>
                <a:cubicBezTo>
                  <a:pt x="421078" y="182601"/>
                  <a:pt x="420041" y="181737"/>
                  <a:pt x="419983" y="181679"/>
                </a:cubicBezTo>
                <a:cubicBezTo>
                  <a:pt x="418831" y="180469"/>
                  <a:pt x="419926" y="182025"/>
                  <a:pt x="418889" y="180239"/>
                </a:cubicBezTo>
                <a:cubicBezTo>
                  <a:pt x="421538" y="180584"/>
                  <a:pt x="422748" y="181449"/>
                  <a:pt x="424591" y="180584"/>
                </a:cubicBezTo>
                <a:cubicBezTo>
                  <a:pt x="423612" y="178396"/>
                  <a:pt x="411861" y="173269"/>
                  <a:pt x="408866" y="171944"/>
                </a:cubicBezTo>
                <a:cubicBezTo>
                  <a:pt x="402702" y="169237"/>
                  <a:pt x="395272" y="168488"/>
                  <a:pt x="396020" y="159617"/>
                </a:cubicBezTo>
                <a:close/>
                <a:moveTo>
                  <a:pt x="420904" y="159214"/>
                </a:moveTo>
                <a:cubicBezTo>
                  <a:pt x="421883" y="163477"/>
                  <a:pt x="418197" y="163534"/>
                  <a:pt x="423266" y="165032"/>
                </a:cubicBezTo>
                <a:cubicBezTo>
                  <a:pt x="425743" y="163362"/>
                  <a:pt x="424936" y="160942"/>
                  <a:pt x="428681" y="159848"/>
                </a:cubicBezTo>
                <a:cubicBezTo>
                  <a:pt x="430466" y="162901"/>
                  <a:pt x="428047" y="163650"/>
                  <a:pt x="428277" y="167855"/>
                </a:cubicBezTo>
                <a:cubicBezTo>
                  <a:pt x="430178" y="168719"/>
                  <a:pt x="431733" y="169525"/>
                  <a:pt x="434498" y="169467"/>
                </a:cubicBezTo>
                <a:lnTo>
                  <a:pt x="433692" y="168776"/>
                </a:lnTo>
                <a:cubicBezTo>
                  <a:pt x="431273" y="166587"/>
                  <a:pt x="432540" y="168488"/>
                  <a:pt x="431445" y="166587"/>
                </a:cubicBezTo>
                <a:cubicBezTo>
                  <a:pt x="432252" y="165666"/>
                  <a:pt x="432886" y="164744"/>
                  <a:pt x="433692" y="163650"/>
                </a:cubicBezTo>
                <a:cubicBezTo>
                  <a:pt x="438070" y="165838"/>
                  <a:pt x="433692" y="167739"/>
                  <a:pt x="444982" y="168373"/>
                </a:cubicBezTo>
                <a:cubicBezTo>
                  <a:pt x="446653" y="168488"/>
                  <a:pt x="448669" y="168488"/>
                  <a:pt x="449994" y="169525"/>
                </a:cubicBezTo>
                <a:cubicBezTo>
                  <a:pt x="448496" y="173327"/>
                  <a:pt x="446077" y="171368"/>
                  <a:pt x="439913" y="170908"/>
                </a:cubicBezTo>
                <a:cubicBezTo>
                  <a:pt x="440547" y="177359"/>
                  <a:pt x="448323" y="175516"/>
                  <a:pt x="446768" y="181967"/>
                </a:cubicBezTo>
                <a:cubicBezTo>
                  <a:pt x="443657" y="183407"/>
                  <a:pt x="436630" y="182543"/>
                  <a:pt x="433519" y="181564"/>
                </a:cubicBezTo>
                <a:cubicBezTo>
                  <a:pt x="431157" y="180758"/>
                  <a:pt x="431273" y="181046"/>
                  <a:pt x="430754" y="178511"/>
                </a:cubicBezTo>
                <a:cubicBezTo>
                  <a:pt x="435938" y="176034"/>
                  <a:pt x="437091" y="180297"/>
                  <a:pt x="444118" y="179836"/>
                </a:cubicBezTo>
                <a:cubicBezTo>
                  <a:pt x="443657" y="175285"/>
                  <a:pt x="435478" y="172751"/>
                  <a:pt x="430409" y="173154"/>
                </a:cubicBezTo>
                <a:cubicBezTo>
                  <a:pt x="429429" y="175055"/>
                  <a:pt x="430005" y="175804"/>
                  <a:pt x="427471" y="176495"/>
                </a:cubicBezTo>
                <a:cubicBezTo>
                  <a:pt x="426434" y="175343"/>
                  <a:pt x="426780" y="174825"/>
                  <a:pt x="426261" y="173615"/>
                </a:cubicBezTo>
                <a:cubicBezTo>
                  <a:pt x="425570" y="172060"/>
                  <a:pt x="426319" y="173096"/>
                  <a:pt x="425455" y="172232"/>
                </a:cubicBezTo>
                <a:cubicBezTo>
                  <a:pt x="424303" y="171080"/>
                  <a:pt x="422863" y="171599"/>
                  <a:pt x="421135" y="170159"/>
                </a:cubicBezTo>
                <a:cubicBezTo>
                  <a:pt x="421307" y="170043"/>
                  <a:pt x="421538" y="169871"/>
                  <a:pt x="421653" y="170043"/>
                </a:cubicBezTo>
                <a:cubicBezTo>
                  <a:pt x="421711" y="170216"/>
                  <a:pt x="422056" y="169986"/>
                  <a:pt x="422171" y="169928"/>
                </a:cubicBezTo>
                <a:lnTo>
                  <a:pt x="425340" y="168719"/>
                </a:lnTo>
                <a:cubicBezTo>
                  <a:pt x="422171" y="166126"/>
                  <a:pt x="418024" y="166991"/>
                  <a:pt x="415259" y="164917"/>
                </a:cubicBezTo>
                <a:cubicBezTo>
                  <a:pt x="415259" y="162209"/>
                  <a:pt x="418312" y="159099"/>
                  <a:pt x="420904" y="159214"/>
                </a:cubicBezTo>
                <a:close/>
                <a:moveTo>
                  <a:pt x="76957" y="158522"/>
                </a:moveTo>
                <a:cubicBezTo>
                  <a:pt x="75748" y="163361"/>
                  <a:pt x="77418" y="164974"/>
                  <a:pt x="79146" y="168430"/>
                </a:cubicBezTo>
                <a:cubicBezTo>
                  <a:pt x="80644" y="171656"/>
                  <a:pt x="81450" y="174018"/>
                  <a:pt x="84849" y="172693"/>
                </a:cubicBezTo>
                <a:cubicBezTo>
                  <a:pt x="85483" y="169467"/>
                  <a:pt x="79837" y="158926"/>
                  <a:pt x="76957" y="158522"/>
                </a:cubicBezTo>
                <a:close/>
                <a:moveTo>
                  <a:pt x="64169" y="154260"/>
                </a:moveTo>
                <a:cubicBezTo>
                  <a:pt x="62787" y="155930"/>
                  <a:pt x="63133" y="157025"/>
                  <a:pt x="63305" y="159617"/>
                </a:cubicBezTo>
                <a:cubicBezTo>
                  <a:pt x="65379" y="159502"/>
                  <a:pt x="66243" y="160078"/>
                  <a:pt x="66128" y="157831"/>
                </a:cubicBezTo>
                <a:cubicBezTo>
                  <a:pt x="66013" y="156218"/>
                  <a:pt x="65091" y="155066"/>
                  <a:pt x="64169" y="154260"/>
                </a:cubicBezTo>
                <a:close/>
                <a:moveTo>
                  <a:pt x="64968" y="134775"/>
                </a:moveTo>
                <a:cubicBezTo>
                  <a:pt x="66632" y="134588"/>
                  <a:pt x="68057" y="136172"/>
                  <a:pt x="67453" y="141242"/>
                </a:cubicBezTo>
                <a:cubicBezTo>
                  <a:pt x="66589" y="148615"/>
                  <a:pt x="66877" y="150976"/>
                  <a:pt x="66992" y="158350"/>
                </a:cubicBezTo>
                <a:cubicBezTo>
                  <a:pt x="69872" y="158177"/>
                  <a:pt x="69066" y="157716"/>
                  <a:pt x="71139" y="158983"/>
                </a:cubicBezTo>
                <a:cubicBezTo>
                  <a:pt x="72867" y="160020"/>
                  <a:pt x="71024" y="159386"/>
                  <a:pt x="72579" y="160193"/>
                </a:cubicBezTo>
                <a:lnTo>
                  <a:pt x="74135" y="160423"/>
                </a:lnTo>
                <a:cubicBezTo>
                  <a:pt x="76151" y="155066"/>
                  <a:pt x="71658" y="151207"/>
                  <a:pt x="81220" y="151783"/>
                </a:cubicBezTo>
                <a:cubicBezTo>
                  <a:pt x="82890" y="154951"/>
                  <a:pt x="84849" y="158465"/>
                  <a:pt x="86807" y="162094"/>
                </a:cubicBezTo>
                <a:cubicBezTo>
                  <a:pt x="88305" y="164859"/>
                  <a:pt x="92452" y="170101"/>
                  <a:pt x="90552" y="172578"/>
                </a:cubicBezTo>
                <a:cubicBezTo>
                  <a:pt x="88190" y="175631"/>
                  <a:pt x="80183" y="172866"/>
                  <a:pt x="85828" y="179087"/>
                </a:cubicBezTo>
                <a:cubicBezTo>
                  <a:pt x="90609" y="177877"/>
                  <a:pt x="87038" y="174248"/>
                  <a:pt x="92683" y="174363"/>
                </a:cubicBezTo>
                <a:cubicBezTo>
                  <a:pt x="93835" y="176610"/>
                  <a:pt x="93432" y="179490"/>
                  <a:pt x="93317" y="182543"/>
                </a:cubicBezTo>
                <a:cubicBezTo>
                  <a:pt x="91070" y="180757"/>
                  <a:pt x="93374" y="181448"/>
                  <a:pt x="90667" y="180700"/>
                </a:cubicBezTo>
                <a:lnTo>
                  <a:pt x="88881" y="184847"/>
                </a:lnTo>
                <a:cubicBezTo>
                  <a:pt x="84273" y="184962"/>
                  <a:pt x="84849" y="182716"/>
                  <a:pt x="82314" y="180296"/>
                </a:cubicBezTo>
                <a:cubicBezTo>
                  <a:pt x="80529" y="180584"/>
                  <a:pt x="78858" y="180872"/>
                  <a:pt x="77418" y="181909"/>
                </a:cubicBezTo>
                <a:lnTo>
                  <a:pt x="77418" y="188706"/>
                </a:lnTo>
                <a:cubicBezTo>
                  <a:pt x="82142" y="190722"/>
                  <a:pt x="87441" y="189052"/>
                  <a:pt x="86404" y="195734"/>
                </a:cubicBezTo>
                <a:cubicBezTo>
                  <a:pt x="80989" y="197750"/>
                  <a:pt x="74596" y="191587"/>
                  <a:pt x="72003" y="188937"/>
                </a:cubicBezTo>
                <a:lnTo>
                  <a:pt x="75287" y="187670"/>
                </a:lnTo>
                <a:cubicBezTo>
                  <a:pt x="75229" y="183522"/>
                  <a:pt x="75805" y="180584"/>
                  <a:pt x="73040" y="178683"/>
                </a:cubicBezTo>
                <a:cubicBezTo>
                  <a:pt x="70967" y="177243"/>
                  <a:pt x="67683" y="176552"/>
                  <a:pt x="67395" y="174018"/>
                </a:cubicBezTo>
                <a:cubicBezTo>
                  <a:pt x="70160" y="173154"/>
                  <a:pt x="78225" y="174421"/>
                  <a:pt x="73155" y="167451"/>
                </a:cubicBezTo>
                <a:cubicBezTo>
                  <a:pt x="70563" y="163880"/>
                  <a:pt x="66243" y="163419"/>
                  <a:pt x="62326" y="164801"/>
                </a:cubicBezTo>
                <a:lnTo>
                  <a:pt x="61404" y="169928"/>
                </a:lnTo>
                <a:lnTo>
                  <a:pt x="56105" y="170043"/>
                </a:lnTo>
                <a:lnTo>
                  <a:pt x="60713" y="147751"/>
                </a:lnTo>
                <a:cubicBezTo>
                  <a:pt x="61116" y="144871"/>
                  <a:pt x="60656" y="141472"/>
                  <a:pt x="61059" y="138937"/>
                </a:cubicBezTo>
                <a:cubicBezTo>
                  <a:pt x="61404" y="136921"/>
                  <a:pt x="63305" y="134962"/>
                  <a:pt x="64968" y="134775"/>
                </a:cubicBezTo>
                <a:close/>
                <a:moveTo>
                  <a:pt x="369580" y="124076"/>
                </a:moveTo>
                <a:cubicBezTo>
                  <a:pt x="372978" y="135021"/>
                  <a:pt x="364165" y="135251"/>
                  <a:pt x="364741" y="129030"/>
                </a:cubicBezTo>
                <a:lnTo>
                  <a:pt x="367276" y="128281"/>
                </a:lnTo>
                <a:cubicBezTo>
                  <a:pt x="367967" y="123730"/>
                  <a:pt x="367794" y="124652"/>
                  <a:pt x="369580" y="124076"/>
                </a:cubicBezTo>
                <a:close/>
                <a:moveTo>
                  <a:pt x="242624" y="108409"/>
                </a:moveTo>
                <a:cubicBezTo>
                  <a:pt x="288360" y="107602"/>
                  <a:pt x="326839" y="129491"/>
                  <a:pt x="350456" y="160712"/>
                </a:cubicBezTo>
                <a:cubicBezTo>
                  <a:pt x="355065" y="166760"/>
                  <a:pt x="358924" y="173039"/>
                  <a:pt x="362726" y="180470"/>
                </a:cubicBezTo>
                <a:cubicBezTo>
                  <a:pt x="368601" y="191818"/>
                  <a:pt x="376896" y="216299"/>
                  <a:pt x="376320" y="231333"/>
                </a:cubicBezTo>
                <a:lnTo>
                  <a:pt x="282254" y="230412"/>
                </a:lnTo>
                <a:lnTo>
                  <a:pt x="282254" y="256621"/>
                </a:lnTo>
                <a:lnTo>
                  <a:pt x="376378" y="255469"/>
                </a:lnTo>
                <a:cubicBezTo>
                  <a:pt x="375283" y="278856"/>
                  <a:pt x="365491" y="305468"/>
                  <a:pt x="352530" y="323268"/>
                </a:cubicBezTo>
                <a:cubicBezTo>
                  <a:pt x="339857" y="340721"/>
                  <a:pt x="324420" y="355525"/>
                  <a:pt x="303049" y="365087"/>
                </a:cubicBezTo>
                <a:cubicBezTo>
                  <a:pt x="290492" y="370733"/>
                  <a:pt x="270734" y="377414"/>
                  <a:pt x="255354" y="378221"/>
                </a:cubicBezTo>
                <a:lnTo>
                  <a:pt x="254893" y="350629"/>
                </a:lnTo>
                <a:cubicBezTo>
                  <a:pt x="292220" y="345330"/>
                  <a:pt x="331793" y="320560"/>
                  <a:pt x="340549" y="282715"/>
                </a:cubicBezTo>
                <a:lnTo>
                  <a:pt x="290665" y="283867"/>
                </a:lnTo>
                <a:cubicBezTo>
                  <a:pt x="281218" y="284040"/>
                  <a:pt x="282139" y="283118"/>
                  <a:pt x="281909" y="287208"/>
                </a:cubicBezTo>
                <a:cubicBezTo>
                  <a:pt x="281851" y="288245"/>
                  <a:pt x="282024" y="290492"/>
                  <a:pt x="282139" y="291586"/>
                </a:cubicBezTo>
                <a:lnTo>
                  <a:pt x="293487" y="291816"/>
                </a:lnTo>
                <a:lnTo>
                  <a:pt x="293429" y="306505"/>
                </a:lnTo>
                <a:lnTo>
                  <a:pt x="282082" y="306620"/>
                </a:lnTo>
                <a:lnTo>
                  <a:pt x="282024" y="312381"/>
                </a:lnTo>
                <a:lnTo>
                  <a:pt x="293026" y="312496"/>
                </a:lnTo>
                <a:lnTo>
                  <a:pt x="293084" y="327127"/>
                </a:lnTo>
                <a:lnTo>
                  <a:pt x="252819" y="327357"/>
                </a:lnTo>
                <a:cubicBezTo>
                  <a:pt x="250861" y="322922"/>
                  <a:pt x="252416" y="198269"/>
                  <a:pt x="252416" y="171484"/>
                </a:cubicBezTo>
                <a:cubicBezTo>
                  <a:pt x="252416" y="169871"/>
                  <a:pt x="252359" y="168200"/>
                  <a:pt x="252359" y="166588"/>
                </a:cubicBezTo>
                <a:lnTo>
                  <a:pt x="252877" y="162152"/>
                </a:lnTo>
                <a:cubicBezTo>
                  <a:pt x="252935" y="162037"/>
                  <a:pt x="252992" y="161807"/>
                  <a:pt x="253107" y="161634"/>
                </a:cubicBezTo>
                <a:lnTo>
                  <a:pt x="293141" y="161288"/>
                </a:lnTo>
                <a:lnTo>
                  <a:pt x="293314" y="176034"/>
                </a:lnTo>
                <a:lnTo>
                  <a:pt x="282254" y="176207"/>
                </a:lnTo>
                <a:lnTo>
                  <a:pt x="282312" y="181968"/>
                </a:lnTo>
                <a:lnTo>
                  <a:pt x="293602" y="182025"/>
                </a:lnTo>
                <a:lnTo>
                  <a:pt x="293718" y="196887"/>
                </a:lnTo>
                <a:lnTo>
                  <a:pt x="282543" y="196887"/>
                </a:lnTo>
                <a:lnTo>
                  <a:pt x="282254" y="203741"/>
                </a:lnTo>
                <a:lnTo>
                  <a:pt x="340664" y="203972"/>
                </a:lnTo>
                <a:cubicBezTo>
                  <a:pt x="334443" y="183408"/>
                  <a:pt x="323210" y="168085"/>
                  <a:pt x="306160" y="155931"/>
                </a:cubicBezTo>
                <a:cubicBezTo>
                  <a:pt x="290895" y="145102"/>
                  <a:pt x="266817" y="135482"/>
                  <a:pt x="243315" y="135712"/>
                </a:cubicBezTo>
                <a:cubicBezTo>
                  <a:pt x="221311" y="135943"/>
                  <a:pt x="194986" y="146484"/>
                  <a:pt x="180931" y="156392"/>
                </a:cubicBezTo>
                <a:cubicBezTo>
                  <a:pt x="166184" y="166818"/>
                  <a:pt x="152245" y="182313"/>
                  <a:pt x="145966" y="204606"/>
                </a:cubicBezTo>
                <a:cubicBezTo>
                  <a:pt x="150862" y="205239"/>
                  <a:pt x="201668" y="204778"/>
                  <a:pt x="204606" y="203914"/>
                </a:cubicBezTo>
                <a:lnTo>
                  <a:pt x="204548" y="197002"/>
                </a:lnTo>
                <a:lnTo>
                  <a:pt x="193200" y="196656"/>
                </a:lnTo>
                <a:lnTo>
                  <a:pt x="193200" y="181910"/>
                </a:lnTo>
                <a:lnTo>
                  <a:pt x="204490" y="181852"/>
                </a:lnTo>
                <a:lnTo>
                  <a:pt x="204606" y="176034"/>
                </a:lnTo>
                <a:lnTo>
                  <a:pt x="193661" y="175977"/>
                </a:lnTo>
                <a:lnTo>
                  <a:pt x="193546" y="161461"/>
                </a:lnTo>
                <a:lnTo>
                  <a:pt x="233926" y="161230"/>
                </a:lnTo>
                <a:cubicBezTo>
                  <a:pt x="235423" y="165148"/>
                  <a:pt x="235250" y="324593"/>
                  <a:pt x="233926" y="327934"/>
                </a:cubicBezTo>
                <a:lnTo>
                  <a:pt x="193661" y="328049"/>
                </a:lnTo>
                <a:lnTo>
                  <a:pt x="193546" y="313475"/>
                </a:lnTo>
                <a:lnTo>
                  <a:pt x="204606" y="313187"/>
                </a:lnTo>
                <a:lnTo>
                  <a:pt x="204548" y="307427"/>
                </a:lnTo>
                <a:lnTo>
                  <a:pt x="193258" y="307427"/>
                </a:lnTo>
                <a:lnTo>
                  <a:pt x="193143" y="292681"/>
                </a:lnTo>
                <a:lnTo>
                  <a:pt x="204490" y="292508"/>
                </a:lnTo>
                <a:lnTo>
                  <a:pt x="204606" y="284155"/>
                </a:lnTo>
                <a:cubicBezTo>
                  <a:pt x="200746" y="282773"/>
                  <a:pt x="155470" y="282427"/>
                  <a:pt x="147464" y="282254"/>
                </a:cubicBezTo>
                <a:cubicBezTo>
                  <a:pt x="156968" y="316989"/>
                  <a:pt x="185366" y="337496"/>
                  <a:pt x="217394" y="346712"/>
                </a:cubicBezTo>
                <a:cubicBezTo>
                  <a:pt x="222059" y="348037"/>
                  <a:pt x="229202" y="348728"/>
                  <a:pt x="233062" y="350687"/>
                </a:cubicBezTo>
                <a:lnTo>
                  <a:pt x="233004" y="377818"/>
                </a:lnTo>
                <a:cubicBezTo>
                  <a:pt x="204375" y="376550"/>
                  <a:pt x="168143" y="359154"/>
                  <a:pt x="149307" y="339454"/>
                </a:cubicBezTo>
                <a:cubicBezTo>
                  <a:pt x="132314" y="321712"/>
                  <a:pt x="113017" y="291528"/>
                  <a:pt x="111807" y="255296"/>
                </a:cubicBezTo>
                <a:lnTo>
                  <a:pt x="204548" y="256045"/>
                </a:lnTo>
                <a:lnTo>
                  <a:pt x="204548" y="231103"/>
                </a:lnTo>
                <a:lnTo>
                  <a:pt x="110252" y="232255"/>
                </a:lnTo>
                <a:cubicBezTo>
                  <a:pt x="110540" y="202993"/>
                  <a:pt x="125286" y="174306"/>
                  <a:pt x="143028" y="152878"/>
                </a:cubicBezTo>
                <a:cubicBezTo>
                  <a:pt x="165666" y="125632"/>
                  <a:pt x="207774" y="109042"/>
                  <a:pt x="242624" y="108409"/>
                </a:cubicBezTo>
                <a:close/>
                <a:moveTo>
                  <a:pt x="396077" y="96945"/>
                </a:moveTo>
                <a:cubicBezTo>
                  <a:pt x="397575" y="100401"/>
                  <a:pt x="396135" y="106565"/>
                  <a:pt x="391527" y="109790"/>
                </a:cubicBezTo>
                <a:cubicBezTo>
                  <a:pt x="383981" y="115090"/>
                  <a:pt x="380294" y="112843"/>
                  <a:pt x="378796" y="115666"/>
                </a:cubicBezTo>
                <a:cubicBezTo>
                  <a:pt x="381331" y="116818"/>
                  <a:pt x="382771" y="116069"/>
                  <a:pt x="385766" y="115608"/>
                </a:cubicBezTo>
                <a:cubicBezTo>
                  <a:pt x="385824" y="122866"/>
                  <a:pt x="383059" y="120447"/>
                  <a:pt x="377759" y="118719"/>
                </a:cubicBezTo>
                <a:cubicBezTo>
                  <a:pt x="367909" y="115551"/>
                  <a:pt x="345099" y="122751"/>
                  <a:pt x="342852" y="112901"/>
                </a:cubicBezTo>
                <a:cubicBezTo>
                  <a:pt x="344638" y="112210"/>
                  <a:pt x="348612" y="114687"/>
                  <a:pt x="354142" y="114111"/>
                </a:cubicBezTo>
                <a:lnTo>
                  <a:pt x="365605" y="112210"/>
                </a:lnTo>
                <a:cubicBezTo>
                  <a:pt x="362898" y="107659"/>
                  <a:pt x="357886" y="109560"/>
                  <a:pt x="357541" y="103569"/>
                </a:cubicBezTo>
                <a:cubicBezTo>
                  <a:pt x="363589" y="105125"/>
                  <a:pt x="366527" y="114226"/>
                  <a:pt x="379660" y="109733"/>
                </a:cubicBezTo>
                <a:cubicBezTo>
                  <a:pt x="394983" y="104491"/>
                  <a:pt x="390317" y="96715"/>
                  <a:pt x="396077" y="96945"/>
                </a:cubicBezTo>
                <a:close/>
                <a:moveTo>
                  <a:pt x="244064" y="95044"/>
                </a:moveTo>
                <a:lnTo>
                  <a:pt x="253854" y="96983"/>
                </a:lnTo>
                <a:lnTo>
                  <a:pt x="241561" y="95556"/>
                </a:lnTo>
                <a:close/>
                <a:moveTo>
                  <a:pt x="228524" y="94041"/>
                </a:moveTo>
                <a:lnTo>
                  <a:pt x="241561" y="95556"/>
                </a:lnTo>
                <a:lnTo>
                  <a:pt x="186057" y="106910"/>
                </a:lnTo>
                <a:cubicBezTo>
                  <a:pt x="129894" y="130528"/>
                  <a:pt x="94987" y="182601"/>
                  <a:pt x="94987" y="242738"/>
                </a:cubicBezTo>
                <a:cubicBezTo>
                  <a:pt x="94987" y="326378"/>
                  <a:pt x="160770" y="391872"/>
                  <a:pt x="244697" y="391872"/>
                </a:cubicBezTo>
                <a:cubicBezTo>
                  <a:pt x="294236" y="391872"/>
                  <a:pt x="340203" y="366585"/>
                  <a:pt x="367622" y="324189"/>
                </a:cubicBezTo>
                <a:cubicBezTo>
                  <a:pt x="395559" y="281044"/>
                  <a:pt x="399361" y="229029"/>
                  <a:pt x="378048" y="181449"/>
                </a:cubicBezTo>
                <a:cubicBezTo>
                  <a:pt x="373382" y="171023"/>
                  <a:pt x="360076" y="149652"/>
                  <a:pt x="351896" y="142567"/>
                </a:cubicBezTo>
                <a:cubicBezTo>
                  <a:pt x="350744" y="141587"/>
                  <a:pt x="349995" y="140781"/>
                  <a:pt x="349189" y="139859"/>
                </a:cubicBezTo>
                <a:cubicBezTo>
                  <a:pt x="348613" y="139283"/>
                  <a:pt x="348037" y="138650"/>
                  <a:pt x="347346" y="137958"/>
                </a:cubicBezTo>
                <a:cubicBezTo>
                  <a:pt x="332945" y="123874"/>
                  <a:pt x="316557" y="113146"/>
                  <a:pt x="299053" y="105938"/>
                </a:cubicBezTo>
                <a:lnTo>
                  <a:pt x="253854" y="96983"/>
                </a:lnTo>
                <a:lnTo>
                  <a:pt x="292460" y="101468"/>
                </a:lnTo>
                <a:cubicBezTo>
                  <a:pt x="312902" y="108649"/>
                  <a:pt x="332046" y="120455"/>
                  <a:pt x="348613" y="136634"/>
                </a:cubicBezTo>
                <a:cubicBezTo>
                  <a:pt x="349362" y="137382"/>
                  <a:pt x="349938" y="138016"/>
                  <a:pt x="350514" y="138650"/>
                </a:cubicBezTo>
                <a:cubicBezTo>
                  <a:pt x="351263" y="139514"/>
                  <a:pt x="352012" y="140320"/>
                  <a:pt x="353048" y="141242"/>
                </a:cubicBezTo>
                <a:cubicBezTo>
                  <a:pt x="361516" y="148615"/>
                  <a:pt x="374822" y="169928"/>
                  <a:pt x="379661" y="180700"/>
                </a:cubicBezTo>
                <a:cubicBezTo>
                  <a:pt x="401205" y="228856"/>
                  <a:pt x="397403" y="281505"/>
                  <a:pt x="369120" y="325111"/>
                </a:cubicBezTo>
                <a:cubicBezTo>
                  <a:pt x="341355" y="368025"/>
                  <a:pt x="294812" y="393601"/>
                  <a:pt x="244697" y="393601"/>
                </a:cubicBezTo>
                <a:cubicBezTo>
                  <a:pt x="203799" y="393601"/>
                  <a:pt x="165608" y="377990"/>
                  <a:pt x="137210" y="349649"/>
                </a:cubicBezTo>
                <a:cubicBezTo>
                  <a:pt x="108869" y="321366"/>
                  <a:pt x="93259" y="283348"/>
                  <a:pt x="93259" y="242681"/>
                </a:cubicBezTo>
                <a:cubicBezTo>
                  <a:pt x="93259" y="181794"/>
                  <a:pt x="128570" y="129145"/>
                  <a:pt x="185366" y="105240"/>
                </a:cubicBezTo>
                <a:cubicBezTo>
                  <a:pt x="199507" y="99292"/>
                  <a:pt x="214020" y="95584"/>
                  <a:pt x="228524" y="94041"/>
                </a:cubicBezTo>
                <a:close/>
                <a:moveTo>
                  <a:pt x="132486" y="93604"/>
                </a:moveTo>
                <a:cubicBezTo>
                  <a:pt x="131795" y="95332"/>
                  <a:pt x="132429" y="96715"/>
                  <a:pt x="132890" y="98731"/>
                </a:cubicBezTo>
                <a:cubicBezTo>
                  <a:pt x="133639" y="102187"/>
                  <a:pt x="133062" y="102532"/>
                  <a:pt x="136000" y="102475"/>
                </a:cubicBezTo>
                <a:cubicBezTo>
                  <a:pt x="137325" y="99249"/>
                  <a:pt x="136346" y="93834"/>
                  <a:pt x="132486" y="93604"/>
                </a:cubicBezTo>
                <a:close/>
                <a:moveTo>
                  <a:pt x="132083" y="70908"/>
                </a:moveTo>
                <a:cubicBezTo>
                  <a:pt x="130010" y="71888"/>
                  <a:pt x="129606" y="72003"/>
                  <a:pt x="129203" y="74825"/>
                </a:cubicBezTo>
                <a:cubicBezTo>
                  <a:pt x="128742" y="77878"/>
                  <a:pt x="129376" y="78282"/>
                  <a:pt x="131104" y="79376"/>
                </a:cubicBezTo>
                <a:cubicBezTo>
                  <a:pt x="133062" y="77072"/>
                  <a:pt x="132717" y="74422"/>
                  <a:pt x="132083" y="70908"/>
                </a:cubicBezTo>
                <a:close/>
                <a:moveTo>
                  <a:pt x="320330" y="67510"/>
                </a:moveTo>
                <a:cubicBezTo>
                  <a:pt x="319639" y="71484"/>
                  <a:pt x="319408" y="71312"/>
                  <a:pt x="317738" y="74537"/>
                </a:cubicBezTo>
                <a:cubicBezTo>
                  <a:pt x="315549" y="78685"/>
                  <a:pt x="318371" y="74768"/>
                  <a:pt x="317968" y="80413"/>
                </a:cubicBezTo>
                <a:cubicBezTo>
                  <a:pt x="315146" y="82947"/>
                  <a:pt x="309904" y="84445"/>
                  <a:pt x="306966" y="87037"/>
                </a:cubicBezTo>
                <a:cubicBezTo>
                  <a:pt x="312035" y="88708"/>
                  <a:pt x="319063" y="87440"/>
                  <a:pt x="319293" y="92106"/>
                </a:cubicBezTo>
                <a:cubicBezTo>
                  <a:pt x="317335" y="92740"/>
                  <a:pt x="305123" y="90724"/>
                  <a:pt x="302876" y="89802"/>
                </a:cubicBezTo>
                <a:cubicBezTo>
                  <a:pt x="302473" y="85424"/>
                  <a:pt x="303855" y="85712"/>
                  <a:pt x="309385" y="81335"/>
                </a:cubicBezTo>
                <a:cubicBezTo>
                  <a:pt x="311459" y="79664"/>
                  <a:pt x="310307" y="81219"/>
                  <a:pt x="311517" y="78627"/>
                </a:cubicBezTo>
                <a:lnTo>
                  <a:pt x="309385" y="77590"/>
                </a:lnTo>
                <a:cubicBezTo>
                  <a:pt x="313302" y="75517"/>
                  <a:pt x="312784" y="75574"/>
                  <a:pt x="315664" y="70044"/>
                </a:cubicBezTo>
                <a:cubicBezTo>
                  <a:pt x="312381" y="71081"/>
                  <a:pt x="309097" y="72694"/>
                  <a:pt x="306160" y="71196"/>
                </a:cubicBezTo>
                <a:cubicBezTo>
                  <a:pt x="306966" y="68892"/>
                  <a:pt x="304143" y="70505"/>
                  <a:pt x="312323" y="68201"/>
                </a:cubicBezTo>
                <a:cubicBezTo>
                  <a:pt x="315779" y="67222"/>
                  <a:pt x="317162" y="66243"/>
                  <a:pt x="320330" y="67510"/>
                </a:cubicBezTo>
                <a:close/>
                <a:moveTo>
                  <a:pt x="127388" y="64723"/>
                </a:moveTo>
                <a:cubicBezTo>
                  <a:pt x="128353" y="66401"/>
                  <a:pt x="128137" y="68921"/>
                  <a:pt x="128397" y="69756"/>
                </a:cubicBezTo>
                <a:cubicBezTo>
                  <a:pt x="132544" y="68835"/>
                  <a:pt x="129952" y="64169"/>
                  <a:pt x="136807" y="66876"/>
                </a:cubicBezTo>
                <a:cubicBezTo>
                  <a:pt x="137901" y="69699"/>
                  <a:pt x="136979" y="72636"/>
                  <a:pt x="136173" y="76150"/>
                </a:cubicBezTo>
                <a:cubicBezTo>
                  <a:pt x="134848" y="82141"/>
                  <a:pt x="135367" y="81046"/>
                  <a:pt x="130586" y="80355"/>
                </a:cubicBezTo>
                <a:cubicBezTo>
                  <a:pt x="130470" y="82602"/>
                  <a:pt x="130758" y="86058"/>
                  <a:pt x="131853" y="87728"/>
                </a:cubicBezTo>
                <a:cubicBezTo>
                  <a:pt x="138247" y="85309"/>
                  <a:pt x="139168" y="72694"/>
                  <a:pt x="147751" y="74768"/>
                </a:cubicBezTo>
                <a:cubicBezTo>
                  <a:pt x="149134" y="83120"/>
                  <a:pt x="136979" y="82544"/>
                  <a:pt x="134906" y="91357"/>
                </a:cubicBezTo>
                <a:cubicBezTo>
                  <a:pt x="137210" y="92797"/>
                  <a:pt x="137959" y="91242"/>
                  <a:pt x="139456" y="93489"/>
                </a:cubicBezTo>
                <a:cubicBezTo>
                  <a:pt x="140378" y="94814"/>
                  <a:pt x="140090" y="97463"/>
                  <a:pt x="140666" y="99134"/>
                </a:cubicBezTo>
                <a:cubicBezTo>
                  <a:pt x="142394" y="99940"/>
                  <a:pt x="143373" y="99883"/>
                  <a:pt x="145159" y="100920"/>
                </a:cubicBezTo>
                <a:cubicBezTo>
                  <a:pt x="145447" y="107429"/>
                  <a:pt x="142279" y="101899"/>
                  <a:pt x="140896" y="108811"/>
                </a:cubicBezTo>
                <a:cubicBezTo>
                  <a:pt x="140148" y="112383"/>
                  <a:pt x="140090" y="115954"/>
                  <a:pt x="138996" y="119468"/>
                </a:cubicBezTo>
                <a:cubicBezTo>
                  <a:pt x="136749" y="126668"/>
                  <a:pt x="128800" y="133062"/>
                  <a:pt x="126035" y="129836"/>
                </a:cubicBezTo>
                <a:cubicBezTo>
                  <a:pt x="123846" y="124940"/>
                  <a:pt x="131219" y="127302"/>
                  <a:pt x="134042" y="122175"/>
                </a:cubicBezTo>
                <a:cubicBezTo>
                  <a:pt x="135770" y="119064"/>
                  <a:pt x="136288" y="111230"/>
                  <a:pt x="136634" y="107256"/>
                </a:cubicBezTo>
                <a:cubicBezTo>
                  <a:pt x="130528" y="107141"/>
                  <a:pt x="130010" y="103857"/>
                  <a:pt x="129433" y="97809"/>
                </a:cubicBezTo>
                <a:cubicBezTo>
                  <a:pt x="125804" y="99595"/>
                  <a:pt x="120044" y="111403"/>
                  <a:pt x="118835" y="114975"/>
                </a:cubicBezTo>
                <a:cubicBezTo>
                  <a:pt x="115782" y="114917"/>
                  <a:pt x="114342" y="114744"/>
                  <a:pt x="112383" y="112843"/>
                </a:cubicBezTo>
                <a:cubicBezTo>
                  <a:pt x="113132" y="109099"/>
                  <a:pt x="112786" y="113131"/>
                  <a:pt x="117682" y="105643"/>
                </a:cubicBezTo>
                <a:cubicBezTo>
                  <a:pt x="126496" y="92221"/>
                  <a:pt x="129606" y="96254"/>
                  <a:pt x="127475" y="85828"/>
                </a:cubicBezTo>
                <a:cubicBezTo>
                  <a:pt x="126899" y="83120"/>
                  <a:pt x="127302" y="83063"/>
                  <a:pt x="125459" y="81680"/>
                </a:cubicBezTo>
                <a:cubicBezTo>
                  <a:pt x="123270" y="86231"/>
                  <a:pt x="124192" y="88362"/>
                  <a:pt x="122867" y="92682"/>
                </a:cubicBezTo>
                <a:cubicBezTo>
                  <a:pt x="118835" y="92452"/>
                  <a:pt x="119180" y="90897"/>
                  <a:pt x="118086" y="86922"/>
                </a:cubicBezTo>
                <a:cubicBezTo>
                  <a:pt x="116934" y="82659"/>
                  <a:pt x="115839" y="83235"/>
                  <a:pt x="115033" y="79434"/>
                </a:cubicBezTo>
                <a:cubicBezTo>
                  <a:pt x="119871" y="80182"/>
                  <a:pt x="116934" y="82026"/>
                  <a:pt x="121715" y="83120"/>
                </a:cubicBezTo>
                <a:cubicBezTo>
                  <a:pt x="122752" y="79434"/>
                  <a:pt x="126553" y="75632"/>
                  <a:pt x="122233" y="68892"/>
                </a:cubicBezTo>
                <a:lnTo>
                  <a:pt x="119295" y="64745"/>
                </a:lnTo>
                <a:cubicBezTo>
                  <a:pt x="124278" y="62210"/>
                  <a:pt x="126424" y="63046"/>
                  <a:pt x="127388" y="64723"/>
                </a:cubicBezTo>
                <a:close/>
                <a:moveTo>
                  <a:pt x="233695" y="60598"/>
                </a:moveTo>
                <a:cubicBezTo>
                  <a:pt x="233522" y="63478"/>
                  <a:pt x="230181" y="66301"/>
                  <a:pt x="228511" y="68087"/>
                </a:cubicBezTo>
                <a:cubicBezTo>
                  <a:pt x="227301" y="69411"/>
                  <a:pt x="223845" y="72868"/>
                  <a:pt x="222577" y="73616"/>
                </a:cubicBezTo>
                <a:cubicBezTo>
                  <a:pt x="223557" y="70103"/>
                  <a:pt x="225515" y="69527"/>
                  <a:pt x="226782" y="66128"/>
                </a:cubicBezTo>
                <a:cubicBezTo>
                  <a:pt x="224709" y="66934"/>
                  <a:pt x="211633" y="75172"/>
                  <a:pt x="210078" y="77764"/>
                </a:cubicBezTo>
                <a:cubicBezTo>
                  <a:pt x="207831" y="78397"/>
                  <a:pt x="207889" y="78858"/>
                  <a:pt x="206045" y="80529"/>
                </a:cubicBezTo>
                <a:cubicBezTo>
                  <a:pt x="204490" y="81969"/>
                  <a:pt x="203396" y="82430"/>
                  <a:pt x="202589" y="83582"/>
                </a:cubicBezTo>
                <a:cubicBezTo>
                  <a:pt x="198039" y="84676"/>
                  <a:pt x="195734" y="84791"/>
                  <a:pt x="190723" y="84561"/>
                </a:cubicBezTo>
                <a:cubicBezTo>
                  <a:pt x="191702" y="81681"/>
                  <a:pt x="192566" y="81796"/>
                  <a:pt x="195619" y="80529"/>
                </a:cubicBezTo>
                <a:cubicBezTo>
                  <a:pt x="201264" y="78167"/>
                  <a:pt x="206045" y="74596"/>
                  <a:pt x="211575" y="71370"/>
                </a:cubicBezTo>
                <a:cubicBezTo>
                  <a:pt x="220619" y="66128"/>
                  <a:pt x="227647" y="59849"/>
                  <a:pt x="233695" y="60598"/>
                </a:cubicBezTo>
                <a:close/>
                <a:moveTo>
                  <a:pt x="326723" y="50633"/>
                </a:moveTo>
                <a:cubicBezTo>
                  <a:pt x="330928" y="50633"/>
                  <a:pt x="333405" y="51036"/>
                  <a:pt x="335940" y="52995"/>
                </a:cubicBezTo>
                <a:cubicBezTo>
                  <a:pt x="334845" y="57142"/>
                  <a:pt x="328682" y="56278"/>
                  <a:pt x="323497" y="59273"/>
                </a:cubicBezTo>
                <a:cubicBezTo>
                  <a:pt x="324649" y="60080"/>
                  <a:pt x="325456" y="60598"/>
                  <a:pt x="326493" y="61866"/>
                </a:cubicBezTo>
                <a:lnTo>
                  <a:pt x="317219" y="62730"/>
                </a:lnTo>
                <a:cubicBezTo>
                  <a:pt x="315375" y="60368"/>
                  <a:pt x="315318" y="60886"/>
                  <a:pt x="315433" y="56739"/>
                </a:cubicBezTo>
                <a:lnTo>
                  <a:pt x="318256" y="55184"/>
                </a:lnTo>
                <a:cubicBezTo>
                  <a:pt x="319926" y="56451"/>
                  <a:pt x="319120" y="55472"/>
                  <a:pt x="319638" y="58237"/>
                </a:cubicBezTo>
                <a:cubicBezTo>
                  <a:pt x="323728" y="57315"/>
                  <a:pt x="327414" y="55356"/>
                  <a:pt x="330295" y="53571"/>
                </a:cubicBezTo>
                <a:lnTo>
                  <a:pt x="327126" y="51151"/>
                </a:lnTo>
                <a:cubicBezTo>
                  <a:pt x="327011" y="50863"/>
                  <a:pt x="326838" y="50806"/>
                  <a:pt x="326723" y="50633"/>
                </a:cubicBezTo>
                <a:close/>
                <a:moveTo>
                  <a:pt x="309069" y="45383"/>
                </a:moveTo>
                <a:cubicBezTo>
                  <a:pt x="311560" y="44238"/>
                  <a:pt x="312698" y="44929"/>
                  <a:pt x="313072" y="48674"/>
                </a:cubicBezTo>
                <a:cubicBezTo>
                  <a:pt x="310768" y="50863"/>
                  <a:pt x="304431" y="51957"/>
                  <a:pt x="300975" y="53628"/>
                </a:cubicBezTo>
                <a:cubicBezTo>
                  <a:pt x="297231" y="55471"/>
                  <a:pt x="293026" y="56969"/>
                  <a:pt x="290952" y="59734"/>
                </a:cubicBezTo>
                <a:cubicBezTo>
                  <a:pt x="299881" y="59906"/>
                  <a:pt x="298037" y="55874"/>
                  <a:pt x="303913" y="55298"/>
                </a:cubicBezTo>
                <a:cubicBezTo>
                  <a:pt x="306275" y="59042"/>
                  <a:pt x="303337" y="60367"/>
                  <a:pt x="299708" y="62038"/>
                </a:cubicBezTo>
                <a:cubicBezTo>
                  <a:pt x="296425" y="63535"/>
                  <a:pt x="295849" y="65609"/>
                  <a:pt x="294696" y="72291"/>
                </a:cubicBezTo>
                <a:cubicBezTo>
                  <a:pt x="300226" y="70736"/>
                  <a:pt x="309616" y="62211"/>
                  <a:pt x="312035" y="61519"/>
                </a:cubicBezTo>
                <a:cubicBezTo>
                  <a:pt x="307830" y="65091"/>
                  <a:pt x="309846" y="64169"/>
                  <a:pt x="302934" y="69411"/>
                </a:cubicBezTo>
                <a:cubicBezTo>
                  <a:pt x="300169" y="71542"/>
                  <a:pt x="294696" y="74653"/>
                  <a:pt x="293199" y="77648"/>
                </a:cubicBezTo>
                <a:lnTo>
                  <a:pt x="288130" y="84100"/>
                </a:lnTo>
                <a:cubicBezTo>
                  <a:pt x="287611" y="83236"/>
                  <a:pt x="287093" y="82084"/>
                  <a:pt x="286862" y="80643"/>
                </a:cubicBezTo>
                <a:cubicBezTo>
                  <a:pt x="284097" y="81911"/>
                  <a:pt x="280065" y="84388"/>
                  <a:pt x="277300" y="83869"/>
                </a:cubicBezTo>
                <a:cubicBezTo>
                  <a:pt x="276091" y="81047"/>
                  <a:pt x="276436" y="79146"/>
                  <a:pt x="279489" y="77475"/>
                </a:cubicBezTo>
                <a:cubicBezTo>
                  <a:pt x="290895" y="71197"/>
                  <a:pt x="287611" y="76842"/>
                  <a:pt x="291183" y="69641"/>
                </a:cubicBezTo>
                <a:cubicBezTo>
                  <a:pt x="292277" y="67452"/>
                  <a:pt x="293487" y="65782"/>
                  <a:pt x="294236" y="63363"/>
                </a:cubicBezTo>
                <a:cubicBezTo>
                  <a:pt x="289973" y="63363"/>
                  <a:pt x="282600" y="64227"/>
                  <a:pt x="288533" y="58639"/>
                </a:cubicBezTo>
                <a:cubicBezTo>
                  <a:pt x="290146" y="57141"/>
                  <a:pt x="294639" y="54549"/>
                  <a:pt x="296943" y="53109"/>
                </a:cubicBezTo>
                <a:cubicBezTo>
                  <a:pt x="302732" y="49509"/>
                  <a:pt x="306577" y="46528"/>
                  <a:pt x="309069" y="45383"/>
                </a:cubicBezTo>
                <a:close/>
                <a:moveTo>
                  <a:pt x="219006" y="39688"/>
                </a:moveTo>
                <a:cubicBezTo>
                  <a:pt x="223384" y="39688"/>
                  <a:pt x="222923" y="41243"/>
                  <a:pt x="225285" y="42511"/>
                </a:cubicBezTo>
                <a:cubicBezTo>
                  <a:pt x="225803" y="49596"/>
                  <a:pt x="221886" y="52764"/>
                  <a:pt x="218718" y="56911"/>
                </a:cubicBezTo>
                <a:cubicBezTo>
                  <a:pt x="216241" y="60195"/>
                  <a:pt x="212093" y="66589"/>
                  <a:pt x="209674" y="67568"/>
                </a:cubicBezTo>
                <a:cubicBezTo>
                  <a:pt x="210653" y="61116"/>
                  <a:pt x="219294" y="50114"/>
                  <a:pt x="219409" y="43432"/>
                </a:cubicBezTo>
                <a:cubicBezTo>
                  <a:pt x="218891" y="43547"/>
                  <a:pt x="203741" y="54607"/>
                  <a:pt x="203453" y="44584"/>
                </a:cubicBezTo>
                <a:lnTo>
                  <a:pt x="205757" y="43951"/>
                </a:lnTo>
                <a:cubicBezTo>
                  <a:pt x="206679" y="43720"/>
                  <a:pt x="207024" y="43778"/>
                  <a:pt x="208119" y="43490"/>
                </a:cubicBezTo>
                <a:cubicBezTo>
                  <a:pt x="210250" y="42856"/>
                  <a:pt x="210135" y="42741"/>
                  <a:pt x="211229" y="41474"/>
                </a:cubicBezTo>
                <a:cubicBezTo>
                  <a:pt x="214052" y="41301"/>
                  <a:pt x="215434" y="39688"/>
                  <a:pt x="219006" y="39688"/>
                </a:cubicBezTo>
                <a:close/>
                <a:moveTo>
                  <a:pt x="235135" y="21600"/>
                </a:moveTo>
                <a:cubicBezTo>
                  <a:pt x="187324" y="24365"/>
                  <a:pt x="148096" y="38017"/>
                  <a:pt x="111807" y="64687"/>
                </a:cubicBezTo>
                <a:lnTo>
                  <a:pt x="96369" y="77072"/>
                </a:lnTo>
                <a:cubicBezTo>
                  <a:pt x="68835" y="102590"/>
                  <a:pt x="51496" y="126783"/>
                  <a:pt x="38478" y="158004"/>
                </a:cubicBezTo>
                <a:cubicBezTo>
                  <a:pt x="9100" y="228280"/>
                  <a:pt x="17856" y="307830"/>
                  <a:pt x="61865" y="370790"/>
                </a:cubicBezTo>
                <a:cubicBezTo>
                  <a:pt x="105528" y="433231"/>
                  <a:pt x="176783" y="468484"/>
                  <a:pt x="252473" y="465143"/>
                </a:cubicBezTo>
                <a:cubicBezTo>
                  <a:pt x="297058" y="463127"/>
                  <a:pt x="344062" y="446537"/>
                  <a:pt x="375167" y="421768"/>
                </a:cubicBezTo>
                <a:cubicBezTo>
                  <a:pt x="376607" y="420616"/>
                  <a:pt x="378105" y="419464"/>
                  <a:pt x="379545" y="418312"/>
                </a:cubicBezTo>
                <a:cubicBezTo>
                  <a:pt x="388819" y="411054"/>
                  <a:pt x="397575" y="404142"/>
                  <a:pt x="404545" y="395674"/>
                </a:cubicBezTo>
                <a:cubicBezTo>
                  <a:pt x="405985" y="393946"/>
                  <a:pt x="407540" y="392218"/>
                  <a:pt x="409211" y="390432"/>
                </a:cubicBezTo>
                <a:cubicBezTo>
                  <a:pt x="411630" y="387782"/>
                  <a:pt x="414453" y="384730"/>
                  <a:pt x="417506" y="380813"/>
                </a:cubicBezTo>
                <a:cubicBezTo>
                  <a:pt x="450454" y="338705"/>
                  <a:pt x="467390" y="286747"/>
                  <a:pt x="465143" y="234501"/>
                </a:cubicBezTo>
                <a:cubicBezTo>
                  <a:pt x="462090" y="162900"/>
                  <a:pt x="423554" y="95102"/>
                  <a:pt x="364568" y="57602"/>
                </a:cubicBezTo>
                <a:cubicBezTo>
                  <a:pt x="335997" y="39457"/>
                  <a:pt x="290376" y="18432"/>
                  <a:pt x="235135" y="21600"/>
                </a:cubicBezTo>
                <a:close/>
                <a:moveTo>
                  <a:pt x="235019" y="19815"/>
                </a:moveTo>
                <a:cubicBezTo>
                  <a:pt x="290721" y="16646"/>
                  <a:pt x="336689" y="37787"/>
                  <a:pt x="365490" y="56105"/>
                </a:cubicBezTo>
                <a:cubicBezTo>
                  <a:pt x="424936" y="93950"/>
                  <a:pt x="463818" y="162267"/>
                  <a:pt x="466871" y="234386"/>
                </a:cubicBezTo>
                <a:cubicBezTo>
                  <a:pt x="469118" y="287092"/>
                  <a:pt x="452067" y="339454"/>
                  <a:pt x="418888" y="381907"/>
                </a:cubicBezTo>
                <a:cubicBezTo>
                  <a:pt x="415777" y="385882"/>
                  <a:pt x="412955" y="388935"/>
                  <a:pt x="410478" y="391642"/>
                </a:cubicBezTo>
                <a:cubicBezTo>
                  <a:pt x="408865" y="393428"/>
                  <a:pt x="407310" y="395098"/>
                  <a:pt x="405870" y="396826"/>
                </a:cubicBezTo>
                <a:cubicBezTo>
                  <a:pt x="398727" y="405409"/>
                  <a:pt x="389914" y="412379"/>
                  <a:pt x="380582" y="419752"/>
                </a:cubicBezTo>
                <a:cubicBezTo>
                  <a:pt x="379142" y="420904"/>
                  <a:pt x="377644" y="422056"/>
                  <a:pt x="376204" y="423208"/>
                </a:cubicBezTo>
                <a:cubicBezTo>
                  <a:pt x="344868" y="448150"/>
                  <a:pt x="297461" y="464913"/>
                  <a:pt x="252531" y="466929"/>
                </a:cubicBezTo>
                <a:cubicBezTo>
                  <a:pt x="249190" y="467102"/>
                  <a:pt x="245849" y="467159"/>
                  <a:pt x="242508" y="467159"/>
                </a:cubicBezTo>
                <a:cubicBezTo>
                  <a:pt x="169986" y="467159"/>
                  <a:pt x="102532" y="432022"/>
                  <a:pt x="60482" y="371711"/>
                </a:cubicBezTo>
                <a:cubicBezTo>
                  <a:pt x="16128" y="308290"/>
                  <a:pt x="7315" y="228107"/>
                  <a:pt x="36865" y="157255"/>
                </a:cubicBezTo>
                <a:cubicBezTo>
                  <a:pt x="49999" y="125804"/>
                  <a:pt x="67452" y="101438"/>
                  <a:pt x="95217" y="75690"/>
                </a:cubicBezTo>
                <a:lnTo>
                  <a:pt x="110712" y="63247"/>
                </a:lnTo>
                <a:cubicBezTo>
                  <a:pt x="147348" y="36347"/>
                  <a:pt x="186863" y="22580"/>
                  <a:pt x="235019" y="19815"/>
                </a:cubicBezTo>
                <a:close/>
                <a:moveTo>
                  <a:pt x="230066" y="9965"/>
                </a:moveTo>
                <a:cubicBezTo>
                  <a:pt x="183465" y="12500"/>
                  <a:pt x="136346" y="30299"/>
                  <a:pt x="101900" y="57373"/>
                </a:cubicBezTo>
                <a:cubicBezTo>
                  <a:pt x="90149" y="66589"/>
                  <a:pt x="80471" y="74826"/>
                  <a:pt x="71601" y="84964"/>
                </a:cubicBezTo>
                <a:cubicBezTo>
                  <a:pt x="62730" y="95103"/>
                  <a:pt x="54032" y="104953"/>
                  <a:pt x="46140" y="118029"/>
                </a:cubicBezTo>
                <a:cubicBezTo>
                  <a:pt x="20852" y="159906"/>
                  <a:pt x="6567" y="203742"/>
                  <a:pt x="9850" y="256621"/>
                </a:cubicBezTo>
                <a:cubicBezTo>
                  <a:pt x="12961" y="306505"/>
                  <a:pt x="32718" y="356850"/>
                  <a:pt x="63766" y="392910"/>
                </a:cubicBezTo>
                <a:cubicBezTo>
                  <a:pt x="76900" y="408175"/>
                  <a:pt x="85252" y="416182"/>
                  <a:pt x="100748" y="428451"/>
                </a:cubicBezTo>
                <a:cubicBezTo>
                  <a:pt x="143028" y="461918"/>
                  <a:pt x="200574" y="479890"/>
                  <a:pt x="256621" y="476722"/>
                </a:cubicBezTo>
                <a:cubicBezTo>
                  <a:pt x="380698" y="469752"/>
                  <a:pt x="484095" y="363417"/>
                  <a:pt x="476722" y="230239"/>
                </a:cubicBezTo>
                <a:cubicBezTo>
                  <a:pt x="469867" y="105759"/>
                  <a:pt x="363072" y="2707"/>
                  <a:pt x="230066" y="9965"/>
                </a:cubicBezTo>
                <a:close/>
                <a:moveTo>
                  <a:pt x="232082" y="0"/>
                </a:moveTo>
                <a:lnTo>
                  <a:pt x="254490" y="0"/>
                </a:lnTo>
                <a:cubicBezTo>
                  <a:pt x="260308" y="2247"/>
                  <a:pt x="296828" y="-518"/>
                  <a:pt x="346943" y="23272"/>
                </a:cubicBezTo>
                <a:cubicBezTo>
                  <a:pt x="373267" y="35771"/>
                  <a:pt x="402530" y="56451"/>
                  <a:pt x="421827" y="78110"/>
                </a:cubicBezTo>
                <a:cubicBezTo>
                  <a:pt x="428048" y="85137"/>
                  <a:pt x="435824" y="94411"/>
                  <a:pt x="441181" y="102015"/>
                </a:cubicBezTo>
                <a:cubicBezTo>
                  <a:pt x="458405" y="126669"/>
                  <a:pt x="469867" y="149883"/>
                  <a:pt x="478278" y="179952"/>
                </a:cubicBezTo>
                <a:cubicBezTo>
                  <a:pt x="480351" y="187498"/>
                  <a:pt x="482022" y="195389"/>
                  <a:pt x="483347" y="203396"/>
                </a:cubicBezTo>
                <a:cubicBezTo>
                  <a:pt x="484326" y="209444"/>
                  <a:pt x="485017" y="224997"/>
                  <a:pt x="486688" y="229029"/>
                </a:cubicBezTo>
                <a:lnTo>
                  <a:pt x="486688" y="256564"/>
                </a:lnTo>
                <a:cubicBezTo>
                  <a:pt x="485651" y="259271"/>
                  <a:pt x="484326" y="277531"/>
                  <a:pt x="483462" y="282715"/>
                </a:cubicBezTo>
                <a:cubicBezTo>
                  <a:pt x="468139" y="376896"/>
                  <a:pt x="398613" y="453105"/>
                  <a:pt x="306736" y="478335"/>
                </a:cubicBezTo>
                <a:cubicBezTo>
                  <a:pt x="299363" y="480351"/>
                  <a:pt x="291068" y="482252"/>
                  <a:pt x="283291" y="483462"/>
                </a:cubicBezTo>
                <a:cubicBezTo>
                  <a:pt x="277416" y="484383"/>
                  <a:pt x="261806" y="485075"/>
                  <a:pt x="257773" y="486745"/>
                </a:cubicBezTo>
                <a:lnTo>
                  <a:pt x="232140" y="486745"/>
                </a:lnTo>
                <a:cubicBezTo>
                  <a:pt x="230009" y="485939"/>
                  <a:pt x="210654" y="484499"/>
                  <a:pt x="205931" y="483807"/>
                </a:cubicBezTo>
                <a:cubicBezTo>
                  <a:pt x="197751" y="482598"/>
                  <a:pt x="189571" y="480870"/>
                  <a:pt x="181680" y="478738"/>
                </a:cubicBezTo>
                <a:cubicBezTo>
                  <a:pt x="166357" y="474649"/>
                  <a:pt x="152187" y="469349"/>
                  <a:pt x="138881" y="462955"/>
                </a:cubicBezTo>
                <a:cubicBezTo>
                  <a:pt x="106854" y="447575"/>
                  <a:pt x="80587" y="426665"/>
                  <a:pt x="60022" y="403048"/>
                </a:cubicBezTo>
                <a:cubicBezTo>
                  <a:pt x="58697" y="401550"/>
                  <a:pt x="58237" y="400686"/>
                  <a:pt x="56854" y="399246"/>
                </a:cubicBezTo>
                <a:cubicBezTo>
                  <a:pt x="54204" y="396481"/>
                  <a:pt x="52822" y="394235"/>
                  <a:pt x="50287" y="391124"/>
                </a:cubicBezTo>
                <a:cubicBezTo>
                  <a:pt x="40552" y="379085"/>
                  <a:pt x="30184" y="360767"/>
                  <a:pt x="22868" y="346021"/>
                </a:cubicBezTo>
                <a:cubicBezTo>
                  <a:pt x="13018" y="326090"/>
                  <a:pt x="5933" y="301091"/>
                  <a:pt x="2592" y="278453"/>
                </a:cubicBezTo>
                <a:cubicBezTo>
                  <a:pt x="1786" y="273038"/>
                  <a:pt x="979" y="255988"/>
                  <a:pt x="0" y="252704"/>
                </a:cubicBezTo>
                <a:lnTo>
                  <a:pt x="0" y="230815"/>
                </a:lnTo>
                <a:cubicBezTo>
                  <a:pt x="864" y="228511"/>
                  <a:pt x="2362" y="209502"/>
                  <a:pt x="3226" y="204606"/>
                </a:cubicBezTo>
                <a:cubicBezTo>
                  <a:pt x="4493" y="196541"/>
                  <a:pt x="6164" y="188650"/>
                  <a:pt x="8237" y="180989"/>
                </a:cubicBezTo>
                <a:cubicBezTo>
                  <a:pt x="19124" y="140724"/>
                  <a:pt x="33986" y="116704"/>
                  <a:pt x="58121" y="85886"/>
                </a:cubicBezTo>
                <a:cubicBezTo>
                  <a:pt x="65034" y="77073"/>
                  <a:pt x="75057" y="67856"/>
                  <a:pt x="83352" y="60253"/>
                </a:cubicBezTo>
                <a:cubicBezTo>
                  <a:pt x="115206" y="31048"/>
                  <a:pt x="162728" y="9389"/>
                  <a:pt x="206507" y="2823"/>
                </a:cubicBezTo>
                <a:cubicBezTo>
                  <a:pt x="211057" y="2189"/>
                  <a:pt x="229893" y="806"/>
                  <a:pt x="232082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 w="567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grpSp>
        <p:nvGrpSpPr>
          <p:cNvPr id="15" name="íşľïde">
            <a:extLst>
              <a:ext uri="{FF2B5EF4-FFF2-40B4-BE49-F238E27FC236}">
                <a16:creationId xmlns:a16="http://schemas.microsoft.com/office/drawing/2014/main" id="{3021139C-A5DA-4D41-8539-F66DBC61222A}"/>
              </a:ext>
            </a:extLst>
          </p:cNvPr>
          <p:cNvGrpSpPr/>
          <p:nvPr/>
        </p:nvGrpSpPr>
        <p:grpSpPr>
          <a:xfrm>
            <a:off x="11221868" y="960268"/>
            <a:ext cx="200363" cy="200363"/>
            <a:chOff x="11660158" y="6263773"/>
            <a:chExt cx="200363" cy="200363"/>
          </a:xfrm>
          <a:solidFill>
            <a:schemeClr val="accent1"/>
          </a:solidFill>
        </p:grpSpPr>
        <p:sp>
          <p:nvSpPr>
            <p:cNvPr id="16" name="ïŝḻiḓè">
              <a:extLst>
                <a:ext uri="{FF2B5EF4-FFF2-40B4-BE49-F238E27FC236}">
                  <a16:creationId xmlns:a16="http://schemas.microsoft.com/office/drawing/2014/main" id="{2816B46D-1E37-4944-86C9-17BD0EC9F897}"/>
                </a:ext>
              </a:extLst>
            </p:cNvPr>
            <p:cNvSpPr/>
            <p:nvPr userDrawn="1"/>
          </p:nvSpPr>
          <p:spPr>
            <a:xfrm>
              <a:off x="11745940" y="6263773"/>
              <a:ext cx="28800" cy="20036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îs1íḑé">
              <a:extLst>
                <a:ext uri="{FF2B5EF4-FFF2-40B4-BE49-F238E27FC236}">
                  <a16:creationId xmlns:a16="http://schemas.microsoft.com/office/drawing/2014/main" id="{BD9CE02E-A1EC-47AF-B1B2-4085E63774D1}"/>
                </a:ext>
              </a:extLst>
            </p:cNvPr>
            <p:cNvSpPr/>
            <p:nvPr userDrawn="1"/>
          </p:nvSpPr>
          <p:spPr>
            <a:xfrm rot="16200000">
              <a:off x="11745940" y="6263773"/>
              <a:ext cx="28800" cy="20036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1632680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ïšļîḓé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îSļíďe">
            <a:extLst>
              <a:ext uri="{FF2B5EF4-FFF2-40B4-BE49-F238E27FC236}">
                <a16:creationId xmlns:a16="http://schemas.microsoft.com/office/drawing/2014/main" id="{C6F1707F-F83C-4F72-BDD4-4E8ADC845CEE}"/>
              </a:ext>
            </a:extLst>
          </p:cNvPr>
          <p:cNvSpPr txBox="1"/>
          <p:nvPr/>
        </p:nvSpPr>
        <p:spPr>
          <a:xfrm>
            <a:off x="934887" y="4087060"/>
            <a:ext cx="20866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chemeClr val="accent1"/>
                </a:solidFill>
                <a:latin typeface="+mn-ea"/>
              </a:rPr>
              <a:t>Text here</a:t>
            </a:r>
            <a:endParaRPr lang="zh-CN" altLang="en-US" sz="3200" b="1" dirty="0">
              <a:solidFill>
                <a:schemeClr val="accent1"/>
              </a:solidFill>
              <a:latin typeface="+mn-ea"/>
            </a:endParaRPr>
          </a:p>
        </p:txBody>
      </p:sp>
      <p:sp>
        <p:nvSpPr>
          <p:cNvPr id="4" name="îsļïḋe">
            <a:extLst>
              <a:ext uri="{FF2B5EF4-FFF2-40B4-BE49-F238E27FC236}">
                <a16:creationId xmlns:a16="http://schemas.microsoft.com/office/drawing/2014/main" id="{2E78B259-09FF-4B73-86AB-F579755B88B3}"/>
              </a:ext>
            </a:extLst>
          </p:cNvPr>
          <p:cNvSpPr txBox="1"/>
          <p:nvPr/>
        </p:nvSpPr>
        <p:spPr>
          <a:xfrm>
            <a:off x="934888" y="5001473"/>
            <a:ext cx="3201683" cy="11800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</a:rPr>
              <a:t>Theme color makes PPT more convenient to change.</a:t>
            </a:r>
          </a:p>
          <a:p>
            <a:pPr>
              <a:lnSpc>
                <a:spcPct val="120000"/>
              </a:lnSpc>
            </a:pP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</a:rPr>
              <a:t>Adjust the spacing to adapt to Chinese typesetting, use the reference line  in PPT……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íṥḻîdé">
            <a:extLst>
              <a:ext uri="{FF2B5EF4-FFF2-40B4-BE49-F238E27FC236}">
                <a16:creationId xmlns:a16="http://schemas.microsoft.com/office/drawing/2014/main" id="{47749990-9504-4A1F-B5D0-A754EA229449}"/>
              </a:ext>
            </a:extLst>
          </p:cNvPr>
          <p:cNvSpPr/>
          <p:nvPr/>
        </p:nvSpPr>
        <p:spPr>
          <a:xfrm rot="16200000">
            <a:off x="1128621" y="4717120"/>
            <a:ext cx="28800" cy="20036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ïṥļïḓè">
            <a:extLst>
              <a:ext uri="{FF2B5EF4-FFF2-40B4-BE49-F238E27FC236}">
                <a16:creationId xmlns:a16="http://schemas.microsoft.com/office/drawing/2014/main" id="{2B11BF16-807A-4349-B0B3-99DB75B26F9E}"/>
              </a:ext>
            </a:extLst>
          </p:cNvPr>
          <p:cNvSpPr/>
          <p:nvPr/>
        </p:nvSpPr>
        <p:spPr>
          <a:xfrm>
            <a:off x="4927601" y="375100"/>
            <a:ext cx="6907648" cy="6126396"/>
          </a:xfrm>
          <a:prstGeom prst="rect">
            <a:avLst/>
          </a:prstGeom>
          <a:blipFill>
            <a:blip r:embed="rId3" cstate="screen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38100">
            <a:noFill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7" name="íṩḷïḑê">
            <a:extLst>
              <a:ext uri="{FF2B5EF4-FFF2-40B4-BE49-F238E27FC236}">
                <a16:creationId xmlns:a16="http://schemas.microsoft.com/office/drawing/2014/main" id="{691CBF84-901A-4F56-8C44-8B23470F889C}"/>
              </a:ext>
            </a:extLst>
          </p:cNvPr>
          <p:cNvGrpSpPr/>
          <p:nvPr/>
        </p:nvGrpSpPr>
        <p:grpSpPr>
          <a:xfrm>
            <a:off x="11371412" y="6081294"/>
            <a:ext cx="200363" cy="200363"/>
            <a:chOff x="11660158" y="6263773"/>
            <a:chExt cx="200363" cy="200363"/>
          </a:xfrm>
          <a:solidFill>
            <a:schemeClr val="bg1"/>
          </a:solidFill>
        </p:grpSpPr>
        <p:sp>
          <p:nvSpPr>
            <p:cNvPr id="8" name="íṣlïḋê">
              <a:extLst>
                <a:ext uri="{FF2B5EF4-FFF2-40B4-BE49-F238E27FC236}">
                  <a16:creationId xmlns:a16="http://schemas.microsoft.com/office/drawing/2014/main" id="{BBD0A0CC-BE9F-4EF4-B33F-8CD8B5D30614}"/>
                </a:ext>
              </a:extLst>
            </p:cNvPr>
            <p:cNvSpPr/>
            <p:nvPr userDrawn="1"/>
          </p:nvSpPr>
          <p:spPr>
            <a:xfrm>
              <a:off x="11745940" y="6263773"/>
              <a:ext cx="28800" cy="20036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îṩḷîḍé">
              <a:extLst>
                <a:ext uri="{FF2B5EF4-FFF2-40B4-BE49-F238E27FC236}">
                  <a16:creationId xmlns:a16="http://schemas.microsoft.com/office/drawing/2014/main" id="{10603851-C2D6-4D5E-9E28-B752E82C288D}"/>
                </a:ext>
              </a:extLst>
            </p:cNvPr>
            <p:cNvSpPr/>
            <p:nvPr userDrawn="1"/>
          </p:nvSpPr>
          <p:spPr>
            <a:xfrm rot="16200000">
              <a:off x="11745940" y="6263773"/>
              <a:ext cx="28800" cy="20036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0" name="ïŝḻiďê">
            <a:extLst>
              <a:ext uri="{FF2B5EF4-FFF2-40B4-BE49-F238E27FC236}">
                <a16:creationId xmlns:a16="http://schemas.microsoft.com/office/drawing/2014/main" id="{BA2BC3BA-9F27-4EBE-8BBC-CC6D87CC0D74}"/>
              </a:ext>
            </a:extLst>
          </p:cNvPr>
          <p:cNvGrpSpPr/>
          <p:nvPr/>
        </p:nvGrpSpPr>
        <p:grpSpPr>
          <a:xfrm>
            <a:off x="752475" y="371611"/>
            <a:ext cx="3094264" cy="758517"/>
            <a:chOff x="752475" y="371611"/>
            <a:chExt cx="3094264" cy="758517"/>
          </a:xfrm>
        </p:grpSpPr>
        <p:sp>
          <p:nvSpPr>
            <p:cNvPr id="11" name="î$ḻïḓe">
              <a:extLst>
                <a:ext uri="{FF2B5EF4-FFF2-40B4-BE49-F238E27FC236}">
                  <a16:creationId xmlns:a16="http://schemas.microsoft.com/office/drawing/2014/main" id="{6D621A2D-3DE4-49CD-AC0B-3572F0B586BA}"/>
                </a:ext>
              </a:extLst>
            </p:cNvPr>
            <p:cNvSpPr txBox="1"/>
            <p:nvPr/>
          </p:nvSpPr>
          <p:spPr>
            <a:xfrm>
              <a:off x="934888" y="730018"/>
              <a:ext cx="137313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b="1" dirty="0">
                  <a:solidFill>
                    <a:schemeClr val="accent5">
                      <a:lumMod val="90000"/>
                      <a:lumOff val="10000"/>
                    </a:schemeClr>
                  </a:solidFill>
                  <a:latin typeface="+mn-ea"/>
                </a:rPr>
                <a:t>Text here</a:t>
              </a:r>
              <a:endParaRPr lang="zh-CN" altLang="en-US" sz="2000" b="1" dirty="0">
                <a:solidFill>
                  <a:schemeClr val="accent5">
                    <a:lumMod val="90000"/>
                    <a:lumOff val="10000"/>
                  </a:schemeClr>
                </a:solidFill>
                <a:latin typeface="+mn-ea"/>
              </a:endParaRPr>
            </a:p>
          </p:txBody>
        </p:sp>
        <p:sp>
          <p:nvSpPr>
            <p:cNvPr id="12" name="ïšlidè">
              <a:extLst>
                <a:ext uri="{FF2B5EF4-FFF2-40B4-BE49-F238E27FC236}">
                  <a16:creationId xmlns:a16="http://schemas.microsoft.com/office/drawing/2014/main" id="{934E0D3F-ACAA-4565-9E02-9297E8263637}"/>
                </a:ext>
              </a:extLst>
            </p:cNvPr>
            <p:cNvSpPr txBox="1"/>
            <p:nvPr/>
          </p:nvSpPr>
          <p:spPr>
            <a:xfrm>
              <a:off x="934888" y="371611"/>
              <a:ext cx="2911851" cy="2600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000" dirty="0">
                  <a:solidFill>
                    <a:schemeClr val="accent5">
                      <a:lumMod val="90000"/>
                      <a:lumOff val="10000"/>
                    </a:schemeClr>
                  </a:solidFill>
                </a:rPr>
                <a:t>Supporting text here Supporting text here  … …</a:t>
              </a:r>
              <a:endParaRPr lang="zh-CN" altLang="en-US" sz="1000" dirty="0">
                <a:solidFill>
                  <a:schemeClr val="accent5">
                    <a:lumMod val="90000"/>
                    <a:lumOff val="10000"/>
                  </a:schemeClr>
                </a:solidFill>
              </a:endParaRPr>
            </a:p>
          </p:txBody>
        </p:sp>
        <p:cxnSp>
          <p:nvCxnSpPr>
            <p:cNvPr id="13" name="íŝļïḍé">
              <a:extLst>
                <a:ext uri="{FF2B5EF4-FFF2-40B4-BE49-F238E27FC236}">
                  <a16:creationId xmlns:a16="http://schemas.microsoft.com/office/drawing/2014/main" id="{65E558A7-E63A-4C86-8BC7-59B3B5888679}"/>
                </a:ext>
              </a:extLst>
            </p:cNvPr>
            <p:cNvCxnSpPr/>
            <p:nvPr/>
          </p:nvCxnSpPr>
          <p:spPr>
            <a:xfrm>
              <a:off x="752475" y="447212"/>
              <a:ext cx="0" cy="565613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92800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ïṥlïdé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ïś1ïďe">
            <a:extLst>
              <a:ext uri="{FF2B5EF4-FFF2-40B4-BE49-F238E27FC236}">
                <a16:creationId xmlns:a16="http://schemas.microsoft.com/office/drawing/2014/main" id="{81A2010F-1D5C-4176-931D-205459868C2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4" cstate="screen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 t="-11828" b="-11783"/>
            </a:stretch>
          </a:blipFill>
          <a:ln w="38100">
            <a:noFill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" name="îṡļîḍè">
            <a:extLst>
              <a:ext uri="{FF2B5EF4-FFF2-40B4-BE49-F238E27FC236}">
                <a16:creationId xmlns:a16="http://schemas.microsoft.com/office/drawing/2014/main" id="{3BF64F49-5C05-4049-980E-E0F36AB810A5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custGeom>
            <a:avLst/>
            <a:gdLst>
              <a:gd name="connsiteX0" fmla="*/ 283029 w 12192000"/>
              <a:gd name="connsiteY0" fmla="*/ 322489 h 6858000"/>
              <a:gd name="connsiteX1" fmla="*/ 283029 w 12192000"/>
              <a:gd name="connsiteY1" fmla="*/ 6535511 h 6858000"/>
              <a:gd name="connsiteX2" fmla="*/ 11908972 w 12192000"/>
              <a:gd name="connsiteY2" fmla="*/ 6535511 h 6858000"/>
              <a:gd name="connsiteX3" fmla="*/ 11908972 w 12192000"/>
              <a:gd name="connsiteY3" fmla="*/ 322489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283029" y="322489"/>
                </a:moveTo>
                <a:lnTo>
                  <a:pt x="283029" y="6535511"/>
                </a:lnTo>
                <a:lnTo>
                  <a:pt x="11908972" y="6535511"/>
                </a:lnTo>
                <a:lnTo>
                  <a:pt x="11908972" y="322489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7" name="ïṥḻiďè">
            <a:extLst>
              <a:ext uri="{FF2B5EF4-FFF2-40B4-BE49-F238E27FC236}">
                <a16:creationId xmlns:a16="http://schemas.microsoft.com/office/drawing/2014/main" id="{BF390145-886B-494D-BD99-E0B897DA3E32}"/>
              </a:ext>
            </a:extLst>
          </p:cNvPr>
          <p:cNvGrpSpPr/>
          <p:nvPr/>
        </p:nvGrpSpPr>
        <p:grpSpPr>
          <a:xfrm>
            <a:off x="11379558" y="579257"/>
            <a:ext cx="200363" cy="200363"/>
            <a:chOff x="11660158" y="6263773"/>
            <a:chExt cx="200363" cy="200363"/>
          </a:xfrm>
          <a:solidFill>
            <a:schemeClr val="bg1"/>
          </a:solidFill>
        </p:grpSpPr>
        <p:sp>
          <p:nvSpPr>
            <p:cNvPr id="8" name="ïṥlíḋê">
              <a:extLst>
                <a:ext uri="{FF2B5EF4-FFF2-40B4-BE49-F238E27FC236}">
                  <a16:creationId xmlns:a16="http://schemas.microsoft.com/office/drawing/2014/main" id="{FB284AE5-67DD-4727-ACA8-F8E935D7E940}"/>
                </a:ext>
              </a:extLst>
            </p:cNvPr>
            <p:cNvSpPr/>
            <p:nvPr userDrawn="1"/>
          </p:nvSpPr>
          <p:spPr>
            <a:xfrm>
              <a:off x="11745940" y="6263773"/>
              <a:ext cx="28800" cy="20036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isliḋè">
              <a:extLst>
                <a:ext uri="{FF2B5EF4-FFF2-40B4-BE49-F238E27FC236}">
                  <a16:creationId xmlns:a16="http://schemas.microsoft.com/office/drawing/2014/main" id="{C1BC3C1A-0604-4404-8B7C-526FBBD893A7}"/>
                </a:ext>
              </a:extLst>
            </p:cNvPr>
            <p:cNvSpPr/>
            <p:nvPr userDrawn="1"/>
          </p:nvSpPr>
          <p:spPr>
            <a:xfrm rot="16200000">
              <a:off x="11745940" y="6263773"/>
              <a:ext cx="28800" cy="20036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ïṣ1ídè">
            <a:extLst>
              <a:ext uri="{FF2B5EF4-FFF2-40B4-BE49-F238E27FC236}">
                <a16:creationId xmlns:a16="http://schemas.microsoft.com/office/drawing/2014/main" id="{DB31972E-320D-465C-BF8D-7E373C951313}"/>
              </a:ext>
            </a:extLst>
          </p:cNvPr>
          <p:cNvSpPr txBox="1"/>
          <p:nvPr/>
        </p:nvSpPr>
        <p:spPr>
          <a:xfrm>
            <a:off x="612078" y="979606"/>
            <a:ext cx="13731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  <a:latin typeface="+mn-ea"/>
              </a:rPr>
              <a:t>Text here</a:t>
            </a:r>
            <a:endParaRPr lang="zh-CN" altLang="en-US" sz="20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1" name="iS1iḑê">
            <a:extLst>
              <a:ext uri="{FF2B5EF4-FFF2-40B4-BE49-F238E27FC236}">
                <a16:creationId xmlns:a16="http://schemas.microsoft.com/office/drawing/2014/main" id="{3CCD26F6-4444-4F5E-A733-C5BBC969FFDD}"/>
              </a:ext>
            </a:extLst>
          </p:cNvPr>
          <p:cNvSpPr txBox="1"/>
          <p:nvPr/>
        </p:nvSpPr>
        <p:spPr>
          <a:xfrm>
            <a:off x="612078" y="693839"/>
            <a:ext cx="10255626" cy="260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000" dirty="0">
                <a:solidFill>
                  <a:schemeClr val="bg1"/>
                </a:solidFill>
              </a:rPr>
              <a:t>Sup porting text here Sup porting text here</a:t>
            </a:r>
            <a:endParaRPr lang="zh-CN" altLang="en-US" sz="1000" dirty="0">
              <a:solidFill>
                <a:schemeClr val="bg1"/>
              </a:solidFill>
            </a:endParaRPr>
          </a:p>
        </p:txBody>
      </p:sp>
      <p:sp>
        <p:nvSpPr>
          <p:cNvPr id="12" name="ïṧlíďê">
            <a:extLst>
              <a:ext uri="{FF2B5EF4-FFF2-40B4-BE49-F238E27FC236}">
                <a16:creationId xmlns:a16="http://schemas.microsoft.com/office/drawing/2014/main" id="{09D8D17D-D6D7-4021-BD18-31F7AAA587BB}"/>
              </a:ext>
            </a:extLst>
          </p:cNvPr>
          <p:cNvSpPr txBox="1"/>
          <p:nvPr/>
        </p:nvSpPr>
        <p:spPr>
          <a:xfrm>
            <a:off x="612078" y="4871691"/>
            <a:ext cx="3020122" cy="12924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100" dirty="0">
                <a:solidFill>
                  <a:schemeClr val="bg1"/>
                </a:solidFill>
              </a:rPr>
              <a:t>Unified fonts make reading more fluent.</a:t>
            </a:r>
          </a:p>
          <a:p>
            <a:pPr>
              <a:lnSpc>
                <a:spcPct val="120000"/>
              </a:lnSpc>
            </a:pPr>
            <a:r>
              <a:rPr lang="en-US" altLang="zh-CN" sz="1100" dirty="0">
                <a:solidFill>
                  <a:schemeClr val="bg1"/>
                </a:solidFill>
              </a:rPr>
              <a:t>Theme color makes PPT  more convenient to change.</a:t>
            </a:r>
          </a:p>
          <a:p>
            <a:pPr>
              <a:lnSpc>
                <a:spcPct val="120000"/>
              </a:lnSpc>
            </a:pPr>
            <a:r>
              <a:rPr lang="en-US" altLang="zh-CN" sz="1100" dirty="0">
                <a:solidFill>
                  <a:schemeClr val="bg1"/>
                </a:solidFill>
              </a:rPr>
              <a:t>Adjust the spacing to adapt to Chinese typesetting, use the reference line in PPT.</a:t>
            </a:r>
          </a:p>
          <a:p>
            <a:pPr>
              <a:lnSpc>
                <a:spcPct val="120000"/>
              </a:lnSpc>
            </a:pPr>
            <a:r>
              <a:rPr lang="en-US" altLang="zh-CN" sz="1100" dirty="0">
                <a:solidFill>
                  <a:schemeClr val="bg1"/>
                </a:solidFill>
              </a:rPr>
              <a:t>……</a:t>
            </a:r>
            <a:endParaRPr lang="zh-CN" altLang="en-US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47729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ïṧḷïḋé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íṥ1íďé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4DBBFE03-52E0-4302-BFAF-22B9E4821902}"/>
              </a:ext>
            </a:extLst>
          </p:cNvPr>
          <p:cNvGrpSpPr>
            <a:grpSpLocks noChangeAspect="1"/>
          </p:cNvGrpSpPr>
          <p:nvPr>
            <p:custDataLst>
              <p:tags r:id="rId2"/>
            </p:custDataLst>
          </p:nvPr>
        </p:nvGrpSpPr>
        <p:grpSpPr>
          <a:xfrm>
            <a:off x="1315479" y="1130300"/>
            <a:ext cx="9987026" cy="5003800"/>
            <a:chOff x="1315479" y="1130300"/>
            <a:chExt cx="9987026" cy="5003800"/>
          </a:xfrm>
        </p:grpSpPr>
        <p:sp>
          <p:nvSpPr>
            <p:cNvPr id="3" name="ïś1iďé">
              <a:extLst>
                <a:ext uri="{FF2B5EF4-FFF2-40B4-BE49-F238E27FC236}">
                  <a16:creationId xmlns:a16="http://schemas.microsoft.com/office/drawing/2014/main" id="{5C8351C0-2658-4586-9DDD-54B741E896ED}"/>
                </a:ext>
              </a:extLst>
            </p:cNvPr>
            <p:cNvSpPr/>
            <p:nvPr/>
          </p:nvSpPr>
          <p:spPr bwMode="auto">
            <a:xfrm>
              <a:off x="4020456" y="1130300"/>
              <a:ext cx="4920343" cy="4588329"/>
            </a:xfrm>
            <a:prstGeom prst="rect">
              <a:avLst/>
            </a:prstGeom>
            <a:noFill/>
            <a:ln w="76200" cap="flat" cmpd="sng" algn="ctr">
              <a:solidFill>
                <a:schemeClr val="accent1"/>
              </a:soli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Autofit/>
            </a:bodyPr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4" name="iṣľíďê">
              <a:extLst>
                <a:ext uri="{FF2B5EF4-FFF2-40B4-BE49-F238E27FC236}">
                  <a16:creationId xmlns:a16="http://schemas.microsoft.com/office/drawing/2014/main" id="{28BDC16D-F1B2-4816-B806-B41EA553CB73}"/>
                </a:ext>
              </a:extLst>
            </p:cNvPr>
            <p:cNvSpPr/>
            <p:nvPr/>
          </p:nvSpPr>
          <p:spPr bwMode="auto">
            <a:xfrm>
              <a:off x="1451429" y="1808842"/>
              <a:ext cx="4325258" cy="4325258"/>
            </a:xfrm>
            <a:prstGeom prst="rect">
              <a:avLst/>
            </a:prstGeom>
            <a:blipFill>
              <a:blip r:embed="rId4" cstate="screen">
                <a:duotone>
                  <a:prstClr val="black"/>
                  <a:schemeClr val="tx2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 l="-25073" r="-24927"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5" name="íṣḻîḍè">
              <a:extLst>
                <a:ext uri="{FF2B5EF4-FFF2-40B4-BE49-F238E27FC236}">
                  <a16:creationId xmlns:a16="http://schemas.microsoft.com/office/drawing/2014/main" id="{BF22456C-5681-4464-AC6B-2DBB2DF711E9}"/>
                </a:ext>
              </a:extLst>
            </p:cNvPr>
            <p:cNvSpPr/>
            <p:nvPr/>
          </p:nvSpPr>
          <p:spPr bwMode="auto">
            <a:xfrm>
              <a:off x="8804849" y="5582679"/>
              <a:ext cx="271900" cy="271900"/>
            </a:xfrm>
            <a:prstGeom prst="rect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77500" lnSpcReduction="20000"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6" name="íṧlíḍè">
              <a:extLst>
                <a:ext uri="{FF2B5EF4-FFF2-40B4-BE49-F238E27FC236}">
                  <a16:creationId xmlns:a16="http://schemas.microsoft.com/office/drawing/2014/main" id="{B7EA87B4-925C-4498-88D7-5B68B6535488}"/>
                </a:ext>
              </a:extLst>
            </p:cNvPr>
            <p:cNvSpPr txBox="1"/>
            <p:nvPr/>
          </p:nvSpPr>
          <p:spPr>
            <a:xfrm>
              <a:off x="6203660" y="2062193"/>
              <a:ext cx="4325258" cy="16172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buSzPct val="25000"/>
              </a:pPr>
              <a:r>
                <a:rPr lang="en-US" sz="2800" b="1" dirty="0"/>
                <a:t>Unified fonts make r</a:t>
              </a:r>
              <a:r>
                <a:rPr lang="en-US" sz="100" b="1" dirty="0"/>
                <a:t> </a:t>
              </a:r>
              <a:r>
                <a:rPr lang="en-US" sz="2800" b="1" dirty="0" err="1"/>
                <a:t>eading</a:t>
              </a:r>
              <a:endParaRPr lang="en-US" sz="2800" b="1" dirty="0"/>
            </a:p>
            <a:p>
              <a:pPr>
                <a:buSzPct val="25000"/>
              </a:pPr>
              <a:r>
                <a:rPr lang="en-US" sz="2800" b="1" dirty="0"/>
                <a:t>more fluent.</a:t>
              </a:r>
            </a:p>
          </p:txBody>
        </p:sp>
        <p:sp>
          <p:nvSpPr>
            <p:cNvPr id="7" name="îšľíďé">
              <a:extLst>
                <a:ext uri="{FF2B5EF4-FFF2-40B4-BE49-F238E27FC236}">
                  <a16:creationId xmlns:a16="http://schemas.microsoft.com/office/drawing/2014/main" id="{63A7A7E4-C69E-49C2-A53D-6B01FB613590}"/>
                </a:ext>
              </a:extLst>
            </p:cNvPr>
            <p:cNvSpPr txBox="1"/>
            <p:nvPr/>
          </p:nvSpPr>
          <p:spPr>
            <a:xfrm>
              <a:off x="6203660" y="3578166"/>
              <a:ext cx="5098845" cy="12475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50000"/>
                </a:lnSpc>
                <a:buSzPct val="25000"/>
              </a:pPr>
              <a:r>
                <a:rPr lang="en-US" altLang="zh-CN" sz="1100" dirty="0"/>
                <a:t>Theme color makes PPT more convenient to change.</a:t>
              </a:r>
            </a:p>
            <a:p>
              <a:pPr>
                <a:lnSpc>
                  <a:spcPct val="150000"/>
                </a:lnSpc>
                <a:buSzPct val="25000"/>
              </a:pPr>
              <a:r>
                <a:rPr lang="en-US" altLang="zh-CN" sz="1100" dirty="0"/>
                <a:t>Adjust the spacing to adapt to Chinese typesetting, use the ref</a:t>
              </a:r>
              <a:r>
                <a:rPr lang="en-US" altLang="zh-CN" sz="100" dirty="0"/>
                <a:t> </a:t>
              </a:r>
              <a:r>
                <a:rPr lang="en-US" altLang="zh-CN" sz="1100" dirty="0" err="1"/>
                <a:t>erence</a:t>
              </a:r>
              <a:r>
                <a:rPr lang="en-US" altLang="zh-CN" sz="1100" dirty="0"/>
                <a:t> line in PPT…… Adjust the spacing to adapt to Chinese typesetting, use the reference line in PPT……</a:t>
              </a:r>
            </a:p>
            <a:p>
              <a:pPr>
                <a:lnSpc>
                  <a:spcPct val="150000"/>
                </a:lnSpc>
                <a:buSzPct val="25000"/>
              </a:pPr>
              <a:endParaRPr lang="en-US" altLang="zh-CN" sz="1100" dirty="0"/>
            </a:p>
          </p:txBody>
        </p:sp>
        <p:sp>
          <p:nvSpPr>
            <p:cNvPr id="8" name="íŝ1íḍè">
              <a:extLst>
                <a:ext uri="{FF2B5EF4-FFF2-40B4-BE49-F238E27FC236}">
                  <a16:creationId xmlns:a16="http://schemas.microsoft.com/office/drawing/2014/main" id="{13F86665-3E05-40A9-B876-D921F52953F7}"/>
                </a:ext>
              </a:extLst>
            </p:cNvPr>
            <p:cNvSpPr/>
            <p:nvPr/>
          </p:nvSpPr>
          <p:spPr bwMode="auto">
            <a:xfrm>
              <a:off x="1315479" y="1732236"/>
              <a:ext cx="271900" cy="271900"/>
            </a:xfrm>
            <a:prstGeom prst="rect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77500" lnSpcReduction="20000"/>
            </a:bodyPr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2530363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îŝḷîde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íṩḻïḑé">
            <a:extLst>
              <a:ext uri="{FF2B5EF4-FFF2-40B4-BE49-F238E27FC236}">
                <a16:creationId xmlns:a16="http://schemas.microsoft.com/office/drawing/2014/main" id="{CAD54294-E7E0-4096-BFF0-DE2F6A4867D0}"/>
              </a:ext>
            </a:extLst>
          </p:cNvPr>
          <p:cNvSpPr/>
          <p:nvPr/>
        </p:nvSpPr>
        <p:spPr>
          <a:xfrm>
            <a:off x="0" y="0"/>
            <a:ext cx="12192000" cy="2527300"/>
          </a:xfrm>
          <a:prstGeom prst="rect">
            <a:avLst/>
          </a:prstGeom>
          <a:solidFill>
            <a:schemeClr val="bg1">
              <a:lumMod val="95000"/>
            </a:schemeClr>
          </a:solidFill>
          <a:ln w="762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 lang="zh-CN" altLang="en-US" dirty="0"/>
          </a:p>
        </p:txBody>
      </p:sp>
      <p:sp>
        <p:nvSpPr>
          <p:cNvPr id="4" name="îŝ1îďe">
            <a:extLst>
              <a:ext uri="{FF2B5EF4-FFF2-40B4-BE49-F238E27FC236}">
                <a16:creationId xmlns:a16="http://schemas.microsoft.com/office/drawing/2014/main" id="{9F69098E-B129-4ACB-AABF-31BAE60A756E}"/>
              </a:ext>
            </a:extLst>
          </p:cNvPr>
          <p:cNvSpPr/>
          <p:nvPr/>
        </p:nvSpPr>
        <p:spPr>
          <a:xfrm>
            <a:off x="660400" y="482600"/>
            <a:ext cx="10858500" cy="2967068"/>
          </a:xfrm>
          <a:prstGeom prst="rect">
            <a:avLst/>
          </a:prstGeom>
          <a:blipFill>
            <a:blip r:embed="rId3" cstate="screen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 t="-7884" b="-7815"/>
            </a:stretch>
          </a:blipFill>
          <a:ln w="762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 lang="zh-CN" altLang="en-US" dirty="0"/>
          </a:p>
        </p:txBody>
      </p:sp>
      <p:sp>
        <p:nvSpPr>
          <p:cNvPr id="5" name="íśḻïḑe">
            <a:extLst>
              <a:ext uri="{FF2B5EF4-FFF2-40B4-BE49-F238E27FC236}">
                <a16:creationId xmlns:a16="http://schemas.microsoft.com/office/drawing/2014/main" id="{39A562CD-2993-42D2-B5A6-16C4ADE4B554}"/>
              </a:ext>
            </a:extLst>
          </p:cNvPr>
          <p:cNvSpPr/>
          <p:nvPr/>
        </p:nvSpPr>
        <p:spPr>
          <a:xfrm>
            <a:off x="1324423" y="3511157"/>
            <a:ext cx="1683474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6000" b="1" dirty="0">
                <a:solidFill>
                  <a:schemeClr val="bg1">
                    <a:lumMod val="95000"/>
                  </a:schemeClr>
                </a:solidFill>
              </a:rPr>
              <a:t>P</a:t>
            </a:r>
            <a:r>
              <a:rPr lang="en-US" altLang="zh-CN" sz="100" b="1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altLang="zh-CN" sz="6000" b="1" dirty="0">
                <a:solidFill>
                  <a:schemeClr val="bg1">
                    <a:lumMod val="95000"/>
                  </a:schemeClr>
                </a:solidFill>
              </a:rPr>
              <a:t>PT</a:t>
            </a:r>
            <a:endParaRPr lang="zh-CN" altLang="en-US" sz="6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íṧļïďè">
            <a:extLst>
              <a:ext uri="{FF2B5EF4-FFF2-40B4-BE49-F238E27FC236}">
                <a16:creationId xmlns:a16="http://schemas.microsoft.com/office/drawing/2014/main" id="{48D6E63F-338D-4940-9C3E-E6EB773590FD}"/>
              </a:ext>
            </a:extLst>
          </p:cNvPr>
          <p:cNvSpPr txBox="1"/>
          <p:nvPr/>
        </p:nvSpPr>
        <p:spPr>
          <a:xfrm>
            <a:off x="6245816" y="3817858"/>
            <a:ext cx="5273083" cy="1052284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150000"/>
              </a:lnSpc>
              <a:buSzPct val="25000"/>
            </a:pPr>
            <a:r>
              <a:rPr lang="en-US" altLang="zh-CN" sz="1100" dirty="0"/>
              <a:t>Theme color makes PPT more convenient to change.</a:t>
            </a:r>
          </a:p>
          <a:p>
            <a:pPr>
              <a:lnSpc>
                <a:spcPct val="150000"/>
              </a:lnSpc>
              <a:buSzPct val="25000"/>
            </a:pPr>
            <a:r>
              <a:rPr lang="en-US" altLang="zh-CN" sz="1100" dirty="0"/>
              <a:t>Adjust the spacing to adapt to </a:t>
            </a:r>
            <a:r>
              <a:rPr lang="en-US" altLang="zh-CN" sz="1100"/>
              <a:t>Chinese ty</a:t>
            </a:r>
            <a:r>
              <a:rPr lang="en-US" altLang="zh-CN" sz="100"/>
              <a:t> </a:t>
            </a:r>
            <a:r>
              <a:rPr lang="en-US" altLang="zh-CN" sz="1100"/>
              <a:t>pesetting</a:t>
            </a:r>
            <a:r>
              <a:rPr lang="en-US" altLang="zh-CN" sz="1100" dirty="0"/>
              <a:t>, use the reference line in PPT……</a:t>
            </a:r>
          </a:p>
        </p:txBody>
      </p:sp>
      <p:sp>
        <p:nvSpPr>
          <p:cNvPr id="7" name="îSlîďê">
            <a:extLst>
              <a:ext uri="{FF2B5EF4-FFF2-40B4-BE49-F238E27FC236}">
                <a16:creationId xmlns:a16="http://schemas.microsoft.com/office/drawing/2014/main" id="{9EAE5991-4E68-4A15-A066-21166E2BE13E}"/>
              </a:ext>
            </a:extLst>
          </p:cNvPr>
          <p:cNvSpPr txBox="1"/>
          <p:nvPr/>
        </p:nvSpPr>
        <p:spPr>
          <a:xfrm>
            <a:off x="1324610" y="3760470"/>
            <a:ext cx="4984750" cy="180467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normAutofit/>
          </a:bodyPr>
          <a:lstStyle/>
          <a:p>
            <a:pPr marL="0" marR="0" lvl="0" indent="0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</a:rPr>
              <a:t>Un</a:t>
            </a:r>
            <a:r>
              <a:rPr kumimoji="0" lang="en-US" sz="1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</a:rPr>
              <a:t> </a:t>
            </a:r>
            <a:r>
              <a:rPr kumimoji="0" lang="en-US" sz="3200" b="1" i="0" u="none" strike="noStrike" kern="120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</a:rPr>
              <a:t>ified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</a:rPr>
              <a:t> 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</a:rPr>
              <a:t>fonts</a:t>
            </a:r>
          </a:p>
          <a:p>
            <a:pPr marL="0" marR="0" lvl="0" indent="0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</a:rPr>
              <a:t>make reading more fluent.</a:t>
            </a:r>
          </a:p>
        </p:txBody>
      </p:sp>
      <p:sp>
        <p:nvSpPr>
          <p:cNvPr id="8" name="îšḷidê">
            <a:extLst>
              <a:ext uri="{FF2B5EF4-FFF2-40B4-BE49-F238E27FC236}">
                <a16:creationId xmlns:a16="http://schemas.microsoft.com/office/drawing/2014/main" id="{61A679CA-5A25-485D-82F4-B9202DC8C527}"/>
              </a:ext>
            </a:extLst>
          </p:cNvPr>
          <p:cNvSpPr txBox="1"/>
          <p:nvPr/>
        </p:nvSpPr>
        <p:spPr>
          <a:xfrm>
            <a:off x="6245816" y="4828143"/>
            <a:ext cx="5273083" cy="1052284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150000"/>
              </a:lnSpc>
              <a:buSzPct val="25000"/>
            </a:pPr>
            <a:r>
              <a:rPr lang="en-US" altLang="zh-CN" sz="1100"/>
              <a:t>Theme c</a:t>
            </a:r>
            <a:r>
              <a:rPr lang="en-US" altLang="zh-CN" sz="100"/>
              <a:t> </a:t>
            </a:r>
            <a:r>
              <a:rPr lang="en-US" altLang="zh-CN" sz="1100"/>
              <a:t>olor </a:t>
            </a:r>
            <a:r>
              <a:rPr lang="en-US" altLang="zh-CN" sz="1100" dirty="0"/>
              <a:t>makes PPT more convenient to change.</a:t>
            </a:r>
          </a:p>
          <a:p>
            <a:pPr>
              <a:lnSpc>
                <a:spcPct val="150000"/>
              </a:lnSpc>
              <a:buSzPct val="25000"/>
            </a:pPr>
            <a:r>
              <a:rPr lang="en-US" altLang="zh-CN" sz="1100" dirty="0"/>
              <a:t>Adjust the spacing to adapt to Chinese typesetting, use the reference line in PPT……</a:t>
            </a:r>
          </a:p>
        </p:txBody>
      </p:sp>
      <p:sp>
        <p:nvSpPr>
          <p:cNvPr id="9" name="îṧlïďè">
            <a:extLst>
              <a:ext uri="{FF2B5EF4-FFF2-40B4-BE49-F238E27FC236}">
                <a16:creationId xmlns:a16="http://schemas.microsoft.com/office/drawing/2014/main" id="{1375E455-78F6-4DFA-A676-B3B7D7772AC5}"/>
              </a:ext>
            </a:extLst>
          </p:cNvPr>
          <p:cNvSpPr/>
          <p:nvPr/>
        </p:nvSpPr>
        <p:spPr bwMode="auto">
          <a:xfrm>
            <a:off x="1453118" y="5565219"/>
            <a:ext cx="404813" cy="571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lt1"/>
              </a:solidFill>
            </a:endParaRPr>
          </a:p>
        </p:txBody>
      </p:sp>
      <p:sp>
        <p:nvSpPr>
          <p:cNvPr id="12" name="íṧḷïḓe">
            <a:extLst>
              <a:ext uri="{FF2B5EF4-FFF2-40B4-BE49-F238E27FC236}">
                <a16:creationId xmlns:a16="http://schemas.microsoft.com/office/drawing/2014/main" id="{82F79646-EB9C-4483-8909-8D88EECB0449}"/>
              </a:ext>
            </a:extLst>
          </p:cNvPr>
          <p:cNvSpPr/>
          <p:nvPr/>
        </p:nvSpPr>
        <p:spPr>
          <a:xfrm>
            <a:off x="11385549" y="1239219"/>
            <a:ext cx="266700" cy="1443482"/>
          </a:xfrm>
          <a:prstGeom prst="rect">
            <a:avLst/>
          </a:prstGeom>
          <a:solidFill>
            <a:schemeClr val="accent1"/>
          </a:solidFill>
          <a:ln w="12700" cap="rnd">
            <a:noFill/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 defTabSz="914354"/>
            <a:endParaRPr lang="zh-CN" alt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18772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íṧlïḋè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îṡļîdé">
            <a:extLst>
              <a:ext uri="{FF2B5EF4-FFF2-40B4-BE49-F238E27FC236}">
                <a16:creationId xmlns:a16="http://schemas.microsoft.com/office/drawing/2014/main" id="{5410406D-01BD-49B4-9135-D14EFC674FCC}"/>
              </a:ext>
            </a:extLst>
          </p:cNvPr>
          <p:cNvSpPr/>
          <p:nvPr/>
        </p:nvSpPr>
        <p:spPr>
          <a:xfrm>
            <a:off x="785495" y="2241550"/>
            <a:ext cx="10577196" cy="3559175"/>
          </a:xfrm>
          <a:custGeom>
            <a:avLst/>
            <a:gdLst>
              <a:gd name="connsiteX0" fmla="*/ 0 w 10577196"/>
              <a:gd name="connsiteY0" fmla="*/ 635 h 3559175"/>
              <a:gd name="connsiteX1" fmla="*/ 4497705 w 10577196"/>
              <a:gd name="connsiteY1" fmla="*/ 635 h 3559175"/>
              <a:gd name="connsiteX2" fmla="*/ 4497705 w 10577196"/>
              <a:gd name="connsiteY2" fmla="*/ 3558540 h 3559175"/>
              <a:gd name="connsiteX3" fmla="*/ 0 w 10577196"/>
              <a:gd name="connsiteY3" fmla="*/ 3558540 h 3559175"/>
              <a:gd name="connsiteX4" fmla="*/ 8521634 w 10577196"/>
              <a:gd name="connsiteY4" fmla="*/ 0 h 3559175"/>
              <a:gd name="connsiteX5" fmla="*/ 10577196 w 10577196"/>
              <a:gd name="connsiteY5" fmla="*/ 0 h 3559175"/>
              <a:gd name="connsiteX6" fmla="*/ 10577196 w 10577196"/>
              <a:gd name="connsiteY6" fmla="*/ 3558540 h 3559175"/>
              <a:gd name="connsiteX7" fmla="*/ 8521634 w 10577196"/>
              <a:gd name="connsiteY7" fmla="*/ 3558540 h 3559175"/>
              <a:gd name="connsiteX8" fmla="*/ 4565110 w 10577196"/>
              <a:gd name="connsiteY8" fmla="*/ 0 h 3559175"/>
              <a:gd name="connsiteX9" fmla="*/ 8451945 w 10577196"/>
              <a:gd name="connsiteY9" fmla="*/ 0 h 3559175"/>
              <a:gd name="connsiteX10" fmla="*/ 8451945 w 10577196"/>
              <a:gd name="connsiteY10" fmla="*/ 3559175 h 3559175"/>
              <a:gd name="connsiteX11" fmla="*/ 4565110 w 10577196"/>
              <a:gd name="connsiteY11" fmla="*/ 3559175 h 3559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577196" h="3559175">
                <a:moveTo>
                  <a:pt x="0" y="635"/>
                </a:moveTo>
                <a:lnTo>
                  <a:pt x="4497705" y="635"/>
                </a:lnTo>
                <a:lnTo>
                  <a:pt x="4497705" y="3558540"/>
                </a:lnTo>
                <a:lnTo>
                  <a:pt x="0" y="3558540"/>
                </a:lnTo>
                <a:close/>
                <a:moveTo>
                  <a:pt x="8521634" y="0"/>
                </a:moveTo>
                <a:lnTo>
                  <a:pt x="10577196" y="0"/>
                </a:lnTo>
                <a:lnTo>
                  <a:pt x="10577196" y="3558540"/>
                </a:lnTo>
                <a:lnTo>
                  <a:pt x="8521634" y="3558540"/>
                </a:lnTo>
                <a:close/>
                <a:moveTo>
                  <a:pt x="4565110" y="0"/>
                </a:moveTo>
                <a:lnTo>
                  <a:pt x="8451945" y="0"/>
                </a:lnTo>
                <a:lnTo>
                  <a:pt x="8451945" y="3559175"/>
                </a:lnTo>
                <a:lnTo>
                  <a:pt x="4565110" y="3559175"/>
                </a:lnTo>
                <a:close/>
              </a:path>
            </a:pathLst>
          </a:custGeom>
          <a:blipFill>
            <a:blip r:embed="rId3" cstate="screen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 l="-32867" r="-32792"/>
            </a:stretch>
          </a:blipFill>
          <a:ln w="381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4" name="íşḻíde">
            <a:extLst>
              <a:ext uri="{FF2B5EF4-FFF2-40B4-BE49-F238E27FC236}">
                <a16:creationId xmlns:a16="http://schemas.microsoft.com/office/drawing/2014/main" id="{E9575DDE-DF75-46CE-84B6-FDD231B0D73A}"/>
              </a:ext>
            </a:extLst>
          </p:cNvPr>
          <p:cNvSpPr txBox="1"/>
          <p:nvPr/>
        </p:nvSpPr>
        <p:spPr>
          <a:xfrm>
            <a:off x="681355" y="1057275"/>
            <a:ext cx="1078547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defRPr/>
            </a:pPr>
            <a:r>
              <a:rPr lang="en-US" sz="2000" b="1" cap="all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Unified </a:t>
            </a:r>
            <a:r>
              <a:rPr lang="en-US" sz="2000" b="1" cap="all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fonts </a:t>
            </a:r>
            <a:r>
              <a:rPr lang="en-US" sz="100" b="1" cap="all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 </a:t>
            </a:r>
            <a:r>
              <a:rPr lang="en-US" sz="2000" b="1" cap="all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make </a:t>
            </a:r>
            <a:r>
              <a:rPr lang="en-US" sz="2000" b="1" cap="all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reading more fluent.</a:t>
            </a:r>
            <a:endParaRPr lang="en-US" altLang="en-US" sz="2000" b="1" cap="all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sp>
        <p:nvSpPr>
          <p:cNvPr id="5" name="íṩlïḋé">
            <a:extLst>
              <a:ext uri="{FF2B5EF4-FFF2-40B4-BE49-F238E27FC236}">
                <a16:creationId xmlns:a16="http://schemas.microsoft.com/office/drawing/2014/main" id="{6224C3DD-0BE4-4A5F-A881-E89B0F232082}"/>
              </a:ext>
            </a:extLst>
          </p:cNvPr>
          <p:cNvSpPr/>
          <p:nvPr/>
        </p:nvSpPr>
        <p:spPr bwMode="auto">
          <a:xfrm>
            <a:off x="5871686" y="1701879"/>
            <a:ext cx="404813" cy="571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68964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ïṡḻíḑe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íŝliḋe">
            <a:extLst>
              <a:ext uri="{FF2B5EF4-FFF2-40B4-BE49-F238E27FC236}">
                <a16:creationId xmlns:a16="http://schemas.microsoft.com/office/drawing/2014/main" id="{325D4E40-9B6E-433B-A76D-AF4C865EEC4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THANKS</a:t>
            </a:r>
          </a:p>
        </p:txBody>
      </p:sp>
      <p:sp>
        <p:nvSpPr>
          <p:cNvPr id="4" name="îṧļîḍé">
            <a:extLst>
              <a:ext uri="{FF2B5EF4-FFF2-40B4-BE49-F238E27FC236}">
                <a16:creationId xmlns:a16="http://schemas.microsoft.com/office/drawing/2014/main" id="{C8708460-E0B1-473D-B7DD-7F744368158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Theme color makes PPT more convenient to change.</a:t>
            </a:r>
          </a:p>
          <a:p>
            <a:r>
              <a:rPr lang="en-US" altLang="zh-CN" dirty="0"/>
              <a:t>Adjust the spacing to adapt to Chinese typesetting, use the reference line  in PPT……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793139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îṣlide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śļiḑé">
            <a:extLst>
              <a:ext uri="{FF2B5EF4-FFF2-40B4-BE49-F238E27FC236}">
                <a16:creationId xmlns:a16="http://schemas.microsoft.com/office/drawing/2014/main" id="{85F16CDC-0322-4FBF-9F5B-2CC8464C7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ONE.</a:t>
            </a:r>
            <a:endParaRPr lang="zh-CN" altLang="en-US" dirty="0"/>
          </a:p>
        </p:txBody>
      </p:sp>
      <p:sp>
        <p:nvSpPr>
          <p:cNvPr id="3" name="is1íďe">
            <a:extLst>
              <a:ext uri="{FF2B5EF4-FFF2-40B4-BE49-F238E27FC236}">
                <a16:creationId xmlns:a16="http://schemas.microsoft.com/office/drawing/2014/main" id="{C35C1748-3C9A-484C-9E32-E73F592F9A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Edit Master text styles</a:t>
            </a:r>
            <a:endParaRPr lang="zh-CN" altLang="en-US" dirty="0"/>
          </a:p>
        </p:txBody>
      </p:sp>
      <p:sp>
        <p:nvSpPr>
          <p:cNvPr id="4" name="ïśḻíḓe">
            <a:extLst>
              <a:ext uri="{FF2B5EF4-FFF2-40B4-BE49-F238E27FC236}">
                <a16:creationId xmlns:a16="http://schemas.microsoft.com/office/drawing/2014/main" id="{4BBCDFEA-D3FD-401D-B8B7-CE8DC0F1C928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/>
              <a:t>Theme color make s PPT more convenient to change.</a:t>
            </a:r>
          </a:p>
          <a:p>
            <a:r>
              <a:rPr lang="en-US" altLang="zh-CN" dirty="0"/>
              <a:t>Adjust the spacing to adapt to Chinese typesetting, use the reference line in PPT.</a:t>
            </a:r>
          </a:p>
        </p:txBody>
      </p:sp>
    </p:spTree>
    <p:extLst>
      <p:ext uri="{BB962C8B-B14F-4D97-AF65-F5344CB8AC3E}">
        <p14:creationId xmlns:p14="http://schemas.microsoft.com/office/powerpoint/2010/main" val="17856998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ïş1íḋe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îṡľîďè">
            <a:extLst>
              <a:ext uri="{FF2B5EF4-FFF2-40B4-BE49-F238E27FC236}">
                <a16:creationId xmlns:a16="http://schemas.microsoft.com/office/drawing/2014/main" id="{2576C69B-EF82-4225-8BEB-128B6558A0D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i$ḷîḑé">
            <a:extLst>
              <a:ext uri="{FF2B5EF4-FFF2-40B4-BE49-F238E27FC236}">
                <a16:creationId xmlns:a16="http://schemas.microsoft.com/office/drawing/2014/main" id="{7C3ED32E-67D7-4075-842E-11B0AF957046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î$ļïḓe">
            <a:extLst>
              <a:ext uri="{FF2B5EF4-FFF2-40B4-BE49-F238E27FC236}">
                <a16:creationId xmlns:a16="http://schemas.microsoft.com/office/drawing/2014/main" id="{5663DCD2-EE0B-4263-9017-D57239CD102E}"/>
              </a:ext>
            </a:extLst>
          </p:cNvPr>
          <p:cNvSpPr/>
          <p:nvPr/>
        </p:nvSpPr>
        <p:spPr>
          <a:xfrm>
            <a:off x="596900" y="660400"/>
            <a:ext cx="11010900" cy="553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îsļîďè">
            <a:extLst>
              <a:ext uri="{FF2B5EF4-FFF2-40B4-BE49-F238E27FC236}">
                <a16:creationId xmlns:a16="http://schemas.microsoft.com/office/drawing/2014/main" id="{277C4A6F-6F66-485A-AC15-01DC3921EF9B}"/>
              </a:ext>
            </a:extLst>
          </p:cNvPr>
          <p:cNvSpPr txBox="1"/>
          <p:nvPr/>
        </p:nvSpPr>
        <p:spPr>
          <a:xfrm>
            <a:off x="-152400" y="660400"/>
            <a:ext cx="217170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600" dirty="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“</a:t>
            </a:r>
          </a:p>
        </p:txBody>
      </p:sp>
      <p:sp>
        <p:nvSpPr>
          <p:cNvPr id="6" name="íṡḷíḋe">
            <a:extLst>
              <a:ext uri="{FF2B5EF4-FFF2-40B4-BE49-F238E27FC236}">
                <a16:creationId xmlns:a16="http://schemas.microsoft.com/office/drawing/2014/main" id="{52AD46DE-EC2F-4767-8184-71793F8380F0}"/>
              </a:ext>
            </a:extLst>
          </p:cNvPr>
          <p:cNvSpPr txBox="1"/>
          <p:nvPr/>
        </p:nvSpPr>
        <p:spPr>
          <a:xfrm>
            <a:off x="1254444" y="1536700"/>
            <a:ext cx="1255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+mn-ea"/>
              </a:rPr>
              <a:t>Text here</a:t>
            </a:r>
            <a:endParaRPr lang="zh-CN" altLang="en-US" b="1" dirty="0">
              <a:latin typeface="+mn-ea"/>
            </a:endParaRPr>
          </a:p>
        </p:txBody>
      </p:sp>
      <p:sp>
        <p:nvSpPr>
          <p:cNvPr id="7" name="iṣḻíḍe">
            <a:extLst>
              <a:ext uri="{FF2B5EF4-FFF2-40B4-BE49-F238E27FC236}">
                <a16:creationId xmlns:a16="http://schemas.microsoft.com/office/drawing/2014/main" id="{BAC1BE63-11AE-44C4-B2A1-D109C373EF3F}"/>
              </a:ext>
            </a:extLst>
          </p:cNvPr>
          <p:cNvSpPr txBox="1"/>
          <p:nvPr/>
        </p:nvSpPr>
        <p:spPr>
          <a:xfrm>
            <a:off x="1254444" y="2245573"/>
            <a:ext cx="6602448" cy="585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400" dirty="0">
                <a:solidFill>
                  <a:schemeClr val="accent1">
                    <a:lumMod val="75000"/>
                  </a:schemeClr>
                </a:solidFill>
              </a:rPr>
              <a:t>Theme color make s PPT more convenient to change.</a:t>
            </a:r>
          </a:p>
          <a:p>
            <a:pPr>
              <a:lnSpc>
                <a:spcPct val="120000"/>
              </a:lnSpc>
            </a:pPr>
            <a:r>
              <a:rPr lang="en-US" altLang="zh-CN" sz="1400" dirty="0">
                <a:solidFill>
                  <a:schemeClr val="accent1">
                    <a:lumMod val="75000"/>
                  </a:schemeClr>
                </a:solidFill>
              </a:rPr>
              <a:t>Adjust the spacing to adapt to Chinese typesetting, use the reference line in PPT.</a:t>
            </a:r>
          </a:p>
        </p:txBody>
      </p:sp>
      <p:sp>
        <p:nvSpPr>
          <p:cNvPr id="10" name="íṥ1ïḋé">
            <a:extLst>
              <a:ext uri="{FF2B5EF4-FFF2-40B4-BE49-F238E27FC236}">
                <a16:creationId xmlns:a16="http://schemas.microsoft.com/office/drawing/2014/main" id="{61C633F3-5CBC-43DC-A3FF-D09D1FCFCF98}"/>
              </a:ext>
            </a:extLst>
          </p:cNvPr>
          <p:cNvSpPr/>
          <p:nvPr userDrawn="1"/>
        </p:nvSpPr>
        <p:spPr>
          <a:xfrm rot="16200000">
            <a:off x="1448178" y="1961220"/>
            <a:ext cx="28800" cy="20036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í$ḷíḑé">
            <a:extLst>
              <a:ext uri="{FF2B5EF4-FFF2-40B4-BE49-F238E27FC236}">
                <a16:creationId xmlns:a16="http://schemas.microsoft.com/office/drawing/2014/main" id="{8E82A6C6-4CCC-410D-95B1-8B4690722640}"/>
              </a:ext>
            </a:extLst>
          </p:cNvPr>
          <p:cNvSpPr txBox="1"/>
          <p:nvPr/>
        </p:nvSpPr>
        <p:spPr>
          <a:xfrm>
            <a:off x="1254444" y="3278995"/>
            <a:ext cx="9616756" cy="22741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accent4"/>
                </a:solidFill>
              </a:rPr>
              <a:t>Theme color make s PPT more convenient to </a:t>
            </a:r>
            <a:r>
              <a:rPr lang="en-US" altLang="zh-CN" sz="1200" dirty="0" err="1">
                <a:solidFill>
                  <a:schemeClr val="accent4"/>
                </a:solidFill>
              </a:rPr>
              <a:t>change.Adjust</a:t>
            </a:r>
            <a:r>
              <a:rPr lang="en-US" altLang="zh-CN" sz="1200" dirty="0">
                <a:solidFill>
                  <a:schemeClr val="accent4"/>
                </a:solidFill>
              </a:rPr>
              <a:t> the spacing to adapt to Chinese typesetting, use the reference line in </a:t>
            </a:r>
            <a:r>
              <a:rPr lang="en-US" altLang="zh-CN" sz="1200" dirty="0" err="1">
                <a:solidFill>
                  <a:schemeClr val="accent4"/>
                </a:solidFill>
              </a:rPr>
              <a:t>PPT.Unified</a:t>
            </a:r>
            <a:r>
              <a:rPr lang="en-US" altLang="zh-CN" sz="1200" dirty="0">
                <a:solidFill>
                  <a:schemeClr val="accent4"/>
                </a:solidFill>
              </a:rPr>
              <a:t> fonts make reading more </a:t>
            </a:r>
            <a:r>
              <a:rPr lang="en-US" altLang="zh-CN" sz="1200" dirty="0" err="1">
                <a:solidFill>
                  <a:schemeClr val="accent4"/>
                </a:solidFill>
              </a:rPr>
              <a:t>fluent.Theme</a:t>
            </a:r>
            <a:r>
              <a:rPr lang="en-US" altLang="zh-CN" sz="1200" dirty="0">
                <a:solidFill>
                  <a:schemeClr val="accent4"/>
                </a:solidFill>
              </a:rPr>
              <a:t> color makes PPT  more convenient to change.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accent4"/>
                </a:solidFill>
              </a:rPr>
              <a:t>Adjust the spacing to adapt to Chinese typesetting, use the reference line in </a:t>
            </a:r>
            <a:r>
              <a:rPr lang="en-US" altLang="zh-CN" sz="1200" dirty="0" err="1">
                <a:solidFill>
                  <a:schemeClr val="accent4"/>
                </a:solidFill>
              </a:rPr>
              <a:t>PPT.Theme</a:t>
            </a:r>
            <a:r>
              <a:rPr lang="en-US" altLang="zh-CN" sz="1200" dirty="0">
                <a:solidFill>
                  <a:schemeClr val="accent4"/>
                </a:solidFill>
              </a:rPr>
              <a:t> color make s PPT more convenient to </a:t>
            </a:r>
            <a:r>
              <a:rPr lang="en-US" altLang="zh-CN" sz="1200" dirty="0" err="1">
                <a:solidFill>
                  <a:schemeClr val="accent4"/>
                </a:solidFill>
              </a:rPr>
              <a:t>change.Adjust</a:t>
            </a:r>
            <a:r>
              <a:rPr lang="en-US" altLang="zh-CN" sz="1200" dirty="0">
                <a:solidFill>
                  <a:schemeClr val="accent4"/>
                </a:solidFill>
              </a:rPr>
              <a:t> the spacing to adapt to Chinese typesetting, use the reference line in PPT.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accent4"/>
                </a:solidFill>
              </a:rPr>
              <a:t>Theme color make s PPT more convenient to </a:t>
            </a:r>
            <a:r>
              <a:rPr lang="en-US" altLang="zh-CN" sz="1200" dirty="0" err="1">
                <a:solidFill>
                  <a:schemeClr val="accent4"/>
                </a:solidFill>
              </a:rPr>
              <a:t>change.Adjust</a:t>
            </a:r>
            <a:r>
              <a:rPr lang="en-US" altLang="zh-CN" sz="1200" dirty="0">
                <a:solidFill>
                  <a:schemeClr val="accent4"/>
                </a:solidFill>
              </a:rPr>
              <a:t> the spacing to adapt to Chinese typesetting, use the reference line in PPT. Unified fonts make reading more fluent.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accent4"/>
                </a:solidFill>
              </a:rPr>
              <a:t>Theme color makes PPT  more convenient to </a:t>
            </a:r>
            <a:r>
              <a:rPr lang="en-US" altLang="zh-CN" sz="1200" dirty="0" err="1">
                <a:solidFill>
                  <a:schemeClr val="accent4"/>
                </a:solidFill>
              </a:rPr>
              <a:t>change.Adjust</a:t>
            </a:r>
            <a:r>
              <a:rPr lang="en-US" altLang="zh-CN" sz="1200" dirty="0">
                <a:solidFill>
                  <a:schemeClr val="accent4"/>
                </a:solidFill>
              </a:rPr>
              <a:t> the spacing to adapt to Chinese typesetting, use the reference line in PPT.……</a:t>
            </a:r>
          </a:p>
        </p:txBody>
      </p:sp>
      <p:sp>
        <p:nvSpPr>
          <p:cNvPr id="12" name="íş1ïḓe">
            <a:extLst>
              <a:ext uri="{FF2B5EF4-FFF2-40B4-BE49-F238E27FC236}">
                <a16:creationId xmlns:a16="http://schemas.microsoft.com/office/drawing/2014/main" id="{862B1F63-AA04-45FC-A51C-DB978CC513EE}"/>
              </a:ext>
            </a:extLst>
          </p:cNvPr>
          <p:cNvSpPr/>
          <p:nvPr/>
        </p:nvSpPr>
        <p:spPr>
          <a:xfrm>
            <a:off x="11576377" y="6284427"/>
            <a:ext cx="486688" cy="486745"/>
          </a:xfrm>
          <a:custGeom>
            <a:avLst/>
            <a:gdLst>
              <a:gd name="connsiteX0" fmla="*/ 204778 w 486688"/>
              <a:gd name="connsiteY0" fmla="*/ 430927 h 486745"/>
              <a:gd name="connsiteX1" fmla="*/ 201566 w 486688"/>
              <a:gd name="connsiteY1" fmla="*/ 433131 h 486745"/>
              <a:gd name="connsiteX2" fmla="*/ 201212 w 486688"/>
              <a:gd name="connsiteY2" fmla="*/ 433108 h 486745"/>
              <a:gd name="connsiteX3" fmla="*/ 217652 w 486688"/>
              <a:gd name="connsiteY3" fmla="*/ 420898 h 486745"/>
              <a:gd name="connsiteX4" fmla="*/ 222463 w 486688"/>
              <a:gd name="connsiteY4" fmla="*/ 427356 h 486745"/>
              <a:gd name="connsiteX5" fmla="*/ 217336 w 486688"/>
              <a:gd name="connsiteY5" fmla="*/ 422172 h 486745"/>
              <a:gd name="connsiteX6" fmla="*/ 212094 w 486688"/>
              <a:gd name="connsiteY6" fmla="*/ 427587 h 486745"/>
              <a:gd name="connsiteX7" fmla="*/ 222117 w 486688"/>
              <a:gd name="connsiteY7" fmla="*/ 432598 h 486745"/>
              <a:gd name="connsiteX8" fmla="*/ 214110 w 486688"/>
              <a:gd name="connsiteY8" fmla="*/ 438762 h 486745"/>
              <a:gd name="connsiteX9" fmla="*/ 208523 w 486688"/>
              <a:gd name="connsiteY9" fmla="*/ 428912 h 486745"/>
              <a:gd name="connsiteX10" fmla="*/ 217652 w 486688"/>
              <a:gd name="connsiteY10" fmla="*/ 420898 h 486745"/>
              <a:gd name="connsiteX11" fmla="*/ 249767 w 486688"/>
              <a:gd name="connsiteY11" fmla="*/ 420156 h 486745"/>
              <a:gd name="connsiteX12" fmla="*/ 249997 w 486688"/>
              <a:gd name="connsiteY12" fmla="*/ 423036 h 486745"/>
              <a:gd name="connsiteX13" fmla="*/ 259847 w 486688"/>
              <a:gd name="connsiteY13" fmla="*/ 429488 h 486745"/>
              <a:gd name="connsiteX14" fmla="*/ 262266 w 486688"/>
              <a:gd name="connsiteY14" fmla="*/ 438416 h 486745"/>
              <a:gd name="connsiteX15" fmla="*/ 254029 w 486688"/>
              <a:gd name="connsiteY15" fmla="*/ 438359 h 486745"/>
              <a:gd name="connsiteX16" fmla="*/ 256506 w 486688"/>
              <a:gd name="connsiteY16" fmla="*/ 436573 h 486745"/>
              <a:gd name="connsiteX17" fmla="*/ 255988 w 486688"/>
              <a:gd name="connsiteY17" fmla="*/ 423324 h 486745"/>
              <a:gd name="connsiteX18" fmla="*/ 249939 w 486688"/>
              <a:gd name="connsiteY18" fmla="*/ 434960 h 486745"/>
              <a:gd name="connsiteX19" fmla="*/ 252359 w 486688"/>
              <a:gd name="connsiteY19" fmla="*/ 438359 h 486745"/>
              <a:gd name="connsiteX20" fmla="*/ 244179 w 486688"/>
              <a:gd name="connsiteY20" fmla="*/ 438416 h 486745"/>
              <a:gd name="connsiteX21" fmla="*/ 246195 w 486688"/>
              <a:gd name="connsiteY21" fmla="*/ 435997 h 486745"/>
              <a:gd name="connsiteX22" fmla="*/ 246541 w 486688"/>
              <a:gd name="connsiteY22" fmla="*/ 425455 h 486745"/>
              <a:gd name="connsiteX23" fmla="*/ 245734 w 486688"/>
              <a:gd name="connsiteY23" fmla="*/ 423612 h 486745"/>
              <a:gd name="connsiteX24" fmla="*/ 244409 w 486688"/>
              <a:gd name="connsiteY24" fmla="*/ 422575 h 486745"/>
              <a:gd name="connsiteX25" fmla="*/ 243891 w 486688"/>
              <a:gd name="connsiteY25" fmla="*/ 422230 h 486745"/>
              <a:gd name="connsiteX26" fmla="*/ 269524 w 486688"/>
              <a:gd name="connsiteY26" fmla="*/ 419349 h 486745"/>
              <a:gd name="connsiteX27" fmla="*/ 271943 w 486688"/>
              <a:gd name="connsiteY27" fmla="*/ 435823 h 486745"/>
              <a:gd name="connsiteX28" fmla="*/ 273614 w 486688"/>
              <a:gd name="connsiteY28" fmla="*/ 437206 h 486745"/>
              <a:gd name="connsiteX29" fmla="*/ 265319 w 486688"/>
              <a:gd name="connsiteY29" fmla="*/ 437782 h 486745"/>
              <a:gd name="connsiteX30" fmla="*/ 267047 w 486688"/>
              <a:gd name="connsiteY30" fmla="*/ 428162 h 486745"/>
              <a:gd name="connsiteX31" fmla="*/ 264973 w 486688"/>
              <a:gd name="connsiteY31" fmla="*/ 422344 h 486745"/>
              <a:gd name="connsiteX32" fmla="*/ 263879 w 486688"/>
              <a:gd name="connsiteY32" fmla="*/ 421596 h 486745"/>
              <a:gd name="connsiteX33" fmla="*/ 199766 w 486688"/>
              <a:gd name="connsiteY33" fmla="*/ 419255 h 486745"/>
              <a:gd name="connsiteX34" fmla="*/ 195389 w 486688"/>
              <a:gd name="connsiteY34" fmla="*/ 423208 h 486745"/>
              <a:gd name="connsiteX35" fmla="*/ 203107 w 486688"/>
              <a:gd name="connsiteY35" fmla="*/ 424936 h 486745"/>
              <a:gd name="connsiteX36" fmla="*/ 199766 w 486688"/>
              <a:gd name="connsiteY36" fmla="*/ 419255 h 486745"/>
              <a:gd name="connsiteX37" fmla="*/ 199291 w 486688"/>
              <a:gd name="connsiteY37" fmla="*/ 418096 h 486745"/>
              <a:gd name="connsiteX38" fmla="*/ 205642 w 486688"/>
              <a:gd name="connsiteY38" fmla="*/ 426665 h 486745"/>
              <a:gd name="connsiteX39" fmla="*/ 194179 w 486688"/>
              <a:gd name="connsiteY39" fmla="*/ 424706 h 486745"/>
              <a:gd name="connsiteX40" fmla="*/ 196886 w 486688"/>
              <a:gd name="connsiteY40" fmla="*/ 432828 h 486745"/>
              <a:gd name="connsiteX41" fmla="*/ 201212 w 486688"/>
              <a:gd name="connsiteY41" fmla="*/ 433108 h 486745"/>
              <a:gd name="connsiteX42" fmla="*/ 195921 w 486688"/>
              <a:gd name="connsiteY42" fmla="*/ 436342 h 486745"/>
              <a:gd name="connsiteX43" fmla="*/ 190953 w 486688"/>
              <a:gd name="connsiteY43" fmla="*/ 426031 h 486745"/>
              <a:gd name="connsiteX44" fmla="*/ 199291 w 486688"/>
              <a:gd name="connsiteY44" fmla="*/ 418096 h 486745"/>
              <a:gd name="connsiteX45" fmla="*/ 283241 w 486688"/>
              <a:gd name="connsiteY45" fmla="*/ 416627 h 486745"/>
              <a:gd name="connsiteX46" fmla="*/ 289455 w 486688"/>
              <a:gd name="connsiteY46" fmla="*/ 421135 h 486745"/>
              <a:gd name="connsiteX47" fmla="*/ 287899 w 486688"/>
              <a:gd name="connsiteY47" fmla="*/ 421653 h 486745"/>
              <a:gd name="connsiteX48" fmla="*/ 283118 w 486688"/>
              <a:gd name="connsiteY48" fmla="*/ 418139 h 486745"/>
              <a:gd name="connsiteX49" fmla="*/ 284558 w 486688"/>
              <a:gd name="connsiteY49" fmla="*/ 431618 h 486745"/>
              <a:gd name="connsiteX50" fmla="*/ 290549 w 486688"/>
              <a:gd name="connsiteY50" fmla="*/ 427010 h 486745"/>
              <a:gd name="connsiteX51" fmla="*/ 276552 w 486688"/>
              <a:gd name="connsiteY51" fmla="*/ 427413 h 486745"/>
              <a:gd name="connsiteX52" fmla="*/ 283241 w 486688"/>
              <a:gd name="connsiteY52" fmla="*/ 416627 h 486745"/>
              <a:gd name="connsiteX53" fmla="*/ 229892 w 486688"/>
              <a:gd name="connsiteY53" fmla="*/ 411515 h 486745"/>
              <a:gd name="connsiteX54" fmla="*/ 230296 w 486688"/>
              <a:gd name="connsiteY54" fmla="*/ 423669 h 486745"/>
              <a:gd name="connsiteX55" fmla="*/ 239743 w 486688"/>
              <a:gd name="connsiteY55" fmla="*/ 424015 h 486745"/>
              <a:gd name="connsiteX56" fmla="*/ 240376 w 486688"/>
              <a:gd name="connsiteY56" fmla="*/ 435766 h 486745"/>
              <a:gd name="connsiteX57" fmla="*/ 241010 w 486688"/>
              <a:gd name="connsiteY57" fmla="*/ 437264 h 486745"/>
              <a:gd name="connsiteX58" fmla="*/ 242623 w 486688"/>
              <a:gd name="connsiteY58" fmla="*/ 438704 h 486745"/>
              <a:gd name="connsiteX59" fmla="*/ 234155 w 486688"/>
              <a:gd name="connsiteY59" fmla="*/ 438704 h 486745"/>
              <a:gd name="connsiteX60" fmla="*/ 236862 w 486688"/>
              <a:gd name="connsiteY60" fmla="*/ 427356 h 486745"/>
              <a:gd name="connsiteX61" fmla="*/ 230238 w 486688"/>
              <a:gd name="connsiteY61" fmla="*/ 425397 h 486745"/>
              <a:gd name="connsiteX62" fmla="*/ 232427 w 486688"/>
              <a:gd name="connsiteY62" fmla="*/ 438416 h 486745"/>
              <a:gd name="connsiteX63" fmla="*/ 232888 w 486688"/>
              <a:gd name="connsiteY63" fmla="*/ 438704 h 486745"/>
              <a:gd name="connsiteX64" fmla="*/ 224305 w 486688"/>
              <a:gd name="connsiteY64" fmla="*/ 438704 h 486745"/>
              <a:gd name="connsiteX65" fmla="*/ 224766 w 486688"/>
              <a:gd name="connsiteY65" fmla="*/ 438358 h 486745"/>
              <a:gd name="connsiteX66" fmla="*/ 226552 w 486688"/>
              <a:gd name="connsiteY66" fmla="*/ 436284 h 486745"/>
              <a:gd name="connsiteX67" fmla="*/ 225630 w 486688"/>
              <a:gd name="connsiteY67" fmla="*/ 414453 h 486745"/>
              <a:gd name="connsiteX68" fmla="*/ 225227 w 486688"/>
              <a:gd name="connsiteY68" fmla="*/ 414107 h 486745"/>
              <a:gd name="connsiteX69" fmla="*/ 224305 w 486688"/>
              <a:gd name="connsiteY69" fmla="*/ 413473 h 486745"/>
              <a:gd name="connsiteX70" fmla="*/ 189167 w 486688"/>
              <a:gd name="connsiteY70" fmla="*/ 411285 h 486745"/>
              <a:gd name="connsiteX71" fmla="*/ 187612 w 486688"/>
              <a:gd name="connsiteY71" fmla="*/ 416239 h 486745"/>
              <a:gd name="connsiteX72" fmla="*/ 190953 w 486688"/>
              <a:gd name="connsiteY72" fmla="*/ 418197 h 486745"/>
              <a:gd name="connsiteX73" fmla="*/ 186863 w 486688"/>
              <a:gd name="connsiteY73" fmla="*/ 418313 h 486745"/>
              <a:gd name="connsiteX74" fmla="*/ 183177 w 486688"/>
              <a:gd name="connsiteY74" fmla="*/ 431158 h 486745"/>
              <a:gd name="connsiteX75" fmla="*/ 186690 w 486688"/>
              <a:gd name="connsiteY75" fmla="*/ 431331 h 486745"/>
              <a:gd name="connsiteX76" fmla="*/ 180700 w 486688"/>
              <a:gd name="connsiteY76" fmla="*/ 433001 h 486745"/>
              <a:gd name="connsiteX77" fmla="*/ 183522 w 486688"/>
              <a:gd name="connsiteY77" fmla="*/ 417679 h 486745"/>
              <a:gd name="connsiteX78" fmla="*/ 181448 w 486688"/>
              <a:gd name="connsiteY78" fmla="*/ 415548 h 486745"/>
              <a:gd name="connsiteX79" fmla="*/ 189167 w 486688"/>
              <a:gd name="connsiteY79" fmla="*/ 411285 h 486745"/>
              <a:gd name="connsiteX80" fmla="*/ 265722 w 486688"/>
              <a:gd name="connsiteY80" fmla="*/ 410939 h 486745"/>
              <a:gd name="connsiteX81" fmla="*/ 268833 w 486688"/>
              <a:gd name="connsiteY81" fmla="*/ 411688 h 486745"/>
              <a:gd name="connsiteX82" fmla="*/ 265895 w 486688"/>
              <a:gd name="connsiteY82" fmla="*/ 413934 h 486745"/>
              <a:gd name="connsiteX83" fmla="*/ 164111 w 486688"/>
              <a:gd name="connsiteY83" fmla="*/ 406043 h 486745"/>
              <a:gd name="connsiteX84" fmla="*/ 171369 w 486688"/>
              <a:gd name="connsiteY84" fmla="*/ 409326 h 486745"/>
              <a:gd name="connsiteX85" fmla="*/ 168661 w 486688"/>
              <a:gd name="connsiteY85" fmla="*/ 410306 h 486745"/>
              <a:gd name="connsiteX86" fmla="*/ 168604 w 486688"/>
              <a:gd name="connsiteY86" fmla="*/ 421365 h 486745"/>
              <a:gd name="connsiteX87" fmla="*/ 173615 w 486688"/>
              <a:gd name="connsiteY87" fmla="*/ 416930 h 486745"/>
              <a:gd name="connsiteX88" fmla="*/ 176322 w 486688"/>
              <a:gd name="connsiteY88" fmla="*/ 411630 h 486745"/>
              <a:gd name="connsiteX89" fmla="*/ 180643 w 486688"/>
              <a:gd name="connsiteY89" fmla="*/ 414165 h 486745"/>
              <a:gd name="connsiteX90" fmla="*/ 169180 w 486688"/>
              <a:gd name="connsiteY90" fmla="*/ 423670 h 486745"/>
              <a:gd name="connsiteX91" fmla="*/ 155355 w 486688"/>
              <a:gd name="connsiteY91" fmla="*/ 430351 h 486745"/>
              <a:gd name="connsiteX92" fmla="*/ 165032 w 486688"/>
              <a:gd name="connsiteY92" fmla="*/ 425052 h 486745"/>
              <a:gd name="connsiteX93" fmla="*/ 164111 w 486688"/>
              <a:gd name="connsiteY93" fmla="*/ 406043 h 486745"/>
              <a:gd name="connsiteX94" fmla="*/ 147334 w 486688"/>
              <a:gd name="connsiteY94" fmla="*/ 394500 h 486745"/>
              <a:gd name="connsiteX95" fmla="*/ 138592 w 486688"/>
              <a:gd name="connsiteY95" fmla="*/ 400801 h 486745"/>
              <a:gd name="connsiteX96" fmla="*/ 149249 w 486688"/>
              <a:gd name="connsiteY96" fmla="*/ 402586 h 486745"/>
              <a:gd name="connsiteX97" fmla="*/ 147334 w 486688"/>
              <a:gd name="connsiteY97" fmla="*/ 394500 h 486745"/>
              <a:gd name="connsiteX98" fmla="*/ 161173 w 486688"/>
              <a:gd name="connsiteY98" fmla="*/ 394177 h 486745"/>
              <a:gd name="connsiteX99" fmla="*/ 165320 w 486688"/>
              <a:gd name="connsiteY99" fmla="*/ 395156 h 486745"/>
              <a:gd name="connsiteX100" fmla="*/ 166876 w 486688"/>
              <a:gd name="connsiteY100" fmla="*/ 396020 h 486745"/>
              <a:gd name="connsiteX101" fmla="*/ 155355 w 486688"/>
              <a:gd name="connsiteY101" fmla="*/ 413359 h 486745"/>
              <a:gd name="connsiteX102" fmla="*/ 154491 w 486688"/>
              <a:gd name="connsiteY102" fmla="*/ 419407 h 486745"/>
              <a:gd name="connsiteX103" fmla="*/ 147809 w 486688"/>
              <a:gd name="connsiteY103" fmla="*/ 414799 h 486745"/>
              <a:gd name="connsiteX104" fmla="*/ 148155 w 486688"/>
              <a:gd name="connsiteY104" fmla="*/ 414741 h 486745"/>
              <a:gd name="connsiteX105" fmla="*/ 152417 w 486688"/>
              <a:gd name="connsiteY105" fmla="*/ 411803 h 486745"/>
              <a:gd name="connsiteX106" fmla="*/ 162037 w 486688"/>
              <a:gd name="connsiteY106" fmla="*/ 397115 h 486745"/>
              <a:gd name="connsiteX107" fmla="*/ 146592 w 486688"/>
              <a:gd name="connsiteY107" fmla="*/ 392988 h 486745"/>
              <a:gd name="connsiteX108" fmla="*/ 151899 w 486688"/>
              <a:gd name="connsiteY108" fmla="*/ 403681 h 486745"/>
              <a:gd name="connsiteX109" fmla="*/ 135367 w 486688"/>
              <a:gd name="connsiteY109" fmla="*/ 399015 h 486745"/>
              <a:gd name="connsiteX110" fmla="*/ 146592 w 486688"/>
              <a:gd name="connsiteY110" fmla="*/ 392988 h 486745"/>
              <a:gd name="connsiteX111" fmla="*/ 330525 w 486688"/>
              <a:gd name="connsiteY111" fmla="*/ 388186 h 486745"/>
              <a:gd name="connsiteX112" fmla="*/ 334903 w 486688"/>
              <a:gd name="connsiteY112" fmla="*/ 403508 h 486745"/>
              <a:gd name="connsiteX113" fmla="*/ 331216 w 486688"/>
              <a:gd name="connsiteY113" fmla="*/ 418312 h 486745"/>
              <a:gd name="connsiteX114" fmla="*/ 313359 w 486688"/>
              <a:gd name="connsiteY114" fmla="*/ 405525 h 486745"/>
              <a:gd name="connsiteX115" fmla="*/ 307311 w 486688"/>
              <a:gd name="connsiteY115" fmla="*/ 401608 h 486745"/>
              <a:gd name="connsiteX116" fmla="*/ 316988 w 486688"/>
              <a:gd name="connsiteY116" fmla="*/ 396884 h 486745"/>
              <a:gd name="connsiteX117" fmla="*/ 320156 w 486688"/>
              <a:gd name="connsiteY117" fmla="*/ 409845 h 486745"/>
              <a:gd name="connsiteX118" fmla="*/ 331907 w 486688"/>
              <a:gd name="connsiteY118" fmla="*/ 415663 h 486745"/>
              <a:gd name="connsiteX119" fmla="*/ 328451 w 486688"/>
              <a:gd name="connsiteY119" fmla="*/ 395962 h 486745"/>
              <a:gd name="connsiteX120" fmla="*/ 326378 w 486688"/>
              <a:gd name="connsiteY120" fmla="*/ 393255 h 486745"/>
              <a:gd name="connsiteX121" fmla="*/ 322806 w 486688"/>
              <a:gd name="connsiteY121" fmla="*/ 392506 h 486745"/>
              <a:gd name="connsiteX122" fmla="*/ 344891 w 486688"/>
              <a:gd name="connsiteY122" fmla="*/ 386328 h 486745"/>
              <a:gd name="connsiteX123" fmla="*/ 350341 w 486688"/>
              <a:gd name="connsiteY123" fmla="*/ 389454 h 486745"/>
              <a:gd name="connsiteX124" fmla="*/ 358348 w 486688"/>
              <a:gd name="connsiteY124" fmla="*/ 398785 h 486745"/>
              <a:gd name="connsiteX125" fmla="*/ 351032 w 486688"/>
              <a:gd name="connsiteY125" fmla="*/ 402760 h 486745"/>
              <a:gd name="connsiteX126" fmla="*/ 349765 w 486688"/>
              <a:gd name="connsiteY126" fmla="*/ 394868 h 486745"/>
              <a:gd name="connsiteX127" fmla="*/ 343544 w 486688"/>
              <a:gd name="connsiteY127" fmla="*/ 390030 h 486745"/>
              <a:gd name="connsiteX128" fmla="*/ 348037 w 486688"/>
              <a:gd name="connsiteY128" fmla="*/ 403566 h 486745"/>
              <a:gd name="connsiteX129" fmla="*/ 348555 w 486688"/>
              <a:gd name="connsiteY129" fmla="*/ 403739 h 486745"/>
              <a:gd name="connsiteX130" fmla="*/ 349996 w 486688"/>
              <a:gd name="connsiteY130" fmla="*/ 404257 h 486745"/>
              <a:gd name="connsiteX131" fmla="*/ 342680 w 486688"/>
              <a:gd name="connsiteY131" fmla="*/ 408232 h 486745"/>
              <a:gd name="connsiteX132" fmla="*/ 341125 w 486688"/>
              <a:gd name="connsiteY132" fmla="*/ 400110 h 486745"/>
              <a:gd name="connsiteX133" fmla="*/ 339166 w 486688"/>
              <a:gd name="connsiteY133" fmla="*/ 396481 h 486745"/>
              <a:gd name="connsiteX134" fmla="*/ 335422 w 486688"/>
              <a:gd name="connsiteY134" fmla="*/ 393947 h 486745"/>
              <a:gd name="connsiteX135" fmla="*/ 338417 w 486688"/>
              <a:gd name="connsiteY135" fmla="*/ 390030 h 486745"/>
              <a:gd name="connsiteX136" fmla="*/ 340952 w 486688"/>
              <a:gd name="connsiteY136" fmla="*/ 392103 h 486745"/>
              <a:gd name="connsiteX137" fmla="*/ 344891 w 486688"/>
              <a:gd name="connsiteY137" fmla="*/ 386328 h 486745"/>
              <a:gd name="connsiteX138" fmla="*/ 357023 w 486688"/>
              <a:gd name="connsiteY138" fmla="*/ 377875 h 486745"/>
              <a:gd name="connsiteX139" fmla="*/ 366873 w 486688"/>
              <a:gd name="connsiteY139" fmla="*/ 390432 h 486745"/>
              <a:gd name="connsiteX140" fmla="*/ 367392 w 486688"/>
              <a:gd name="connsiteY140" fmla="*/ 390663 h 486745"/>
              <a:gd name="connsiteX141" fmla="*/ 367910 w 486688"/>
              <a:gd name="connsiteY141" fmla="*/ 390893 h 486745"/>
              <a:gd name="connsiteX142" fmla="*/ 368544 w 486688"/>
              <a:gd name="connsiteY142" fmla="*/ 391066 h 486745"/>
              <a:gd name="connsiteX143" fmla="*/ 369062 w 486688"/>
              <a:gd name="connsiteY143" fmla="*/ 391297 h 486745"/>
              <a:gd name="connsiteX144" fmla="*/ 362092 w 486688"/>
              <a:gd name="connsiteY144" fmla="*/ 395271 h 486745"/>
              <a:gd name="connsiteX145" fmla="*/ 360998 w 486688"/>
              <a:gd name="connsiteY145" fmla="*/ 389165 h 486745"/>
              <a:gd name="connsiteX146" fmla="*/ 356793 w 486688"/>
              <a:gd name="connsiteY146" fmla="*/ 382886 h 486745"/>
              <a:gd name="connsiteX147" fmla="*/ 353567 w 486688"/>
              <a:gd name="connsiteY147" fmla="*/ 382714 h 486745"/>
              <a:gd name="connsiteX148" fmla="*/ 357023 w 486688"/>
              <a:gd name="connsiteY148" fmla="*/ 377875 h 486745"/>
              <a:gd name="connsiteX149" fmla="*/ 138074 w 486688"/>
              <a:gd name="connsiteY149" fmla="*/ 373036 h 486745"/>
              <a:gd name="connsiteX150" fmla="*/ 129146 w 486688"/>
              <a:gd name="connsiteY150" fmla="*/ 382771 h 486745"/>
              <a:gd name="connsiteX151" fmla="*/ 141991 w 486688"/>
              <a:gd name="connsiteY151" fmla="*/ 385997 h 486745"/>
              <a:gd name="connsiteX152" fmla="*/ 138074 w 486688"/>
              <a:gd name="connsiteY152" fmla="*/ 373036 h 486745"/>
              <a:gd name="connsiteX153" fmla="*/ 350456 w 486688"/>
              <a:gd name="connsiteY153" fmla="*/ 371423 h 486745"/>
              <a:gd name="connsiteX154" fmla="*/ 351090 w 486688"/>
              <a:gd name="connsiteY154" fmla="*/ 374706 h 486745"/>
              <a:gd name="connsiteX155" fmla="*/ 350456 w 486688"/>
              <a:gd name="connsiteY155" fmla="*/ 371423 h 486745"/>
              <a:gd name="connsiteX156" fmla="*/ 133120 w 486688"/>
              <a:gd name="connsiteY156" fmla="*/ 367449 h 486745"/>
              <a:gd name="connsiteX157" fmla="*/ 146888 w 486688"/>
              <a:gd name="connsiteY157" fmla="*/ 384615 h 486745"/>
              <a:gd name="connsiteX158" fmla="*/ 137556 w 486688"/>
              <a:gd name="connsiteY158" fmla="*/ 390375 h 486745"/>
              <a:gd name="connsiteX159" fmla="*/ 127303 w 486688"/>
              <a:gd name="connsiteY159" fmla="*/ 383923 h 486745"/>
              <a:gd name="connsiteX160" fmla="*/ 121715 w 486688"/>
              <a:gd name="connsiteY160" fmla="*/ 395790 h 486745"/>
              <a:gd name="connsiteX161" fmla="*/ 114630 w 486688"/>
              <a:gd name="connsiteY161" fmla="*/ 389396 h 486745"/>
              <a:gd name="connsiteX162" fmla="*/ 118028 w 486688"/>
              <a:gd name="connsiteY162" fmla="*/ 390548 h 486745"/>
              <a:gd name="connsiteX163" fmla="*/ 133120 w 486688"/>
              <a:gd name="connsiteY163" fmla="*/ 367449 h 486745"/>
              <a:gd name="connsiteX164" fmla="*/ 379370 w 486688"/>
              <a:gd name="connsiteY164" fmla="*/ 362259 h 486745"/>
              <a:gd name="connsiteX165" fmla="*/ 379514 w 486688"/>
              <a:gd name="connsiteY165" fmla="*/ 363296 h 486745"/>
              <a:gd name="connsiteX166" fmla="*/ 379257 w 486688"/>
              <a:gd name="connsiteY166" fmla="*/ 363532 h 486745"/>
              <a:gd name="connsiteX167" fmla="*/ 375686 w 486688"/>
              <a:gd name="connsiteY167" fmla="*/ 361343 h 486745"/>
              <a:gd name="connsiteX168" fmla="*/ 380237 w 486688"/>
              <a:gd name="connsiteY168" fmla="*/ 381043 h 486745"/>
              <a:gd name="connsiteX169" fmla="*/ 361516 w 486688"/>
              <a:gd name="connsiteY169" fmla="*/ 373440 h 486745"/>
              <a:gd name="connsiteX170" fmla="*/ 363935 w 486688"/>
              <a:gd name="connsiteY170" fmla="*/ 370905 h 486745"/>
              <a:gd name="connsiteX171" fmla="*/ 367449 w 486688"/>
              <a:gd name="connsiteY171" fmla="*/ 368313 h 486745"/>
              <a:gd name="connsiteX172" fmla="*/ 377126 w 486688"/>
              <a:gd name="connsiteY172" fmla="*/ 375974 h 486745"/>
              <a:gd name="connsiteX173" fmla="*/ 373958 w 486688"/>
              <a:gd name="connsiteY173" fmla="*/ 365318 h 486745"/>
              <a:gd name="connsiteX174" fmla="*/ 371193 w 486688"/>
              <a:gd name="connsiteY174" fmla="*/ 365087 h 486745"/>
              <a:gd name="connsiteX175" fmla="*/ 375686 w 486688"/>
              <a:gd name="connsiteY175" fmla="*/ 361343 h 486745"/>
              <a:gd name="connsiteX176" fmla="*/ 388762 w 486688"/>
              <a:gd name="connsiteY176" fmla="*/ 356332 h 486745"/>
              <a:gd name="connsiteX177" fmla="*/ 380755 w 486688"/>
              <a:gd name="connsiteY177" fmla="*/ 365030 h 486745"/>
              <a:gd name="connsiteX178" fmla="*/ 391238 w 486688"/>
              <a:gd name="connsiteY178" fmla="*/ 359788 h 486745"/>
              <a:gd name="connsiteX179" fmla="*/ 380236 w 486688"/>
              <a:gd name="connsiteY179" fmla="*/ 368486 h 486745"/>
              <a:gd name="connsiteX180" fmla="*/ 379514 w 486688"/>
              <a:gd name="connsiteY180" fmla="*/ 363296 h 486745"/>
              <a:gd name="connsiteX181" fmla="*/ 385536 w 486688"/>
              <a:gd name="connsiteY181" fmla="*/ 357772 h 486745"/>
              <a:gd name="connsiteX182" fmla="*/ 379805 w 486688"/>
              <a:gd name="connsiteY182" fmla="*/ 357325 h 486745"/>
              <a:gd name="connsiteX183" fmla="*/ 379370 w 486688"/>
              <a:gd name="connsiteY183" fmla="*/ 362259 h 486745"/>
              <a:gd name="connsiteX184" fmla="*/ 378624 w 486688"/>
              <a:gd name="connsiteY184" fmla="*/ 356900 h 486745"/>
              <a:gd name="connsiteX185" fmla="*/ 388762 w 486688"/>
              <a:gd name="connsiteY185" fmla="*/ 356332 h 486745"/>
              <a:gd name="connsiteX186" fmla="*/ 97521 w 486688"/>
              <a:gd name="connsiteY186" fmla="*/ 350917 h 486745"/>
              <a:gd name="connsiteX187" fmla="*/ 101611 w 486688"/>
              <a:gd name="connsiteY187" fmla="*/ 353740 h 486745"/>
              <a:gd name="connsiteX188" fmla="*/ 100920 w 486688"/>
              <a:gd name="connsiteY188" fmla="*/ 356274 h 486745"/>
              <a:gd name="connsiteX189" fmla="*/ 100804 w 486688"/>
              <a:gd name="connsiteY189" fmla="*/ 356562 h 486745"/>
              <a:gd name="connsiteX190" fmla="*/ 105989 w 486688"/>
              <a:gd name="connsiteY190" fmla="*/ 360018 h 486745"/>
              <a:gd name="connsiteX191" fmla="*/ 103569 w 486688"/>
              <a:gd name="connsiteY191" fmla="*/ 366355 h 486745"/>
              <a:gd name="connsiteX192" fmla="*/ 96311 w 486688"/>
              <a:gd name="connsiteY192" fmla="*/ 371712 h 486745"/>
              <a:gd name="connsiteX193" fmla="*/ 95505 w 486688"/>
              <a:gd name="connsiteY193" fmla="*/ 373152 h 486745"/>
              <a:gd name="connsiteX194" fmla="*/ 94871 w 486688"/>
              <a:gd name="connsiteY194" fmla="*/ 374822 h 486745"/>
              <a:gd name="connsiteX195" fmla="*/ 94641 w 486688"/>
              <a:gd name="connsiteY195" fmla="*/ 375398 h 486745"/>
              <a:gd name="connsiteX196" fmla="*/ 90378 w 486688"/>
              <a:gd name="connsiteY196" fmla="*/ 368486 h 486745"/>
              <a:gd name="connsiteX197" fmla="*/ 92279 w 486688"/>
              <a:gd name="connsiteY197" fmla="*/ 368947 h 486745"/>
              <a:gd name="connsiteX198" fmla="*/ 98673 w 486688"/>
              <a:gd name="connsiteY198" fmla="*/ 365721 h 486745"/>
              <a:gd name="connsiteX199" fmla="*/ 101957 w 486688"/>
              <a:gd name="connsiteY199" fmla="*/ 358981 h 486745"/>
              <a:gd name="connsiteX200" fmla="*/ 90148 w 486688"/>
              <a:gd name="connsiteY200" fmla="*/ 363532 h 486745"/>
              <a:gd name="connsiteX201" fmla="*/ 89514 w 486688"/>
              <a:gd name="connsiteY201" fmla="*/ 367161 h 486745"/>
              <a:gd name="connsiteX202" fmla="*/ 84618 w 486688"/>
              <a:gd name="connsiteY202" fmla="*/ 360076 h 486745"/>
              <a:gd name="connsiteX203" fmla="*/ 92970 w 486688"/>
              <a:gd name="connsiteY203" fmla="*/ 357253 h 486745"/>
              <a:gd name="connsiteX204" fmla="*/ 96542 w 486688"/>
              <a:gd name="connsiteY204" fmla="*/ 354488 h 486745"/>
              <a:gd name="connsiteX205" fmla="*/ 97521 w 486688"/>
              <a:gd name="connsiteY205" fmla="*/ 350917 h 486745"/>
              <a:gd name="connsiteX206" fmla="*/ 82610 w 486688"/>
              <a:gd name="connsiteY206" fmla="*/ 344473 h 486745"/>
              <a:gd name="connsiteX207" fmla="*/ 78628 w 486688"/>
              <a:gd name="connsiteY207" fmla="*/ 347922 h 486745"/>
              <a:gd name="connsiteX208" fmla="*/ 82891 w 486688"/>
              <a:gd name="connsiteY208" fmla="*/ 351147 h 486745"/>
              <a:gd name="connsiteX209" fmla="*/ 87845 w 486688"/>
              <a:gd name="connsiteY209" fmla="*/ 347461 h 486745"/>
              <a:gd name="connsiteX210" fmla="*/ 82610 w 486688"/>
              <a:gd name="connsiteY210" fmla="*/ 344473 h 486745"/>
              <a:gd name="connsiteX211" fmla="*/ 391527 w 486688"/>
              <a:gd name="connsiteY211" fmla="*/ 340663 h 486745"/>
              <a:gd name="connsiteX212" fmla="*/ 395214 w 486688"/>
              <a:gd name="connsiteY212" fmla="*/ 340893 h 486745"/>
              <a:gd name="connsiteX213" fmla="*/ 392161 w 486688"/>
              <a:gd name="connsiteY213" fmla="*/ 344465 h 486745"/>
              <a:gd name="connsiteX214" fmla="*/ 396539 w 486688"/>
              <a:gd name="connsiteY214" fmla="*/ 350916 h 486745"/>
              <a:gd name="connsiteX215" fmla="*/ 403739 w 486688"/>
              <a:gd name="connsiteY215" fmla="*/ 352817 h 486745"/>
              <a:gd name="connsiteX216" fmla="*/ 399015 w 486688"/>
              <a:gd name="connsiteY216" fmla="*/ 359960 h 486745"/>
              <a:gd name="connsiteX217" fmla="*/ 398439 w 486688"/>
              <a:gd name="connsiteY217" fmla="*/ 358117 h 486745"/>
              <a:gd name="connsiteX218" fmla="*/ 390951 w 486688"/>
              <a:gd name="connsiteY218" fmla="*/ 350168 h 486745"/>
              <a:gd name="connsiteX219" fmla="*/ 386458 w 486688"/>
              <a:gd name="connsiteY219" fmla="*/ 350168 h 486745"/>
              <a:gd name="connsiteX220" fmla="*/ 388013 w 486688"/>
              <a:gd name="connsiteY220" fmla="*/ 344695 h 486745"/>
              <a:gd name="connsiteX221" fmla="*/ 390951 w 486688"/>
              <a:gd name="connsiteY221" fmla="*/ 345617 h 486745"/>
              <a:gd name="connsiteX222" fmla="*/ 391527 w 486688"/>
              <a:gd name="connsiteY222" fmla="*/ 340663 h 486745"/>
              <a:gd name="connsiteX223" fmla="*/ 90580 w 486688"/>
              <a:gd name="connsiteY223" fmla="*/ 338726 h 486745"/>
              <a:gd name="connsiteX224" fmla="*/ 95391 w 486688"/>
              <a:gd name="connsiteY224" fmla="*/ 345214 h 486745"/>
              <a:gd name="connsiteX225" fmla="*/ 91416 w 486688"/>
              <a:gd name="connsiteY225" fmla="*/ 350744 h 486745"/>
              <a:gd name="connsiteX226" fmla="*/ 85310 w 486688"/>
              <a:gd name="connsiteY226" fmla="*/ 355122 h 486745"/>
              <a:gd name="connsiteX227" fmla="*/ 87096 w 486688"/>
              <a:gd name="connsiteY227" fmla="*/ 357599 h 486745"/>
              <a:gd name="connsiteX228" fmla="*/ 81739 w 486688"/>
              <a:gd name="connsiteY228" fmla="*/ 352933 h 486745"/>
              <a:gd name="connsiteX229" fmla="*/ 76842 w 486688"/>
              <a:gd name="connsiteY229" fmla="*/ 347173 h 486745"/>
              <a:gd name="connsiteX230" fmla="*/ 83294 w 486688"/>
              <a:gd name="connsiteY230" fmla="*/ 343256 h 486745"/>
              <a:gd name="connsiteX231" fmla="*/ 90667 w 486688"/>
              <a:gd name="connsiteY231" fmla="*/ 347000 h 486745"/>
              <a:gd name="connsiteX232" fmla="*/ 92050 w 486688"/>
              <a:gd name="connsiteY232" fmla="*/ 341643 h 486745"/>
              <a:gd name="connsiteX233" fmla="*/ 86116 w 486688"/>
              <a:gd name="connsiteY233" fmla="*/ 341355 h 486745"/>
              <a:gd name="connsiteX234" fmla="*/ 90580 w 486688"/>
              <a:gd name="connsiteY234" fmla="*/ 338726 h 486745"/>
              <a:gd name="connsiteX235" fmla="*/ 412782 w 486688"/>
              <a:gd name="connsiteY235" fmla="*/ 333405 h 486745"/>
              <a:gd name="connsiteX236" fmla="*/ 410017 w 486688"/>
              <a:gd name="connsiteY236" fmla="*/ 346020 h 486745"/>
              <a:gd name="connsiteX237" fmla="*/ 405928 w 486688"/>
              <a:gd name="connsiteY237" fmla="*/ 341815 h 486745"/>
              <a:gd name="connsiteX238" fmla="*/ 412667 w 486688"/>
              <a:gd name="connsiteY238" fmla="*/ 337438 h 486745"/>
              <a:gd name="connsiteX239" fmla="*/ 400743 w 486688"/>
              <a:gd name="connsiteY239" fmla="*/ 338762 h 486745"/>
              <a:gd name="connsiteX240" fmla="*/ 401254 w 486688"/>
              <a:gd name="connsiteY240" fmla="*/ 335040 h 486745"/>
              <a:gd name="connsiteX241" fmla="*/ 406230 w 486688"/>
              <a:gd name="connsiteY241" fmla="*/ 334463 h 486745"/>
              <a:gd name="connsiteX242" fmla="*/ 412782 w 486688"/>
              <a:gd name="connsiteY242" fmla="*/ 333405 h 486745"/>
              <a:gd name="connsiteX243" fmla="*/ 401770 w 486688"/>
              <a:gd name="connsiteY243" fmla="*/ 331290 h 486745"/>
              <a:gd name="connsiteX244" fmla="*/ 401254 w 486688"/>
              <a:gd name="connsiteY244" fmla="*/ 335040 h 486745"/>
              <a:gd name="connsiteX245" fmla="*/ 400455 w 486688"/>
              <a:gd name="connsiteY245" fmla="*/ 335133 h 486745"/>
              <a:gd name="connsiteX246" fmla="*/ 89284 w 486688"/>
              <a:gd name="connsiteY246" fmla="*/ 327753 h 486745"/>
              <a:gd name="connsiteX247" fmla="*/ 91012 w 486688"/>
              <a:gd name="connsiteY247" fmla="*/ 329373 h 486745"/>
              <a:gd name="connsiteX248" fmla="*/ 90955 w 486688"/>
              <a:gd name="connsiteY248" fmla="*/ 331562 h 486745"/>
              <a:gd name="connsiteX249" fmla="*/ 83812 w 486688"/>
              <a:gd name="connsiteY249" fmla="*/ 331274 h 486745"/>
              <a:gd name="connsiteX250" fmla="*/ 87556 w 486688"/>
              <a:gd name="connsiteY250" fmla="*/ 330928 h 486745"/>
              <a:gd name="connsiteX251" fmla="*/ 89284 w 486688"/>
              <a:gd name="connsiteY251" fmla="*/ 327753 h 486745"/>
              <a:gd name="connsiteX252" fmla="*/ 403969 w 486688"/>
              <a:gd name="connsiteY252" fmla="*/ 326781 h 486745"/>
              <a:gd name="connsiteX253" fmla="*/ 407252 w 486688"/>
              <a:gd name="connsiteY253" fmla="*/ 331044 h 486745"/>
              <a:gd name="connsiteX254" fmla="*/ 401975 w 486688"/>
              <a:gd name="connsiteY254" fmla="*/ 330691 h 486745"/>
              <a:gd name="connsiteX255" fmla="*/ 401770 w 486688"/>
              <a:gd name="connsiteY255" fmla="*/ 331290 h 486745"/>
              <a:gd name="connsiteX256" fmla="*/ 402183 w 486688"/>
              <a:gd name="connsiteY256" fmla="*/ 328279 h 486745"/>
              <a:gd name="connsiteX257" fmla="*/ 402990 w 486688"/>
              <a:gd name="connsiteY257" fmla="*/ 327530 h 486745"/>
              <a:gd name="connsiteX258" fmla="*/ 409845 w 486688"/>
              <a:gd name="connsiteY258" fmla="*/ 314512 h 486745"/>
              <a:gd name="connsiteX259" fmla="*/ 425801 w 486688"/>
              <a:gd name="connsiteY259" fmla="*/ 322404 h 486745"/>
              <a:gd name="connsiteX260" fmla="*/ 421827 w 486688"/>
              <a:gd name="connsiteY260" fmla="*/ 329258 h 486745"/>
              <a:gd name="connsiteX261" fmla="*/ 420905 w 486688"/>
              <a:gd name="connsiteY261" fmla="*/ 327242 h 486745"/>
              <a:gd name="connsiteX262" fmla="*/ 410709 w 486688"/>
              <a:gd name="connsiteY262" fmla="*/ 319639 h 486745"/>
              <a:gd name="connsiteX263" fmla="*/ 409787 w 486688"/>
              <a:gd name="connsiteY263" fmla="*/ 319927 h 486745"/>
              <a:gd name="connsiteX264" fmla="*/ 409327 w 486688"/>
              <a:gd name="connsiteY264" fmla="*/ 320215 h 486745"/>
              <a:gd name="connsiteX265" fmla="*/ 408405 w 486688"/>
              <a:gd name="connsiteY265" fmla="*/ 320964 h 486745"/>
              <a:gd name="connsiteX266" fmla="*/ 73213 w 486688"/>
              <a:gd name="connsiteY266" fmla="*/ 311747 h 486745"/>
              <a:gd name="connsiteX267" fmla="*/ 77246 w 486688"/>
              <a:gd name="connsiteY267" fmla="*/ 315722 h 486745"/>
              <a:gd name="connsiteX268" fmla="*/ 69124 w 486688"/>
              <a:gd name="connsiteY268" fmla="*/ 320157 h 486745"/>
              <a:gd name="connsiteX269" fmla="*/ 64861 w 486688"/>
              <a:gd name="connsiteY269" fmla="*/ 322173 h 486745"/>
              <a:gd name="connsiteX270" fmla="*/ 62730 w 486688"/>
              <a:gd name="connsiteY270" fmla="*/ 325687 h 486745"/>
              <a:gd name="connsiteX271" fmla="*/ 59331 w 486688"/>
              <a:gd name="connsiteY271" fmla="*/ 318141 h 486745"/>
              <a:gd name="connsiteX272" fmla="*/ 67511 w 486688"/>
              <a:gd name="connsiteY272" fmla="*/ 317104 h 486745"/>
              <a:gd name="connsiteX273" fmla="*/ 71773 w 486688"/>
              <a:gd name="connsiteY273" fmla="*/ 315030 h 486745"/>
              <a:gd name="connsiteX274" fmla="*/ 73213 w 486688"/>
              <a:gd name="connsiteY274" fmla="*/ 311747 h 486745"/>
              <a:gd name="connsiteX275" fmla="*/ 84330 w 486688"/>
              <a:gd name="connsiteY275" fmla="*/ 310306 h 486745"/>
              <a:gd name="connsiteX276" fmla="*/ 84791 w 486688"/>
              <a:gd name="connsiteY276" fmla="*/ 313359 h 486745"/>
              <a:gd name="connsiteX277" fmla="*/ 81277 w 486688"/>
              <a:gd name="connsiteY277" fmla="*/ 313475 h 486745"/>
              <a:gd name="connsiteX278" fmla="*/ 84330 w 486688"/>
              <a:gd name="connsiteY278" fmla="*/ 310306 h 486745"/>
              <a:gd name="connsiteX279" fmla="*/ 413186 w 486688"/>
              <a:gd name="connsiteY279" fmla="*/ 300111 h 486745"/>
              <a:gd name="connsiteX280" fmla="*/ 417737 w 486688"/>
              <a:gd name="connsiteY280" fmla="*/ 302761 h 486745"/>
              <a:gd name="connsiteX281" fmla="*/ 418485 w 486688"/>
              <a:gd name="connsiteY281" fmla="*/ 302012 h 486745"/>
              <a:gd name="connsiteX282" fmla="*/ 419177 w 486688"/>
              <a:gd name="connsiteY282" fmla="*/ 301263 h 486745"/>
              <a:gd name="connsiteX283" fmla="*/ 420790 w 486688"/>
              <a:gd name="connsiteY283" fmla="*/ 300226 h 486745"/>
              <a:gd name="connsiteX284" fmla="*/ 419580 w 486688"/>
              <a:gd name="connsiteY284" fmla="*/ 304028 h 486745"/>
              <a:gd name="connsiteX285" fmla="*/ 430236 w 486688"/>
              <a:gd name="connsiteY285" fmla="*/ 311056 h 486745"/>
              <a:gd name="connsiteX286" fmla="*/ 430812 w 486688"/>
              <a:gd name="connsiteY286" fmla="*/ 310019 h 486745"/>
              <a:gd name="connsiteX287" fmla="*/ 431043 w 486688"/>
              <a:gd name="connsiteY287" fmla="*/ 309500 h 486745"/>
              <a:gd name="connsiteX288" fmla="*/ 431677 w 486688"/>
              <a:gd name="connsiteY288" fmla="*/ 307772 h 486745"/>
              <a:gd name="connsiteX289" fmla="*/ 424073 w 486688"/>
              <a:gd name="connsiteY289" fmla="*/ 311574 h 486745"/>
              <a:gd name="connsiteX290" fmla="*/ 417794 w 486688"/>
              <a:gd name="connsiteY290" fmla="*/ 306908 h 486745"/>
              <a:gd name="connsiteX291" fmla="*/ 415490 w 486688"/>
              <a:gd name="connsiteY291" fmla="*/ 308694 h 486745"/>
              <a:gd name="connsiteX292" fmla="*/ 413186 w 486688"/>
              <a:gd name="connsiteY292" fmla="*/ 300111 h 486745"/>
              <a:gd name="connsiteX293" fmla="*/ 70448 w 486688"/>
              <a:gd name="connsiteY293" fmla="*/ 278279 h 486745"/>
              <a:gd name="connsiteX294" fmla="*/ 74710 w 486688"/>
              <a:gd name="connsiteY294" fmla="*/ 289339 h 486745"/>
              <a:gd name="connsiteX295" fmla="*/ 70966 w 486688"/>
              <a:gd name="connsiteY295" fmla="*/ 287841 h 486745"/>
              <a:gd name="connsiteX296" fmla="*/ 66531 w 486688"/>
              <a:gd name="connsiteY296" fmla="*/ 294696 h 486745"/>
              <a:gd name="connsiteX297" fmla="*/ 75344 w 486688"/>
              <a:gd name="connsiteY297" fmla="*/ 297115 h 486745"/>
              <a:gd name="connsiteX298" fmla="*/ 75805 w 486688"/>
              <a:gd name="connsiteY298" fmla="*/ 294293 h 486745"/>
              <a:gd name="connsiteX299" fmla="*/ 79318 w 486688"/>
              <a:gd name="connsiteY299" fmla="*/ 302645 h 486745"/>
              <a:gd name="connsiteX300" fmla="*/ 76611 w 486688"/>
              <a:gd name="connsiteY300" fmla="*/ 300629 h 486745"/>
              <a:gd name="connsiteX301" fmla="*/ 64918 w 486688"/>
              <a:gd name="connsiteY301" fmla="*/ 296366 h 486745"/>
              <a:gd name="connsiteX302" fmla="*/ 57602 w 486688"/>
              <a:gd name="connsiteY302" fmla="*/ 307138 h 486745"/>
              <a:gd name="connsiteX303" fmla="*/ 56796 w 486688"/>
              <a:gd name="connsiteY303" fmla="*/ 309097 h 486745"/>
              <a:gd name="connsiteX304" fmla="*/ 55932 w 486688"/>
              <a:gd name="connsiteY304" fmla="*/ 311343 h 486745"/>
              <a:gd name="connsiteX305" fmla="*/ 55644 w 486688"/>
              <a:gd name="connsiteY305" fmla="*/ 311919 h 486745"/>
              <a:gd name="connsiteX306" fmla="*/ 52245 w 486688"/>
              <a:gd name="connsiteY306" fmla="*/ 301493 h 486745"/>
              <a:gd name="connsiteX307" fmla="*/ 54895 w 486688"/>
              <a:gd name="connsiteY307" fmla="*/ 303336 h 486745"/>
              <a:gd name="connsiteX308" fmla="*/ 61174 w 486688"/>
              <a:gd name="connsiteY308" fmla="*/ 295041 h 486745"/>
              <a:gd name="connsiteX309" fmla="*/ 51669 w 486688"/>
              <a:gd name="connsiteY309" fmla="*/ 291873 h 486745"/>
              <a:gd name="connsiteX310" fmla="*/ 50229 w 486688"/>
              <a:gd name="connsiteY310" fmla="*/ 294753 h 486745"/>
              <a:gd name="connsiteX311" fmla="*/ 46888 w 486688"/>
              <a:gd name="connsiteY311" fmla="*/ 286401 h 486745"/>
              <a:gd name="connsiteX312" fmla="*/ 62786 w 486688"/>
              <a:gd name="connsiteY312" fmla="*/ 293429 h 486745"/>
              <a:gd name="connsiteX313" fmla="*/ 67279 w 486688"/>
              <a:gd name="connsiteY313" fmla="*/ 286862 h 486745"/>
              <a:gd name="connsiteX314" fmla="*/ 70448 w 486688"/>
              <a:gd name="connsiteY314" fmla="*/ 278279 h 486745"/>
              <a:gd name="connsiteX315" fmla="*/ 426549 w 486688"/>
              <a:gd name="connsiteY315" fmla="*/ 278222 h 486745"/>
              <a:gd name="connsiteX316" fmla="*/ 433289 w 486688"/>
              <a:gd name="connsiteY316" fmla="*/ 286978 h 486745"/>
              <a:gd name="connsiteX317" fmla="*/ 440720 w 486688"/>
              <a:gd name="connsiteY317" fmla="*/ 294927 h 486745"/>
              <a:gd name="connsiteX318" fmla="*/ 440720 w 486688"/>
              <a:gd name="connsiteY318" fmla="*/ 304547 h 486745"/>
              <a:gd name="connsiteX319" fmla="*/ 440605 w 486688"/>
              <a:gd name="connsiteY319" fmla="*/ 299650 h 486745"/>
              <a:gd name="connsiteX320" fmla="*/ 438012 w 486688"/>
              <a:gd name="connsiteY320" fmla="*/ 294178 h 486745"/>
              <a:gd name="connsiteX321" fmla="*/ 419061 w 486688"/>
              <a:gd name="connsiteY321" fmla="*/ 295618 h 486745"/>
              <a:gd name="connsiteX322" fmla="*/ 421941 w 486688"/>
              <a:gd name="connsiteY322" fmla="*/ 288303 h 486745"/>
              <a:gd name="connsiteX323" fmla="*/ 426665 w 486688"/>
              <a:gd name="connsiteY323" fmla="*/ 290895 h 486745"/>
              <a:gd name="connsiteX324" fmla="*/ 434095 w 486688"/>
              <a:gd name="connsiteY324" fmla="*/ 290491 h 486745"/>
              <a:gd name="connsiteX325" fmla="*/ 429890 w 486688"/>
              <a:gd name="connsiteY325" fmla="*/ 285480 h 486745"/>
              <a:gd name="connsiteX326" fmla="*/ 424648 w 486688"/>
              <a:gd name="connsiteY326" fmla="*/ 283061 h 486745"/>
              <a:gd name="connsiteX327" fmla="*/ 404372 w 486688"/>
              <a:gd name="connsiteY327" fmla="*/ 174940 h 486745"/>
              <a:gd name="connsiteX328" fmla="*/ 416757 w 486688"/>
              <a:gd name="connsiteY328" fmla="*/ 182889 h 486745"/>
              <a:gd name="connsiteX329" fmla="*/ 425973 w 486688"/>
              <a:gd name="connsiteY329" fmla="*/ 194122 h 486745"/>
              <a:gd name="connsiteX330" fmla="*/ 413473 w 486688"/>
              <a:gd name="connsiteY330" fmla="*/ 188189 h 486745"/>
              <a:gd name="connsiteX331" fmla="*/ 413589 w 486688"/>
              <a:gd name="connsiteY331" fmla="*/ 186576 h 486745"/>
              <a:gd name="connsiteX332" fmla="*/ 410881 w 486688"/>
              <a:gd name="connsiteY332" fmla="*/ 185539 h 486745"/>
              <a:gd name="connsiteX333" fmla="*/ 394061 w 486688"/>
              <a:gd name="connsiteY333" fmla="*/ 193834 h 486745"/>
              <a:gd name="connsiteX334" fmla="*/ 394061 w 486688"/>
              <a:gd name="connsiteY334" fmla="*/ 177878 h 486745"/>
              <a:gd name="connsiteX335" fmla="*/ 397345 w 486688"/>
              <a:gd name="connsiteY335" fmla="*/ 186921 h 486745"/>
              <a:gd name="connsiteX336" fmla="*/ 407195 w 486688"/>
              <a:gd name="connsiteY336" fmla="*/ 184041 h 486745"/>
              <a:gd name="connsiteX337" fmla="*/ 404372 w 486688"/>
              <a:gd name="connsiteY337" fmla="*/ 174940 h 486745"/>
              <a:gd name="connsiteX338" fmla="*/ 396020 w 486688"/>
              <a:gd name="connsiteY338" fmla="*/ 159617 h 486745"/>
              <a:gd name="connsiteX339" fmla="*/ 404776 w 486688"/>
              <a:gd name="connsiteY339" fmla="*/ 165550 h 486745"/>
              <a:gd name="connsiteX340" fmla="*/ 429200 w 486688"/>
              <a:gd name="connsiteY340" fmla="*/ 184444 h 486745"/>
              <a:gd name="connsiteX341" fmla="*/ 423497 w 486688"/>
              <a:gd name="connsiteY341" fmla="*/ 183810 h 486745"/>
              <a:gd name="connsiteX342" fmla="*/ 421193 w 486688"/>
              <a:gd name="connsiteY342" fmla="*/ 182658 h 486745"/>
              <a:gd name="connsiteX343" fmla="*/ 419983 w 486688"/>
              <a:gd name="connsiteY343" fmla="*/ 181679 h 486745"/>
              <a:gd name="connsiteX344" fmla="*/ 418889 w 486688"/>
              <a:gd name="connsiteY344" fmla="*/ 180239 h 486745"/>
              <a:gd name="connsiteX345" fmla="*/ 424591 w 486688"/>
              <a:gd name="connsiteY345" fmla="*/ 180584 h 486745"/>
              <a:gd name="connsiteX346" fmla="*/ 408866 w 486688"/>
              <a:gd name="connsiteY346" fmla="*/ 171944 h 486745"/>
              <a:gd name="connsiteX347" fmla="*/ 396020 w 486688"/>
              <a:gd name="connsiteY347" fmla="*/ 159617 h 486745"/>
              <a:gd name="connsiteX348" fmla="*/ 420904 w 486688"/>
              <a:gd name="connsiteY348" fmla="*/ 159214 h 486745"/>
              <a:gd name="connsiteX349" fmla="*/ 423266 w 486688"/>
              <a:gd name="connsiteY349" fmla="*/ 165032 h 486745"/>
              <a:gd name="connsiteX350" fmla="*/ 428681 w 486688"/>
              <a:gd name="connsiteY350" fmla="*/ 159848 h 486745"/>
              <a:gd name="connsiteX351" fmla="*/ 428277 w 486688"/>
              <a:gd name="connsiteY351" fmla="*/ 167855 h 486745"/>
              <a:gd name="connsiteX352" fmla="*/ 434498 w 486688"/>
              <a:gd name="connsiteY352" fmla="*/ 169467 h 486745"/>
              <a:gd name="connsiteX353" fmla="*/ 433692 w 486688"/>
              <a:gd name="connsiteY353" fmla="*/ 168776 h 486745"/>
              <a:gd name="connsiteX354" fmla="*/ 431445 w 486688"/>
              <a:gd name="connsiteY354" fmla="*/ 166587 h 486745"/>
              <a:gd name="connsiteX355" fmla="*/ 433692 w 486688"/>
              <a:gd name="connsiteY355" fmla="*/ 163650 h 486745"/>
              <a:gd name="connsiteX356" fmla="*/ 444982 w 486688"/>
              <a:gd name="connsiteY356" fmla="*/ 168373 h 486745"/>
              <a:gd name="connsiteX357" fmla="*/ 449994 w 486688"/>
              <a:gd name="connsiteY357" fmla="*/ 169525 h 486745"/>
              <a:gd name="connsiteX358" fmla="*/ 439913 w 486688"/>
              <a:gd name="connsiteY358" fmla="*/ 170908 h 486745"/>
              <a:gd name="connsiteX359" fmla="*/ 446768 w 486688"/>
              <a:gd name="connsiteY359" fmla="*/ 181967 h 486745"/>
              <a:gd name="connsiteX360" fmla="*/ 433519 w 486688"/>
              <a:gd name="connsiteY360" fmla="*/ 181564 h 486745"/>
              <a:gd name="connsiteX361" fmla="*/ 430754 w 486688"/>
              <a:gd name="connsiteY361" fmla="*/ 178511 h 486745"/>
              <a:gd name="connsiteX362" fmla="*/ 444118 w 486688"/>
              <a:gd name="connsiteY362" fmla="*/ 179836 h 486745"/>
              <a:gd name="connsiteX363" fmla="*/ 430409 w 486688"/>
              <a:gd name="connsiteY363" fmla="*/ 173154 h 486745"/>
              <a:gd name="connsiteX364" fmla="*/ 427471 w 486688"/>
              <a:gd name="connsiteY364" fmla="*/ 176495 h 486745"/>
              <a:gd name="connsiteX365" fmla="*/ 426261 w 486688"/>
              <a:gd name="connsiteY365" fmla="*/ 173615 h 486745"/>
              <a:gd name="connsiteX366" fmla="*/ 425455 w 486688"/>
              <a:gd name="connsiteY366" fmla="*/ 172232 h 486745"/>
              <a:gd name="connsiteX367" fmla="*/ 421135 w 486688"/>
              <a:gd name="connsiteY367" fmla="*/ 170159 h 486745"/>
              <a:gd name="connsiteX368" fmla="*/ 421653 w 486688"/>
              <a:gd name="connsiteY368" fmla="*/ 170043 h 486745"/>
              <a:gd name="connsiteX369" fmla="*/ 422171 w 486688"/>
              <a:gd name="connsiteY369" fmla="*/ 169928 h 486745"/>
              <a:gd name="connsiteX370" fmla="*/ 425340 w 486688"/>
              <a:gd name="connsiteY370" fmla="*/ 168719 h 486745"/>
              <a:gd name="connsiteX371" fmla="*/ 415259 w 486688"/>
              <a:gd name="connsiteY371" fmla="*/ 164917 h 486745"/>
              <a:gd name="connsiteX372" fmla="*/ 420904 w 486688"/>
              <a:gd name="connsiteY372" fmla="*/ 159214 h 486745"/>
              <a:gd name="connsiteX373" fmla="*/ 76957 w 486688"/>
              <a:gd name="connsiteY373" fmla="*/ 158522 h 486745"/>
              <a:gd name="connsiteX374" fmla="*/ 79146 w 486688"/>
              <a:gd name="connsiteY374" fmla="*/ 168430 h 486745"/>
              <a:gd name="connsiteX375" fmla="*/ 84849 w 486688"/>
              <a:gd name="connsiteY375" fmla="*/ 172693 h 486745"/>
              <a:gd name="connsiteX376" fmla="*/ 76957 w 486688"/>
              <a:gd name="connsiteY376" fmla="*/ 158522 h 486745"/>
              <a:gd name="connsiteX377" fmla="*/ 64169 w 486688"/>
              <a:gd name="connsiteY377" fmla="*/ 154260 h 486745"/>
              <a:gd name="connsiteX378" fmla="*/ 63305 w 486688"/>
              <a:gd name="connsiteY378" fmla="*/ 159617 h 486745"/>
              <a:gd name="connsiteX379" fmla="*/ 66128 w 486688"/>
              <a:gd name="connsiteY379" fmla="*/ 157831 h 486745"/>
              <a:gd name="connsiteX380" fmla="*/ 64169 w 486688"/>
              <a:gd name="connsiteY380" fmla="*/ 154260 h 486745"/>
              <a:gd name="connsiteX381" fmla="*/ 64968 w 486688"/>
              <a:gd name="connsiteY381" fmla="*/ 134775 h 486745"/>
              <a:gd name="connsiteX382" fmla="*/ 67453 w 486688"/>
              <a:gd name="connsiteY382" fmla="*/ 141242 h 486745"/>
              <a:gd name="connsiteX383" fmla="*/ 66992 w 486688"/>
              <a:gd name="connsiteY383" fmla="*/ 158350 h 486745"/>
              <a:gd name="connsiteX384" fmla="*/ 71139 w 486688"/>
              <a:gd name="connsiteY384" fmla="*/ 158983 h 486745"/>
              <a:gd name="connsiteX385" fmla="*/ 72579 w 486688"/>
              <a:gd name="connsiteY385" fmla="*/ 160193 h 486745"/>
              <a:gd name="connsiteX386" fmla="*/ 74135 w 486688"/>
              <a:gd name="connsiteY386" fmla="*/ 160423 h 486745"/>
              <a:gd name="connsiteX387" fmla="*/ 81220 w 486688"/>
              <a:gd name="connsiteY387" fmla="*/ 151783 h 486745"/>
              <a:gd name="connsiteX388" fmla="*/ 86807 w 486688"/>
              <a:gd name="connsiteY388" fmla="*/ 162094 h 486745"/>
              <a:gd name="connsiteX389" fmla="*/ 90552 w 486688"/>
              <a:gd name="connsiteY389" fmla="*/ 172578 h 486745"/>
              <a:gd name="connsiteX390" fmla="*/ 85828 w 486688"/>
              <a:gd name="connsiteY390" fmla="*/ 179087 h 486745"/>
              <a:gd name="connsiteX391" fmla="*/ 92683 w 486688"/>
              <a:gd name="connsiteY391" fmla="*/ 174363 h 486745"/>
              <a:gd name="connsiteX392" fmla="*/ 93317 w 486688"/>
              <a:gd name="connsiteY392" fmla="*/ 182543 h 486745"/>
              <a:gd name="connsiteX393" fmla="*/ 90667 w 486688"/>
              <a:gd name="connsiteY393" fmla="*/ 180700 h 486745"/>
              <a:gd name="connsiteX394" fmla="*/ 88881 w 486688"/>
              <a:gd name="connsiteY394" fmla="*/ 184847 h 486745"/>
              <a:gd name="connsiteX395" fmla="*/ 82314 w 486688"/>
              <a:gd name="connsiteY395" fmla="*/ 180296 h 486745"/>
              <a:gd name="connsiteX396" fmla="*/ 77418 w 486688"/>
              <a:gd name="connsiteY396" fmla="*/ 181909 h 486745"/>
              <a:gd name="connsiteX397" fmla="*/ 77418 w 486688"/>
              <a:gd name="connsiteY397" fmla="*/ 188706 h 486745"/>
              <a:gd name="connsiteX398" fmla="*/ 86404 w 486688"/>
              <a:gd name="connsiteY398" fmla="*/ 195734 h 486745"/>
              <a:gd name="connsiteX399" fmla="*/ 72003 w 486688"/>
              <a:gd name="connsiteY399" fmla="*/ 188937 h 486745"/>
              <a:gd name="connsiteX400" fmla="*/ 75287 w 486688"/>
              <a:gd name="connsiteY400" fmla="*/ 187670 h 486745"/>
              <a:gd name="connsiteX401" fmla="*/ 73040 w 486688"/>
              <a:gd name="connsiteY401" fmla="*/ 178683 h 486745"/>
              <a:gd name="connsiteX402" fmla="*/ 67395 w 486688"/>
              <a:gd name="connsiteY402" fmla="*/ 174018 h 486745"/>
              <a:gd name="connsiteX403" fmla="*/ 73155 w 486688"/>
              <a:gd name="connsiteY403" fmla="*/ 167451 h 486745"/>
              <a:gd name="connsiteX404" fmla="*/ 62326 w 486688"/>
              <a:gd name="connsiteY404" fmla="*/ 164801 h 486745"/>
              <a:gd name="connsiteX405" fmla="*/ 61404 w 486688"/>
              <a:gd name="connsiteY405" fmla="*/ 169928 h 486745"/>
              <a:gd name="connsiteX406" fmla="*/ 56105 w 486688"/>
              <a:gd name="connsiteY406" fmla="*/ 170043 h 486745"/>
              <a:gd name="connsiteX407" fmla="*/ 60713 w 486688"/>
              <a:gd name="connsiteY407" fmla="*/ 147751 h 486745"/>
              <a:gd name="connsiteX408" fmla="*/ 61059 w 486688"/>
              <a:gd name="connsiteY408" fmla="*/ 138937 h 486745"/>
              <a:gd name="connsiteX409" fmla="*/ 64968 w 486688"/>
              <a:gd name="connsiteY409" fmla="*/ 134775 h 486745"/>
              <a:gd name="connsiteX410" fmla="*/ 369580 w 486688"/>
              <a:gd name="connsiteY410" fmla="*/ 124076 h 486745"/>
              <a:gd name="connsiteX411" fmla="*/ 364741 w 486688"/>
              <a:gd name="connsiteY411" fmla="*/ 129030 h 486745"/>
              <a:gd name="connsiteX412" fmla="*/ 367276 w 486688"/>
              <a:gd name="connsiteY412" fmla="*/ 128281 h 486745"/>
              <a:gd name="connsiteX413" fmla="*/ 369580 w 486688"/>
              <a:gd name="connsiteY413" fmla="*/ 124076 h 486745"/>
              <a:gd name="connsiteX414" fmla="*/ 242624 w 486688"/>
              <a:gd name="connsiteY414" fmla="*/ 108409 h 486745"/>
              <a:gd name="connsiteX415" fmla="*/ 350456 w 486688"/>
              <a:gd name="connsiteY415" fmla="*/ 160712 h 486745"/>
              <a:gd name="connsiteX416" fmla="*/ 362726 w 486688"/>
              <a:gd name="connsiteY416" fmla="*/ 180470 h 486745"/>
              <a:gd name="connsiteX417" fmla="*/ 376320 w 486688"/>
              <a:gd name="connsiteY417" fmla="*/ 231333 h 486745"/>
              <a:gd name="connsiteX418" fmla="*/ 282254 w 486688"/>
              <a:gd name="connsiteY418" fmla="*/ 230412 h 486745"/>
              <a:gd name="connsiteX419" fmla="*/ 282254 w 486688"/>
              <a:gd name="connsiteY419" fmla="*/ 256621 h 486745"/>
              <a:gd name="connsiteX420" fmla="*/ 376378 w 486688"/>
              <a:gd name="connsiteY420" fmla="*/ 255469 h 486745"/>
              <a:gd name="connsiteX421" fmla="*/ 352530 w 486688"/>
              <a:gd name="connsiteY421" fmla="*/ 323268 h 486745"/>
              <a:gd name="connsiteX422" fmla="*/ 303049 w 486688"/>
              <a:gd name="connsiteY422" fmla="*/ 365087 h 486745"/>
              <a:gd name="connsiteX423" fmla="*/ 255354 w 486688"/>
              <a:gd name="connsiteY423" fmla="*/ 378221 h 486745"/>
              <a:gd name="connsiteX424" fmla="*/ 254893 w 486688"/>
              <a:gd name="connsiteY424" fmla="*/ 350629 h 486745"/>
              <a:gd name="connsiteX425" fmla="*/ 340549 w 486688"/>
              <a:gd name="connsiteY425" fmla="*/ 282715 h 486745"/>
              <a:gd name="connsiteX426" fmla="*/ 290665 w 486688"/>
              <a:gd name="connsiteY426" fmla="*/ 283867 h 486745"/>
              <a:gd name="connsiteX427" fmla="*/ 281909 w 486688"/>
              <a:gd name="connsiteY427" fmla="*/ 287208 h 486745"/>
              <a:gd name="connsiteX428" fmla="*/ 282139 w 486688"/>
              <a:gd name="connsiteY428" fmla="*/ 291586 h 486745"/>
              <a:gd name="connsiteX429" fmla="*/ 293487 w 486688"/>
              <a:gd name="connsiteY429" fmla="*/ 291816 h 486745"/>
              <a:gd name="connsiteX430" fmla="*/ 293429 w 486688"/>
              <a:gd name="connsiteY430" fmla="*/ 306505 h 486745"/>
              <a:gd name="connsiteX431" fmla="*/ 282082 w 486688"/>
              <a:gd name="connsiteY431" fmla="*/ 306620 h 486745"/>
              <a:gd name="connsiteX432" fmla="*/ 282024 w 486688"/>
              <a:gd name="connsiteY432" fmla="*/ 312381 h 486745"/>
              <a:gd name="connsiteX433" fmla="*/ 293026 w 486688"/>
              <a:gd name="connsiteY433" fmla="*/ 312496 h 486745"/>
              <a:gd name="connsiteX434" fmla="*/ 293084 w 486688"/>
              <a:gd name="connsiteY434" fmla="*/ 327127 h 486745"/>
              <a:gd name="connsiteX435" fmla="*/ 252819 w 486688"/>
              <a:gd name="connsiteY435" fmla="*/ 327357 h 486745"/>
              <a:gd name="connsiteX436" fmla="*/ 252416 w 486688"/>
              <a:gd name="connsiteY436" fmla="*/ 171484 h 486745"/>
              <a:gd name="connsiteX437" fmla="*/ 252359 w 486688"/>
              <a:gd name="connsiteY437" fmla="*/ 166588 h 486745"/>
              <a:gd name="connsiteX438" fmla="*/ 252877 w 486688"/>
              <a:gd name="connsiteY438" fmla="*/ 162152 h 486745"/>
              <a:gd name="connsiteX439" fmla="*/ 253107 w 486688"/>
              <a:gd name="connsiteY439" fmla="*/ 161634 h 486745"/>
              <a:gd name="connsiteX440" fmla="*/ 293141 w 486688"/>
              <a:gd name="connsiteY440" fmla="*/ 161288 h 486745"/>
              <a:gd name="connsiteX441" fmla="*/ 293314 w 486688"/>
              <a:gd name="connsiteY441" fmla="*/ 176034 h 486745"/>
              <a:gd name="connsiteX442" fmla="*/ 282254 w 486688"/>
              <a:gd name="connsiteY442" fmla="*/ 176207 h 486745"/>
              <a:gd name="connsiteX443" fmla="*/ 282312 w 486688"/>
              <a:gd name="connsiteY443" fmla="*/ 181968 h 486745"/>
              <a:gd name="connsiteX444" fmla="*/ 293602 w 486688"/>
              <a:gd name="connsiteY444" fmla="*/ 182025 h 486745"/>
              <a:gd name="connsiteX445" fmla="*/ 293718 w 486688"/>
              <a:gd name="connsiteY445" fmla="*/ 196887 h 486745"/>
              <a:gd name="connsiteX446" fmla="*/ 282543 w 486688"/>
              <a:gd name="connsiteY446" fmla="*/ 196887 h 486745"/>
              <a:gd name="connsiteX447" fmla="*/ 282254 w 486688"/>
              <a:gd name="connsiteY447" fmla="*/ 203741 h 486745"/>
              <a:gd name="connsiteX448" fmla="*/ 340664 w 486688"/>
              <a:gd name="connsiteY448" fmla="*/ 203972 h 486745"/>
              <a:gd name="connsiteX449" fmla="*/ 306160 w 486688"/>
              <a:gd name="connsiteY449" fmla="*/ 155931 h 486745"/>
              <a:gd name="connsiteX450" fmla="*/ 243315 w 486688"/>
              <a:gd name="connsiteY450" fmla="*/ 135712 h 486745"/>
              <a:gd name="connsiteX451" fmla="*/ 180931 w 486688"/>
              <a:gd name="connsiteY451" fmla="*/ 156392 h 486745"/>
              <a:gd name="connsiteX452" fmla="*/ 145966 w 486688"/>
              <a:gd name="connsiteY452" fmla="*/ 204606 h 486745"/>
              <a:gd name="connsiteX453" fmla="*/ 204606 w 486688"/>
              <a:gd name="connsiteY453" fmla="*/ 203914 h 486745"/>
              <a:gd name="connsiteX454" fmla="*/ 204548 w 486688"/>
              <a:gd name="connsiteY454" fmla="*/ 197002 h 486745"/>
              <a:gd name="connsiteX455" fmla="*/ 193200 w 486688"/>
              <a:gd name="connsiteY455" fmla="*/ 196656 h 486745"/>
              <a:gd name="connsiteX456" fmla="*/ 193200 w 486688"/>
              <a:gd name="connsiteY456" fmla="*/ 181910 h 486745"/>
              <a:gd name="connsiteX457" fmla="*/ 204490 w 486688"/>
              <a:gd name="connsiteY457" fmla="*/ 181852 h 486745"/>
              <a:gd name="connsiteX458" fmla="*/ 204606 w 486688"/>
              <a:gd name="connsiteY458" fmla="*/ 176034 h 486745"/>
              <a:gd name="connsiteX459" fmla="*/ 193661 w 486688"/>
              <a:gd name="connsiteY459" fmla="*/ 175977 h 486745"/>
              <a:gd name="connsiteX460" fmla="*/ 193546 w 486688"/>
              <a:gd name="connsiteY460" fmla="*/ 161461 h 486745"/>
              <a:gd name="connsiteX461" fmla="*/ 233926 w 486688"/>
              <a:gd name="connsiteY461" fmla="*/ 161230 h 486745"/>
              <a:gd name="connsiteX462" fmla="*/ 233926 w 486688"/>
              <a:gd name="connsiteY462" fmla="*/ 327934 h 486745"/>
              <a:gd name="connsiteX463" fmla="*/ 193661 w 486688"/>
              <a:gd name="connsiteY463" fmla="*/ 328049 h 486745"/>
              <a:gd name="connsiteX464" fmla="*/ 193546 w 486688"/>
              <a:gd name="connsiteY464" fmla="*/ 313475 h 486745"/>
              <a:gd name="connsiteX465" fmla="*/ 204606 w 486688"/>
              <a:gd name="connsiteY465" fmla="*/ 313187 h 486745"/>
              <a:gd name="connsiteX466" fmla="*/ 204548 w 486688"/>
              <a:gd name="connsiteY466" fmla="*/ 307427 h 486745"/>
              <a:gd name="connsiteX467" fmla="*/ 193258 w 486688"/>
              <a:gd name="connsiteY467" fmla="*/ 307427 h 486745"/>
              <a:gd name="connsiteX468" fmla="*/ 193143 w 486688"/>
              <a:gd name="connsiteY468" fmla="*/ 292681 h 486745"/>
              <a:gd name="connsiteX469" fmla="*/ 204490 w 486688"/>
              <a:gd name="connsiteY469" fmla="*/ 292508 h 486745"/>
              <a:gd name="connsiteX470" fmla="*/ 204606 w 486688"/>
              <a:gd name="connsiteY470" fmla="*/ 284155 h 486745"/>
              <a:gd name="connsiteX471" fmla="*/ 147464 w 486688"/>
              <a:gd name="connsiteY471" fmla="*/ 282254 h 486745"/>
              <a:gd name="connsiteX472" fmla="*/ 217394 w 486688"/>
              <a:gd name="connsiteY472" fmla="*/ 346712 h 486745"/>
              <a:gd name="connsiteX473" fmla="*/ 233062 w 486688"/>
              <a:gd name="connsiteY473" fmla="*/ 350687 h 486745"/>
              <a:gd name="connsiteX474" fmla="*/ 233004 w 486688"/>
              <a:gd name="connsiteY474" fmla="*/ 377818 h 486745"/>
              <a:gd name="connsiteX475" fmla="*/ 149307 w 486688"/>
              <a:gd name="connsiteY475" fmla="*/ 339454 h 486745"/>
              <a:gd name="connsiteX476" fmla="*/ 111807 w 486688"/>
              <a:gd name="connsiteY476" fmla="*/ 255296 h 486745"/>
              <a:gd name="connsiteX477" fmla="*/ 204548 w 486688"/>
              <a:gd name="connsiteY477" fmla="*/ 256045 h 486745"/>
              <a:gd name="connsiteX478" fmla="*/ 204548 w 486688"/>
              <a:gd name="connsiteY478" fmla="*/ 231103 h 486745"/>
              <a:gd name="connsiteX479" fmla="*/ 110252 w 486688"/>
              <a:gd name="connsiteY479" fmla="*/ 232255 h 486745"/>
              <a:gd name="connsiteX480" fmla="*/ 143028 w 486688"/>
              <a:gd name="connsiteY480" fmla="*/ 152878 h 486745"/>
              <a:gd name="connsiteX481" fmla="*/ 242624 w 486688"/>
              <a:gd name="connsiteY481" fmla="*/ 108409 h 486745"/>
              <a:gd name="connsiteX482" fmla="*/ 396077 w 486688"/>
              <a:gd name="connsiteY482" fmla="*/ 96945 h 486745"/>
              <a:gd name="connsiteX483" fmla="*/ 391527 w 486688"/>
              <a:gd name="connsiteY483" fmla="*/ 109790 h 486745"/>
              <a:gd name="connsiteX484" fmla="*/ 378796 w 486688"/>
              <a:gd name="connsiteY484" fmla="*/ 115666 h 486745"/>
              <a:gd name="connsiteX485" fmla="*/ 385766 w 486688"/>
              <a:gd name="connsiteY485" fmla="*/ 115608 h 486745"/>
              <a:gd name="connsiteX486" fmla="*/ 377759 w 486688"/>
              <a:gd name="connsiteY486" fmla="*/ 118719 h 486745"/>
              <a:gd name="connsiteX487" fmla="*/ 342852 w 486688"/>
              <a:gd name="connsiteY487" fmla="*/ 112901 h 486745"/>
              <a:gd name="connsiteX488" fmla="*/ 354142 w 486688"/>
              <a:gd name="connsiteY488" fmla="*/ 114111 h 486745"/>
              <a:gd name="connsiteX489" fmla="*/ 365605 w 486688"/>
              <a:gd name="connsiteY489" fmla="*/ 112210 h 486745"/>
              <a:gd name="connsiteX490" fmla="*/ 357541 w 486688"/>
              <a:gd name="connsiteY490" fmla="*/ 103569 h 486745"/>
              <a:gd name="connsiteX491" fmla="*/ 379660 w 486688"/>
              <a:gd name="connsiteY491" fmla="*/ 109733 h 486745"/>
              <a:gd name="connsiteX492" fmla="*/ 396077 w 486688"/>
              <a:gd name="connsiteY492" fmla="*/ 96945 h 486745"/>
              <a:gd name="connsiteX493" fmla="*/ 244064 w 486688"/>
              <a:gd name="connsiteY493" fmla="*/ 95044 h 486745"/>
              <a:gd name="connsiteX494" fmla="*/ 253854 w 486688"/>
              <a:gd name="connsiteY494" fmla="*/ 96983 h 486745"/>
              <a:gd name="connsiteX495" fmla="*/ 241561 w 486688"/>
              <a:gd name="connsiteY495" fmla="*/ 95556 h 486745"/>
              <a:gd name="connsiteX496" fmla="*/ 228524 w 486688"/>
              <a:gd name="connsiteY496" fmla="*/ 94041 h 486745"/>
              <a:gd name="connsiteX497" fmla="*/ 241561 w 486688"/>
              <a:gd name="connsiteY497" fmla="*/ 95556 h 486745"/>
              <a:gd name="connsiteX498" fmla="*/ 186057 w 486688"/>
              <a:gd name="connsiteY498" fmla="*/ 106910 h 486745"/>
              <a:gd name="connsiteX499" fmla="*/ 94987 w 486688"/>
              <a:gd name="connsiteY499" fmla="*/ 242738 h 486745"/>
              <a:gd name="connsiteX500" fmla="*/ 244697 w 486688"/>
              <a:gd name="connsiteY500" fmla="*/ 391872 h 486745"/>
              <a:gd name="connsiteX501" fmla="*/ 367622 w 486688"/>
              <a:gd name="connsiteY501" fmla="*/ 324189 h 486745"/>
              <a:gd name="connsiteX502" fmla="*/ 378048 w 486688"/>
              <a:gd name="connsiteY502" fmla="*/ 181449 h 486745"/>
              <a:gd name="connsiteX503" fmla="*/ 351896 w 486688"/>
              <a:gd name="connsiteY503" fmla="*/ 142567 h 486745"/>
              <a:gd name="connsiteX504" fmla="*/ 349189 w 486688"/>
              <a:gd name="connsiteY504" fmla="*/ 139859 h 486745"/>
              <a:gd name="connsiteX505" fmla="*/ 347346 w 486688"/>
              <a:gd name="connsiteY505" fmla="*/ 137958 h 486745"/>
              <a:gd name="connsiteX506" fmla="*/ 299053 w 486688"/>
              <a:gd name="connsiteY506" fmla="*/ 105938 h 486745"/>
              <a:gd name="connsiteX507" fmla="*/ 253854 w 486688"/>
              <a:gd name="connsiteY507" fmla="*/ 96983 h 486745"/>
              <a:gd name="connsiteX508" fmla="*/ 292460 w 486688"/>
              <a:gd name="connsiteY508" fmla="*/ 101468 h 486745"/>
              <a:gd name="connsiteX509" fmla="*/ 348613 w 486688"/>
              <a:gd name="connsiteY509" fmla="*/ 136634 h 486745"/>
              <a:gd name="connsiteX510" fmla="*/ 350514 w 486688"/>
              <a:gd name="connsiteY510" fmla="*/ 138650 h 486745"/>
              <a:gd name="connsiteX511" fmla="*/ 353048 w 486688"/>
              <a:gd name="connsiteY511" fmla="*/ 141242 h 486745"/>
              <a:gd name="connsiteX512" fmla="*/ 379661 w 486688"/>
              <a:gd name="connsiteY512" fmla="*/ 180700 h 486745"/>
              <a:gd name="connsiteX513" fmla="*/ 369120 w 486688"/>
              <a:gd name="connsiteY513" fmla="*/ 325111 h 486745"/>
              <a:gd name="connsiteX514" fmla="*/ 244697 w 486688"/>
              <a:gd name="connsiteY514" fmla="*/ 393601 h 486745"/>
              <a:gd name="connsiteX515" fmla="*/ 137210 w 486688"/>
              <a:gd name="connsiteY515" fmla="*/ 349649 h 486745"/>
              <a:gd name="connsiteX516" fmla="*/ 93259 w 486688"/>
              <a:gd name="connsiteY516" fmla="*/ 242681 h 486745"/>
              <a:gd name="connsiteX517" fmla="*/ 185366 w 486688"/>
              <a:gd name="connsiteY517" fmla="*/ 105240 h 486745"/>
              <a:gd name="connsiteX518" fmla="*/ 228524 w 486688"/>
              <a:gd name="connsiteY518" fmla="*/ 94041 h 486745"/>
              <a:gd name="connsiteX519" fmla="*/ 132486 w 486688"/>
              <a:gd name="connsiteY519" fmla="*/ 93604 h 486745"/>
              <a:gd name="connsiteX520" fmla="*/ 132890 w 486688"/>
              <a:gd name="connsiteY520" fmla="*/ 98731 h 486745"/>
              <a:gd name="connsiteX521" fmla="*/ 136000 w 486688"/>
              <a:gd name="connsiteY521" fmla="*/ 102475 h 486745"/>
              <a:gd name="connsiteX522" fmla="*/ 132486 w 486688"/>
              <a:gd name="connsiteY522" fmla="*/ 93604 h 486745"/>
              <a:gd name="connsiteX523" fmla="*/ 132083 w 486688"/>
              <a:gd name="connsiteY523" fmla="*/ 70908 h 486745"/>
              <a:gd name="connsiteX524" fmla="*/ 129203 w 486688"/>
              <a:gd name="connsiteY524" fmla="*/ 74825 h 486745"/>
              <a:gd name="connsiteX525" fmla="*/ 131104 w 486688"/>
              <a:gd name="connsiteY525" fmla="*/ 79376 h 486745"/>
              <a:gd name="connsiteX526" fmla="*/ 132083 w 486688"/>
              <a:gd name="connsiteY526" fmla="*/ 70908 h 486745"/>
              <a:gd name="connsiteX527" fmla="*/ 320330 w 486688"/>
              <a:gd name="connsiteY527" fmla="*/ 67510 h 486745"/>
              <a:gd name="connsiteX528" fmla="*/ 317738 w 486688"/>
              <a:gd name="connsiteY528" fmla="*/ 74537 h 486745"/>
              <a:gd name="connsiteX529" fmla="*/ 317968 w 486688"/>
              <a:gd name="connsiteY529" fmla="*/ 80413 h 486745"/>
              <a:gd name="connsiteX530" fmla="*/ 306966 w 486688"/>
              <a:gd name="connsiteY530" fmla="*/ 87037 h 486745"/>
              <a:gd name="connsiteX531" fmla="*/ 319293 w 486688"/>
              <a:gd name="connsiteY531" fmla="*/ 92106 h 486745"/>
              <a:gd name="connsiteX532" fmla="*/ 302876 w 486688"/>
              <a:gd name="connsiteY532" fmla="*/ 89802 h 486745"/>
              <a:gd name="connsiteX533" fmla="*/ 309385 w 486688"/>
              <a:gd name="connsiteY533" fmla="*/ 81335 h 486745"/>
              <a:gd name="connsiteX534" fmla="*/ 311517 w 486688"/>
              <a:gd name="connsiteY534" fmla="*/ 78627 h 486745"/>
              <a:gd name="connsiteX535" fmla="*/ 309385 w 486688"/>
              <a:gd name="connsiteY535" fmla="*/ 77590 h 486745"/>
              <a:gd name="connsiteX536" fmla="*/ 315664 w 486688"/>
              <a:gd name="connsiteY536" fmla="*/ 70044 h 486745"/>
              <a:gd name="connsiteX537" fmla="*/ 306160 w 486688"/>
              <a:gd name="connsiteY537" fmla="*/ 71196 h 486745"/>
              <a:gd name="connsiteX538" fmla="*/ 312323 w 486688"/>
              <a:gd name="connsiteY538" fmla="*/ 68201 h 486745"/>
              <a:gd name="connsiteX539" fmla="*/ 320330 w 486688"/>
              <a:gd name="connsiteY539" fmla="*/ 67510 h 486745"/>
              <a:gd name="connsiteX540" fmla="*/ 127388 w 486688"/>
              <a:gd name="connsiteY540" fmla="*/ 64723 h 486745"/>
              <a:gd name="connsiteX541" fmla="*/ 128397 w 486688"/>
              <a:gd name="connsiteY541" fmla="*/ 69756 h 486745"/>
              <a:gd name="connsiteX542" fmla="*/ 136807 w 486688"/>
              <a:gd name="connsiteY542" fmla="*/ 66876 h 486745"/>
              <a:gd name="connsiteX543" fmla="*/ 136173 w 486688"/>
              <a:gd name="connsiteY543" fmla="*/ 76150 h 486745"/>
              <a:gd name="connsiteX544" fmla="*/ 130586 w 486688"/>
              <a:gd name="connsiteY544" fmla="*/ 80355 h 486745"/>
              <a:gd name="connsiteX545" fmla="*/ 131853 w 486688"/>
              <a:gd name="connsiteY545" fmla="*/ 87728 h 486745"/>
              <a:gd name="connsiteX546" fmla="*/ 147751 w 486688"/>
              <a:gd name="connsiteY546" fmla="*/ 74768 h 486745"/>
              <a:gd name="connsiteX547" fmla="*/ 134906 w 486688"/>
              <a:gd name="connsiteY547" fmla="*/ 91357 h 486745"/>
              <a:gd name="connsiteX548" fmla="*/ 139456 w 486688"/>
              <a:gd name="connsiteY548" fmla="*/ 93489 h 486745"/>
              <a:gd name="connsiteX549" fmla="*/ 140666 w 486688"/>
              <a:gd name="connsiteY549" fmla="*/ 99134 h 486745"/>
              <a:gd name="connsiteX550" fmla="*/ 145159 w 486688"/>
              <a:gd name="connsiteY550" fmla="*/ 100920 h 486745"/>
              <a:gd name="connsiteX551" fmla="*/ 140896 w 486688"/>
              <a:gd name="connsiteY551" fmla="*/ 108811 h 486745"/>
              <a:gd name="connsiteX552" fmla="*/ 138996 w 486688"/>
              <a:gd name="connsiteY552" fmla="*/ 119468 h 486745"/>
              <a:gd name="connsiteX553" fmla="*/ 126035 w 486688"/>
              <a:gd name="connsiteY553" fmla="*/ 129836 h 486745"/>
              <a:gd name="connsiteX554" fmla="*/ 134042 w 486688"/>
              <a:gd name="connsiteY554" fmla="*/ 122175 h 486745"/>
              <a:gd name="connsiteX555" fmla="*/ 136634 w 486688"/>
              <a:gd name="connsiteY555" fmla="*/ 107256 h 486745"/>
              <a:gd name="connsiteX556" fmla="*/ 129433 w 486688"/>
              <a:gd name="connsiteY556" fmla="*/ 97809 h 486745"/>
              <a:gd name="connsiteX557" fmla="*/ 118835 w 486688"/>
              <a:gd name="connsiteY557" fmla="*/ 114975 h 486745"/>
              <a:gd name="connsiteX558" fmla="*/ 112383 w 486688"/>
              <a:gd name="connsiteY558" fmla="*/ 112843 h 486745"/>
              <a:gd name="connsiteX559" fmla="*/ 117682 w 486688"/>
              <a:gd name="connsiteY559" fmla="*/ 105643 h 486745"/>
              <a:gd name="connsiteX560" fmla="*/ 127475 w 486688"/>
              <a:gd name="connsiteY560" fmla="*/ 85828 h 486745"/>
              <a:gd name="connsiteX561" fmla="*/ 125459 w 486688"/>
              <a:gd name="connsiteY561" fmla="*/ 81680 h 486745"/>
              <a:gd name="connsiteX562" fmla="*/ 122867 w 486688"/>
              <a:gd name="connsiteY562" fmla="*/ 92682 h 486745"/>
              <a:gd name="connsiteX563" fmla="*/ 118086 w 486688"/>
              <a:gd name="connsiteY563" fmla="*/ 86922 h 486745"/>
              <a:gd name="connsiteX564" fmla="*/ 115033 w 486688"/>
              <a:gd name="connsiteY564" fmla="*/ 79434 h 486745"/>
              <a:gd name="connsiteX565" fmla="*/ 121715 w 486688"/>
              <a:gd name="connsiteY565" fmla="*/ 83120 h 486745"/>
              <a:gd name="connsiteX566" fmla="*/ 122233 w 486688"/>
              <a:gd name="connsiteY566" fmla="*/ 68892 h 486745"/>
              <a:gd name="connsiteX567" fmla="*/ 119295 w 486688"/>
              <a:gd name="connsiteY567" fmla="*/ 64745 h 486745"/>
              <a:gd name="connsiteX568" fmla="*/ 127388 w 486688"/>
              <a:gd name="connsiteY568" fmla="*/ 64723 h 486745"/>
              <a:gd name="connsiteX569" fmla="*/ 233695 w 486688"/>
              <a:gd name="connsiteY569" fmla="*/ 60598 h 486745"/>
              <a:gd name="connsiteX570" fmla="*/ 228511 w 486688"/>
              <a:gd name="connsiteY570" fmla="*/ 68087 h 486745"/>
              <a:gd name="connsiteX571" fmla="*/ 222577 w 486688"/>
              <a:gd name="connsiteY571" fmla="*/ 73616 h 486745"/>
              <a:gd name="connsiteX572" fmla="*/ 226782 w 486688"/>
              <a:gd name="connsiteY572" fmla="*/ 66128 h 486745"/>
              <a:gd name="connsiteX573" fmla="*/ 210078 w 486688"/>
              <a:gd name="connsiteY573" fmla="*/ 77764 h 486745"/>
              <a:gd name="connsiteX574" fmla="*/ 206045 w 486688"/>
              <a:gd name="connsiteY574" fmla="*/ 80529 h 486745"/>
              <a:gd name="connsiteX575" fmla="*/ 202589 w 486688"/>
              <a:gd name="connsiteY575" fmla="*/ 83582 h 486745"/>
              <a:gd name="connsiteX576" fmla="*/ 190723 w 486688"/>
              <a:gd name="connsiteY576" fmla="*/ 84561 h 486745"/>
              <a:gd name="connsiteX577" fmla="*/ 195619 w 486688"/>
              <a:gd name="connsiteY577" fmla="*/ 80529 h 486745"/>
              <a:gd name="connsiteX578" fmla="*/ 211575 w 486688"/>
              <a:gd name="connsiteY578" fmla="*/ 71370 h 486745"/>
              <a:gd name="connsiteX579" fmla="*/ 233695 w 486688"/>
              <a:gd name="connsiteY579" fmla="*/ 60598 h 486745"/>
              <a:gd name="connsiteX580" fmla="*/ 326723 w 486688"/>
              <a:gd name="connsiteY580" fmla="*/ 50633 h 486745"/>
              <a:gd name="connsiteX581" fmla="*/ 335940 w 486688"/>
              <a:gd name="connsiteY581" fmla="*/ 52995 h 486745"/>
              <a:gd name="connsiteX582" fmla="*/ 323497 w 486688"/>
              <a:gd name="connsiteY582" fmla="*/ 59273 h 486745"/>
              <a:gd name="connsiteX583" fmla="*/ 326493 w 486688"/>
              <a:gd name="connsiteY583" fmla="*/ 61866 h 486745"/>
              <a:gd name="connsiteX584" fmla="*/ 317219 w 486688"/>
              <a:gd name="connsiteY584" fmla="*/ 62730 h 486745"/>
              <a:gd name="connsiteX585" fmla="*/ 315433 w 486688"/>
              <a:gd name="connsiteY585" fmla="*/ 56739 h 486745"/>
              <a:gd name="connsiteX586" fmla="*/ 318256 w 486688"/>
              <a:gd name="connsiteY586" fmla="*/ 55184 h 486745"/>
              <a:gd name="connsiteX587" fmla="*/ 319638 w 486688"/>
              <a:gd name="connsiteY587" fmla="*/ 58237 h 486745"/>
              <a:gd name="connsiteX588" fmla="*/ 330295 w 486688"/>
              <a:gd name="connsiteY588" fmla="*/ 53571 h 486745"/>
              <a:gd name="connsiteX589" fmla="*/ 327126 w 486688"/>
              <a:gd name="connsiteY589" fmla="*/ 51151 h 486745"/>
              <a:gd name="connsiteX590" fmla="*/ 326723 w 486688"/>
              <a:gd name="connsiteY590" fmla="*/ 50633 h 486745"/>
              <a:gd name="connsiteX591" fmla="*/ 309069 w 486688"/>
              <a:gd name="connsiteY591" fmla="*/ 45383 h 486745"/>
              <a:gd name="connsiteX592" fmla="*/ 313072 w 486688"/>
              <a:gd name="connsiteY592" fmla="*/ 48674 h 486745"/>
              <a:gd name="connsiteX593" fmla="*/ 300975 w 486688"/>
              <a:gd name="connsiteY593" fmla="*/ 53628 h 486745"/>
              <a:gd name="connsiteX594" fmla="*/ 290952 w 486688"/>
              <a:gd name="connsiteY594" fmla="*/ 59734 h 486745"/>
              <a:gd name="connsiteX595" fmla="*/ 303913 w 486688"/>
              <a:gd name="connsiteY595" fmla="*/ 55298 h 486745"/>
              <a:gd name="connsiteX596" fmla="*/ 299708 w 486688"/>
              <a:gd name="connsiteY596" fmla="*/ 62038 h 486745"/>
              <a:gd name="connsiteX597" fmla="*/ 294696 w 486688"/>
              <a:gd name="connsiteY597" fmla="*/ 72291 h 486745"/>
              <a:gd name="connsiteX598" fmla="*/ 312035 w 486688"/>
              <a:gd name="connsiteY598" fmla="*/ 61519 h 486745"/>
              <a:gd name="connsiteX599" fmla="*/ 302934 w 486688"/>
              <a:gd name="connsiteY599" fmla="*/ 69411 h 486745"/>
              <a:gd name="connsiteX600" fmla="*/ 293199 w 486688"/>
              <a:gd name="connsiteY600" fmla="*/ 77648 h 486745"/>
              <a:gd name="connsiteX601" fmla="*/ 288130 w 486688"/>
              <a:gd name="connsiteY601" fmla="*/ 84100 h 486745"/>
              <a:gd name="connsiteX602" fmla="*/ 286862 w 486688"/>
              <a:gd name="connsiteY602" fmla="*/ 80643 h 486745"/>
              <a:gd name="connsiteX603" fmla="*/ 277300 w 486688"/>
              <a:gd name="connsiteY603" fmla="*/ 83869 h 486745"/>
              <a:gd name="connsiteX604" fmla="*/ 279489 w 486688"/>
              <a:gd name="connsiteY604" fmla="*/ 77475 h 486745"/>
              <a:gd name="connsiteX605" fmla="*/ 291183 w 486688"/>
              <a:gd name="connsiteY605" fmla="*/ 69641 h 486745"/>
              <a:gd name="connsiteX606" fmla="*/ 294236 w 486688"/>
              <a:gd name="connsiteY606" fmla="*/ 63363 h 486745"/>
              <a:gd name="connsiteX607" fmla="*/ 288533 w 486688"/>
              <a:gd name="connsiteY607" fmla="*/ 58639 h 486745"/>
              <a:gd name="connsiteX608" fmla="*/ 296943 w 486688"/>
              <a:gd name="connsiteY608" fmla="*/ 53109 h 486745"/>
              <a:gd name="connsiteX609" fmla="*/ 309069 w 486688"/>
              <a:gd name="connsiteY609" fmla="*/ 45383 h 486745"/>
              <a:gd name="connsiteX610" fmla="*/ 219006 w 486688"/>
              <a:gd name="connsiteY610" fmla="*/ 39688 h 486745"/>
              <a:gd name="connsiteX611" fmla="*/ 225285 w 486688"/>
              <a:gd name="connsiteY611" fmla="*/ 42511 h 486745"/>
              <a:gd name="connsiteX612" fmla="*/ 218718 w 486688"/>
              <a:gd name="connsiteY612" fmla="*/ 56911 h 486745"/>
              <a:gd name="connsiteX613" fmla="*/ 209674 w 486688"/>
              <a:gd name="connsiteY613" fmla="*/ 67568 h 486745"/>
              <a:gd name="connsiteX614" fmla="*/ 219409 w 486688"/>
              <a:gd name="connsiteY614" fmla="*/ 43432 h 486745"/>
              <a:gd name="connsiteX615" fmla="*/ 203453 w 486688"/>
              <a:gd name="connsiteY615" fmla="*/ 44584 h 486745"/>
              <a:gd name="connsiteX616" fmla="*/ 205757 w 486688"/>
              <a:gd name="connsiteY616" fmla="*/ 43951 h 486745"/>
              <a:gd name="connsiteX617" fmla="*/ 208119 w 486688"/>
              <a:gd name="connsiteY617" fmla="*/ 43490 h 486745"/>
              <a:gd name="connsiteX618" fmla="*/ 211229 w 486688"/>
              <a:gd name="connsiteY618" fmla="*/ 41474 h 486745"/>
              <a:gd name="connsiteX619" fmla="*/ 219006 w 486688"/>
              <a:gd name="connsiteY619" fmla="*/ 39688 h 486745"/>
              <a:gd name="connsiteX620" fmla="*/ 235135 w 486688"/>
              <a:gd name="connsiteY620" fmla="*/ 21600 h 486745"/>
              <a:gd name="connsiteX621" fmla="*/ 111807 w 486688"/>
              <a:gd name="connsiteY621" fmla="*/ 64687 h 486745"/>
              <a:gd name="connsiteX622" fmla="*/ 96369 w 486688"/>
              <a:gd name="connsiteY622" fmla="*/ 77072 h 486745"/>
              <a:gd name="connsiteX623" fmla="*/ 38478 w 486688"/>
              <a:gd name="connsiteY623" fmla="*/ 158004 h 486745"/>
              <a:gd name="connsiteX624" fmla="*/ 61865 w 486688"/>
              <a:gd name="connsiteY624" fmla="*/ 370790 h 486745"/>
              <a:gd name="connsiteX625" fmla="*/ 252473 w 486688"/>
              <a:gd name="connsiteY625" fmla="*/ 465143 h 486745"/>
              <a:gd name="connsiteX626" fmla="*/ 375167 w 486688"/>
              <a:gd name="connsiteY626" fmla="*/ 421768 h 486745"/>
              <a:gd name="connsiteX627" fmla="*/ 379545 w 486688"/>
              <a:gd name="connsiteY627" fmla="*/ 418312 h 486745"/>
              <a:gd name="connsiteX628" fmla="*/ 404545 w 486688"/>
              <a:gd name="connsiteY628" fmla="*/ 395674 h 486745"/>
              <a:gd name="connsiteX629" fmla="*/ 409211 w 486688"/>
              <a:gd name="connsiteY629" fmla="*/ 390432 h 486745"/>
              <a:gd name="connsiteX630" fmla="*/ 417506 w 486688"/>
              <a:gd name="connsiteY630" fmla="*/ 380813 h 486745"/>
              <a:gd name="connsiteX631" fmla="*/ 465143 w 486688"/>
              <a:gd name="connsiteY631" fmla="*/ 234501 h 486745"/>
              <a:gd name="connsiteX632" fmla="*/ 364568 w 486688"/>
              <a:gd name="connsiteY632" fmla="*/ 57602 h 486745"/>
              <a:gd name="connsiteX633" fmla="*/ 235135 w 486688"/>
              <a:gd name="connsiteY633" fmla="*/ 21600 h 486745"/>
              <a:gd name="connsiteX634" fmla="*/ 235019 w 486688"/>
              <a:gd name="connsiteY634" fmla="*/ 19815 h 486745"/>
              <a:gd name="connsiteX635" fmla="*/ 365490 w 486688"/>
              <a:gd name="connsiteY635" fmla="*/ 56105 h 486745"/>
              <a:gd name="connsiteX636" fmla="*/ 466871 w 486688"/>
              <a:gd name="connsiteY636" fmla="*/ 234386 h 486745"/>
              <a:gd name="connsiteX637" fmla="*/ 418888 w 486688"/>
              <a:gd name="connsiteY637" fmla="*/ 381907 h 486745"/>
              <a:gd name="connsiteX638" fmla="*/ 410478 w 486688"/>
              <a:gd name="connsiteY638" fmla="*/ 391642 h 486745"/>
              <a:gd name="connsiteX639" fmla="*/ 405870 w 486688"/>
              <a:gd name="connsiteY639" fmla="*/ 396826 h 486745"/>
              <a:gd name="connsiteX640" fmla="*/ 380582 w 486688"/>
              <a:gd name="connsiteY640" fmla="*/ 419752 h 486745"/>
              <a:gd name="connsiteX641" fmla="*/ 376204 w 486688"/>
              <a:gd name="connsiteY641" fmla="*/ 423208 h 486745"/>
              <a:gd name="connsiteX642" fmla="*/ 252531 w 486688"/>
              <a:gd name="connsiteY642" fmla="*/ 466929 h 486745"/>
              <a:gd name="connsiteX643" fmla="*/ 242508 w 486688"/>
              <a:gd name="connsiteY643" fmla="*/ 467159 h 486745"/>
              <a:gd name="connsiteX644" fmla="*/ 60482 w 486688"/>
              <a:gd name="connsiteY644" fmla="*/ 371711 h 486745"/>
              <a:gd name="connsiteX645" fmla="*/ 36865 w 486688"/>
              <a:gd name="connsiteY645" fmla="*/ 157255 h 486745"/>
              <a:gd name="connsiteX646" fmla="*/ 95217 w 486688"/>
              <a:gd name="connsiteY646" fmla="*/ 75690 h 486745"/>
              <a:gd name="connsiteX647" fmla="*/ 110712 w 486688"/>
              <a:gd name="connsiteY647" fmla="*/ 63247 h 486745"/>
              <a:gd name="connsiteX648" fmla="*/ 235019 w 486688"/>
              <a:gd name="connsiteY648" fmla="*/ 19815 h 486745"/>
              <a:gd name="connsiteX649" fmla="*/ 230066 w 486688"/>
              <a:gd name="connsiteY649" fmla="*/ 9965 h 486745"/>
              <a:gd name="connsiteX650" fmla="*/ 101900 w 486688"/>
              <a:gd name="connsiteY650" fmla="*/ 57373 h 486745"/>
              <a:gd name="connsiteX651" fmla="*/ 71601 w 486688"/>
              <a:gd name="connsiteY651" fmla="*/ 84964 h 486745"/>
              <a:gd name="connsiteX652" fmla="*/ 46140 w 486688"/>
              <a:gd name="connsiteY652" fmla="*/ 118029 h 486745"/>
              <a:gd name="connsiteX653" fmla="*/ 9850 w 486688"/>
              <a:gd name="connsiteY653" fmla="*/ 256621 h 486745"/>
              <a:gd name="connsiteX654" fmla="*/ 63766 w 486688"/>
              <a:gd name="connsiteY654" fmla="*/ 392910 h 486745"/>
              <a:gd name="connsiteX655" fmla="*/ 100748 w 486688"/>
              <a:gd name="connsiteY655" fmla="*/ 428451 h 486745"/>
              <a:gd name="connsiteX656" fmla="*/ 256621 w 486688"/>
              <a:gd name="connsiteY656" fmla="*/ 476722 h 486745"/>
              <a:gd name="connsiteX657" fmla="*/ 476722 w 486688"/>
              <a:gd name="connsiteY657" fmla="*/ 230239 h 486745"/>
              <a:gd name="connsiteX658" fmla="*/ 230066 w 486688"/>
              <a:gd name="connsiteY658" fmla="*/ 9965 h 486745"/>
              <a:gd name="connsiteX659" fmla="*/ 232082 w 486688"/>
              <a:gd name="connsiteY659" fmla="*/ 0 h 486745"/>
              <a:gd name="connsiteX660" fmla="*/ 254490 w 486688"/>
              <a:gd name="connsiteY660" fmla="*/ 0 h 486745"/>
              <a:gd name="connsiteX661" fmla="*/ 346943 w 486688"/>
              <a:gd name="connsiteY661" fmla="*/ 23272 h 486745"/>
              <a:gd name="connsiteX662" fmla="*/ 421827 w 486688"/>
              <a:gd name="connsiteY662" fmla="*/ 78110 h 486745"/>
              <a:gd name="connsiteX663" fmla="*/ 441181 w 486688"/>
              <a:gd name="connsiteY663" fmla="*/ 102015 h 486745"/>
              <a:gd name="connsiteX664" fmla="*/ 478278 w 486688"/>
              <a:gd name="connsiteY664" fmla="*/ 179952 h 486745"/>
              <a:gd name="connsiteX665" fmla="*/ 483347 w 486688"/>
              <a:gd name="connsiteY665" fmla="*/ 203396 h 486745"/>
              <a:gd name="connsiteX666" fmla="*/ 486688 w 486688"/>
              <a:gd name="connsiteY666" fmla="*/ 229029 h 486745"/>
              <a:gd name="connsiteX667" fmla="*/ 486688 w 486688"/>
              <a:gd name="connsiteY667" fmla="*/ 256564 h 486745"/>
              <a:gd name="connsiteX668" fmla="*/ 483462 w 486688"/>
              <a:gd name="connsiteY668" fmla="*/ 282715 h 486745"/>
              <a:gd name="connsiteX669" fmla="*/ 306736 w 486688"/>
              <a:gd name="connsiteY669" fmla="*/ 478335 h 486745"/>
              <a:gd name="connsiteX670" fmla="*/ 283291 w 486688"/>
              <a:gd name="connsiteY670" fmla="*/ 483462 h 486745"/>
              <a:gd name="connsiteX671" fmla="*/ 257773 w 486688"/>
              <a:gd name="connsiteY671" fmla="*/ 486745 h 486745"/>
              <a:gd name="connsiteX672" fmla="*/ 232140 w 486688"/>
              <a:gd name="connsiteY672" fmla="*/ 486745 h 486745"/>
              <a:gd name="connsiteX673" fmla="*/ 205931 w 486688"/>
              <a:gd name="connsiteY673" fmla="*/ 483807 h 486745"/>
              <a:gd name="connsiteX674" fmla="*/ 181680 w 486688"/>
              <a:gd name="connsiteY674" fmla="*/ 478738 h 486745"/>
              <a:gd name="connsiteX675" fmla="*/ 138881 w 486688"/>
              <a:gd name="connsiteY675" fmla="*/ 462955 h 486745"/>
              <a:gd name="connsiteX676" fmla="*/ 60022 w 486688"/>
              <a:gd name="connsiteY676" fmla="*/ 403048 h 486745"/>
              <a:gd name="connsiteX677" fmla="*/ 56854 w 486688"/>
              <a:gd name="connsiteY677" fmla="*/ 399246 h 486745"/>
              <a:gd name="connsiteX678" fmla="*/ 50287 w 486688"/>
              <a:gd name="connsiteY678" fmla="*/ 391124 h 486745"/>
              <a:gd name="connsiteX679" fmla="*/ 22868 w 486688"/>
              <a:gd name="connsiteY679" fmla="*/ 346021 h 486745"/>
              <a:gd name="connsiteX680" fmla="*/ 2592 w 486688"/>
              <a:gd name="connsiteY680" fmla="*/ 278453 h 486745"/>
              <a:gd name="connsiteX681" fmla="*/ 0 w 486688"/>
              <a:gd name="connsiteY681" fmla="*/ 252704 h 486745"/>
              <a:gd name="connsiteX682" fmla="*/ 0 w 486688"/>
              <a:gd name="connsiteY682" fmla="*/ 230815 h 486745"/>
              <a:gd name="connsiteX683" fmla="*/ 3226 w 486688"/>
              <a:gd name="connsiteY683" fmla="*/ 204606 h 486745"/>
              <a:gd name="connsiteX684" fmla="*/ 8237 w 486688"/>
              <a:gd name="connsiteY684" fmla="*/ 180989 h 486745"/>
              <a:gd name="connsiteX685" fmla="*/ 58121 w 486688"/>
              <a:gd name="connsiteY685" fmla="*/ 85886 h 486745"/>
              <a:gd name="connsiteX686" fmla="*/ 83352 w 486688"/>
              <a:gd name="connsiteY686" fmla="*/ 60253 h 486745"/>
              <a:gd name="connsiteX687" fmla="*/ 206507 w 486688"/>
              <a:gd name="connsiteY687" fmla="*/ 2823 h 486745"/>
              <a:gd name="connsiteX688" fmla="*/ 232082 w 486688"/>
              <a:gd name="connsiteY688" fmla="*/ 0 h 486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</a:cxnLst>
            <a:rect l="l" t="t" r="r" b="b"/>
            <a:pathLst>
              <a:path w="486688" h="486745">
                <a:moveTo>
                  <a:pt x="204778" y="430927"/>
                </a:moveTo>
                <a:cubicBezTo>
                  <a:pt x="203597" y="431302"/>
                  <a:pt x="202704" y="432425"/>
                  <a:pt x="201566" y="433131"/>
                </a:cubicBezTo>
                <a:lnTo>
                  <a:pt x="201212" y="433108"/>
                </a:lnTo>
                <a:close/>
                <a:moveTo>
                  <a:pt x="217652" y="420898"/>
                </a:moveTo>
                <a:cubicBezTo>
                  <a:pt x="221483" y="421150"/>
                  <a:pt x="224594" y="423814"/>
                  <a:pt x="222463" y="427356"/>
                </a:cubicBezTo>
                <a:cubicBezTo>
                  <a:pt x="216357" y="426838"/>
                  <a:pt x="221944" y="423209"/>
                  <a:pt x="217336" y="422172"/>
                </a:cubicBezTo>
                <a:cubicBezTo>
                  <a:pt x="213995" y="421423"/>
                  <a:pt x="212440" y="425052"/>
                  <a:pt x="212094" y="427587"/>
                </a:cubicBezTo>
                <a:cubicBezTo>
                  <a:pt x="210942" y="436112"/>
                  <a:pt x="217221" y="438704"/>
                  <a:pt x="222117" y="432598"/>
                </a:cubicBezTo>
                <a:cubicBezTo>
                  <a:pt x="222175" y="435939"/>
                  <a:pt x="218373" y="439453"/>
                  <a:pt x="214110" y="438762"/>
                </a:cubicBezTo>
                <a:cubicBezTo>
                  <a:pt x="210020" y="438128"/>
                  <a:pt x="207947" y="433635"/>
                  <a:pt x="208523" y="428912"/>
                </a:cubicBezTo>
                <a:cubicBezTo>
                  <a:pt x="209271" y="422806"/>
                  <a:pt x="213822" y="420646"/>
                  <a:pt x="217652" y="420898"/>
                </a:cubicBezTo>
                <a:close/>
                <a:moveTo>
                  <a:pt x="249767" y="420156"/>
                </a:moveTo>
                <a:lnTo>
                  <a:pt x="249997" y="423036"/>
                </a:lnTo>
                <a:cubicBezTo>
                  <a:pt x="255815" y="418025"/>
                  <a:pt x="259962" y="419522"/>
                  <a:pt x="259847" y="429488"/>
                </a:cubicBezTo>
                <a:cubicBezTo>
                  <a:pt x="259732" y="439799"/>
                  <a:pt x="260538" y="435421"/>
                  <a:pt x="262266" y="438416"/>
                </a:cubicBezTo>
                <a:lnTo>
                  <a:pt x="254029" y="438359"/>
                </a:lnTo>
                <a:cubicBezTo>
                  <a:pt x="255066" y="436458"/>
                  <a:pt x="254260" y="437898"/>
                  <a:pt x="256506" y="436573"/>
                </a:cubicBezTo>
                <a:lnTo>
                  <a:pt x="255988" y="423324"/>
                </a:lnTo>
                <a:cubicBezTo>
                  <a:pt x="248326" y="421596"/>
                  <a:pt x="249248" y="431389"/>
                  <a:pt x="249939" y="434960"/>
                </a:cubicBezTo>
                <a:cubicBezTo>
                  <a:pt x="250803" y="439338"/>
                  <a:pt x="250803" y="435536"/>
                  <a:pt x="252359" y="438359"/>
                </a:cubicBezTo>
                <a:lnTo>
                  <a:pt x="244179" y="438416"/>
                </a:lnTo>
                <a:cubicBezTo>
                  <a:pt x="245619" y="435651"/>
                  <a:pt x="244985" y="438819"/>
                  <a:pt x="246195" y="435997"/>
                </a:cubicBezTo>
                <a:lnTo>
                  <a:pt x="246541" y="425455"/>
                </a:lnTo>
                <a:cubicBezTo>
                  <a:pt x="246253" y="423785"/>
                  <a:pt x="246771" y="424822"/>
                  <a:pt x="245734" y="423612"/>
                </a:cubicBezTo>
                <a:lnTo>
                  <a:pt x="244409" y="422575"/>
                </a:lnTo>
                <a:cubicBezTo>
                  <a:pt x="244294" y="422460"/>
                  <a:pt x="244064" y="422345"/>
                  <a:pt x="243891" y="422230"/>
                </a:cubicBezTo>
                <a:close/>
                <a:moveTo>
                  <a:pt x="269524" y="419349"/>
                </a:moveTo>
                <a:cubicBezTo>
                  <a:pt x="269812" y="422460"/>
                  <a:pt x="270043" y="433807"/>
                  <a:pt x="271943" y="435823"/>
                </a:cubicBezTo>
                <a:lnTo>
                  <a:pt x="273614" y="437206"/>
                </a:lnTo>
                <a:lnTo>
                  <a:pt x="265319" y="437782"/>
                </a:lnTo>
                <a:cubicBezTo>
                  <a:pt x="268142" y="434671"/>
                  <a:pt x="267738" y="437897"/>
                  <a:pt x="267047" y="428162"/>
                </a:cubicBezTo>
                <a:cubicBezTo>
                  <a:pt x="266644" y="422460"/>
                  <a:pt x="266126" y="423324"/>
                  <a:pt x="264973" y="422344"/>
                </a:cubicBezTo>
                <a:lnTo>
                  <a:pt x="263879" y="421596"/>
                </a:lnTo>
                <a:close/>
                <a:moveTo>
                  <a:pt x="199766" y="419255"/>
                </a:moveTo>
                <a:cubicBezTo>
                  <a:pt x="198053" y="419104"/>
                  <a:pt x="196166" y="420559"/>
                  <a:pt x="195389" y="423208"/>
                </a:cubicBezTo>
                <a:lnTo>
                  <a:pt x="203107" y="424936"/>
                </a:lnTo>
                <a:cubicBezTo>
                  <a:pt x="203021" y="421163"/>
                  <a:pt x="201480" y="419406"/>
                  <a:pt x="199766" y="419255"/>
                </a:cubicBezTo>
                <a:close/>
                <a:moveTo>
                  <a:pt x="199291" y="418096"/>
                </a:moveTo>
                <a:cubicBezTo>
                  <a:pt x="202848" y="418082"/>
                  <a:pt x="206074" y="420818"/>
                  <a:pt x="205642" y="426665"/>
                </a:cubicBezTo>
                <a:lnTo>
                  <a:pt x="194179" y="424706"/>
                </a:lnTo>
                <a:cubicBezTo>
                  <a:pt x="193776" y="428565"/>
                  <a:pt x="194525" y="431388"/>
                  <a:pt x="196886" y="432828"/>
                </a:cubicBezTo>
                <a:lnTo>
                  <a:pt x="201212" y="433108"/>
                </a:lnTo>
                <a:lnTo>
                  <a:pt x="195921" y="436342"/>
                </a:lnTo>
                <a:cubicBezTo>
                  <a:pt x="192624" y="435262"/>
                  <a:pt x="189974" y="431561"/>
                  <a:pt x="190953" y="426031"/>
                </a:cubicBezTo>
                <a:cubicBezTo>
                  <a:pt x="191846" y="420876"/>
                  <a:pt x="195734" y="418111"/>
                  <a:pt x="199291" y="418096"/>
                </a:cubicBezTo>
                <a:close/>
                <a:moveTo>
                  <a:pt x="283241" y="416627"/>
                </a:moveTo>
                <a:cubicBezTo>
                  <a:pt x="287050" y="415979"/>
                  <a:pt x="290780" y="417880"/>
                  <a:pt x="289455" y="421135"/>
                </a:cubicBezTo>
                <a:cubicBezTo>
                  <a:pt x="288187" y="421941"/>
                  <a:pt x="290952" y="421941"/>
                  <a:pt x="287899" y="421653"/>
                </a:cubicBezTo>
                <a:cubicBezTo>
                  <a:pt x="284443" y="421365"/>
                  <a:pt x="287554" y="418024"/>
                  <a:pt x="283118" y="418139"/>
                </a:cubicBezTo>
                <a:cubicBezTo>
                  <a:pt x="277588" y="418254"/>
                  <a:pt x="278625" y="431042"/>
                  <a:pt x="284558" y="431618"/>
                </a:cubicBezTo>
                <a:cubicBezTo>
                  <a:pt x="288879" y="432079"/>
                  <a:pt x="288706" y="429545"/>
                  <a:pt x="290549" y="427010"/>
                </a:cubicBezTo>
                <a:cubicBezTo>
                  <a:pt x="291989" y="436227"/>
                  <a:pt x="278222" y="438876"/>
                  <a:pt x="276552" y="427413"/>
                </a:cubicBezTo>
                <a:cubicBezTo>
                  <a:pt x="275544" y="420472"/>
                  <a:pt x="279432" y="417275"/>
                  <a:pt x="283241" y="416627"/>
                </a:cubicBezTo>
                <a:close/>
                <a:moveTo>
                  <a:pt x="229892" y="411515"/>
                </a:moveTo>
                <a:lnTo>
                  <a:pt x="230296" y="423669"/>
                </a:lnTo>
                <a:cubicBezTo>
                  <a:pt x="232600" y="421596"/>
                  <a:pt x="237899" y="418543"/>
                  <a:pt x="239743" y="424015"/>
                </a:cubicBezTo>
                <a:cubicBezTo>
                  <a:pt x="240722" y="426837"/>
                  <a:pt x="239915" y="433865"/>
                  <a:pt x="240376" y="435766"/>
                </a:cubicBezTo>
                <a:cubicBezTo>
                  <a:pt x="240837" y="437724"/>
                  <a:pt x="240779" y="436860"/>
                  <a:pt x="241010" y="437264"/>
                </a:cubicBezTo>
                <a:lnTo>
                  <a:pt x="242623" y="438704"/>
                </a:lnTo>
                <a:lnTo>
                  <a:pt x="234155" y="438704"/>
                </a:lnTo>
                <a:cubicBezTo>
                  <a:pt x="235134" y="437436"/>
                  <a:pt x="237784" y="439049"/>
                  <a:pt x="236862" y="427356"/>
                </a:cubicBezTo>
                <a:cubicBezTo>
                  <a:pt x="236344" y="421135"/>
                  <a:pt x="232657" y="423496"/>
                  <a:pt x="230238" y="425397"/>
                </a:cubicBezTo>
                <a:cubicBezTo>
                  <a:pt x="230008" y="433001"/>
                  <a:pt x="229144" y="435939"/>
                  <a:pt x="232427" y="438416"/>
                </a:cubicBezTo>
                <a:cubicBezTo>
                  <a:pt x="232542" y="438473"/>
                  <a:pt x="232773" y="438588"/>
                  <a:pt x="232888" y="438704"/>
                </a:cubicBezTo>
                <a:lnTo>
                  <a:pt x="224305" y="438704"/>
                </a:lnTo>
                <a:cubicBezTo>
                  <a:pt x="224420" y="438588"/>
                  <a:pt x="224708" y="438243"/>
                  <a:pt x="224766" y="438358"/>
                </a:cubicBezTo>
                <a:cubicBezTo>
                  <a:pt x="224823" y="438416"/>
                  <a:pt x="225918" y="437897"/>
                  <a:pt x="226552" y="436284"/>
                </a:cubicBezTo>
                <a:cubicBezTo>
                  <a:pt x="226609" y="436054"/>
                  <a:pt x="228107" y="417045"/>
                  <a:pt x="225630" y="414453"/>
                </a:cubicBezTo>
                <a:cubicBezTo>
                  <a:pt x="225515" y="414338"/>
                  <a:pt x="225342" y="414222"/>
                  <a:pt x="225227" y="414107"/>
                </a:cubicBezTo>
                <a:lnTo>
                  <a:pt x="224305" y="413473"/>
                </a:lnTo>
                <a:close/>
                <a:moveTo>
                  <a:pt x="189167" y="411285"/>
                </a:moveTo>
                <a:lnTo>
                  <a:pt x="187612" y="416239"/>
                </a:lnTo>
                <a:lnTo>
                  <a:pt x="190953" y="418197"/>
                </a:lnTo>
                <a:cubicBezTo>
                  <a:pt x="189801" y="419292"/>
                  <a:pt x="190838" y="419234"/>
                  <a:pt x="186863" y="418313"/>
                </a:cubicBezTo>
                <a:cubicBezTo>
                  <a:pt x="185941" y="421366"/>
                  <a:pt x="182831" y="428163"/>
                  <a:pt x="183177" y="431158"/>
                </a:cubicBezTo>
                <a:lnTo>
                  <a:pt x="186690" y="431331"/>
                </a:lnTo>
                <a:cubicBezTo>
                  <a:pt x="185538" y="433808"/>
                  <a:pt x="183465" y="434211"/>
                  <a:pt x="180700" y="433001"/>
                </a:cubicBezTo>
                <a:cubicBezTo>
                  <a:pt x="177647" y="429488"/>
                  <a:pt x="182024" y="421942"/>
                  <a:pt x="183522" y="417679"/>
                </a:cubicBezTo>
                <a:lnTo>
                  <a:pt x="181448" y="415548"/>
                </a:lnTo>
                <a:cubicBezTo>
                  <a:pt x="186518" y="413877"/>
                  <a:pt x="185884" y="412783"/>
                  <a:pt x="189167" y="411285"/>
                </a:cubicBezTo>
                <a:close/>
                <a:moveTo>
                  <a:pt x="265722" y="410939"/>
                </a:moveTo>
                <a:cubicBezTo>
                  <a:pt x="266701" y="410766"/>
                  <a:pt x="268833" y="410536"/>
                  <a:pt x="268833" y="411688"/>
                </a:cubicBezTo>
                <a:cubicBezTo>
                  <a:pt x="268833" y="411688"/>
                  <a:pt x="270042" y="415202"/>
                  <a:pt x="265895" y="413934"/>
                </a:cubicBezTo>
                <a:close/>
                <a:moveTo>
                  <a:pt x="164111" y="406043"/>
                </a:moveTo>
                <a:lnTo>
                  <a:pt x="171369" y="409326"/>
                </a:lnTo>
                <a:lnTo>
                  <a:pt x="168661" y="410306"/>
                </a:lnTo>
                <a:lnTo>
                  <a:pt x="168604" y="421365"/>
                </a:lnTo>
                <a:lnTo>
                  <a:pt x="173615" y="416930"/>
                </a:lnTo>
                <a:cubicBezTo>
                  <a:pt x="178223" y="412783"/>
                  <a:pt x="175286" y="413647"/>
                  <a:pt x="176322" y="411630"/>
                </a:cubicBezTo>
                <a:cubicBezTo>
                  <a:pt x="178396" y="412725"/>
                  <a:pt x="179087" y="412610"/>
                  <a:pt x="180643" y="414165"/>
                </a:cubicBezTo>
                <a:cubicBezTo>
                  <a:pt x="176207" y="416469"/>
                  <a:pt x="172290" y="420847"/>
                  <a:pt x="169180" y="423670"/>
                </a:cubicBezTo>
                <a:cubicBezTo>
                  <a:pt x="163247" y="429027"/>
                  <a:pt x="161864" y="432828"/>
                  <a:pt x="155355" y="430351"/>
                </a:cubicBezTo>
                <a:cubicBezTo>
                  <a:pt x="153742" y="421826"/>
                  <a:pt x="162037" y="433059"/>
                  <a:pt x="165032" y="425052"/>
                </a:cubicBezTo>
                <a:cubicBezTo>
                  <a:pt x="166300" y="421711"/>
                  <a:pt x="165032" y="408520"/>
                  <a:pt x="164111" y="406043"/>
                </a:cubicBezTo>
                <a:close/>
                <a:moveTo>
                  <a:pt x="147334" y="394500"/>
                </a:moveTo>
                <a:cubicBezTo>
                  <a:pt x="144669" y="393960"/>
                  <a:pt x="140867" y="395818"/>
                  <a:pt x="138592" y="400801"/>
                </a:cubicBezTo>
                <a:cubicBezTo>
                  <a:pt x="134099" y="410535"/>
                  <a:pt x="145389" y="410535"/>
                  <a:pt x="149249" y="402586"/>
                </a:cubicBezTo>
                <a:cubicBezTo>
                  <a:pt x="151524" y="397978"/>
                  <a:pt x="149998" y="395040"/>
                  <a:pt x="147334" y="394500"/>
                </a:cubicBezTo>
                <a:close/>
                <a:moveTo>
                  <a:pt x="161173" y="394177"/>
                </a:moveTo>
                <a:lnTo>
                  <a:pt x="165320" y="395156"/>
                </a:lnTo>
                <a:cubicBezTo>
                  <a:pt x="166876" y="395847"/>
                  <a:pt x="166069" y="395502"/>
                  <a:pt x="166876" y="396020"/>
                </a:cubicBezTo>
                <a:lnTo>
                  <a:pt x="155355" y="413359"/>
                </a:lnTo>
                <a:cubicBezTo>
                  <a:pt x="152993" y="416700"/>
                  <a:pt x="153396" y="415893"/>
                  <a:pt x="154491" y="419407"/>
                </a:cubicBezTo>
                <a:cubicBezTo>
                  <a:pt x="152705" y="418601"/>
                  <a:pt x="149364" y="416354"/>
                  <a:pt x="147809" y="414799"/>
                </a:cubicBezTo>
                <a:cubicBezTo>
                  <a:pt x="147924" y="414741"/>
                  <a:pt x="148097" y="414626"/>
                  <a:pt x="148155" y="414741"/>
                </a:cubicBezTo>
                <a:cubicBezTo>
                  <a:pt x="148155" y="414741"/>
                  <a:pt x="150056" y="415375"/>
                  <a:pt x="152417" y="411803"/>
                </a:cubicBezTo>
                <a:lnTo>
                  <a:pt x="162037" y="397115"/>
                </a:lnTo>
                <a:close/>
                <a:moveTo>
                  <a:pt x="146592" y="392988"/>
                </a:moveTo>
                <a:cubicBezTo>
                  <a:pt x="150761" y="393945"/>
                  <a:pt x="153943" y="397690"/>
                  <a:pt x="151899" y="403681"/>
                </a:cubicBezTo>
                <a:cubicBezTo>
                  <a:pt x="148327" y="414222"/>
                  <a:pt x="131046" y="410881"/>
                  <a:pt x="135367" y="399015"/>
                </a:cubicBezTo>
                <a:cubicBezTo>
                  <a:pt x="137267" y="393859"/>
                  <a:pt x="142423" y="392030"/>
                  <a:pt x="146592" y="392988"/>
                </a:cubicBezTo>
                <a:close/>
                <a:moveTo>
                  <a:pt x="330525" y="388186"/>
                </a:moveTo>
                <a:cubicBezTo>
                  <a:pt x="327702" y="393889"/>
                  <a:pt x="328336" y="391585"/>
                  <a:pt x="334903" y="403508"/>
                </a:cubicBezTo>
                <a:cubicBezTo>
                  <a:pt x="338705" y="410363"/>
                  <a:pt x="336919" y="415202"/>
                  <a:pt x="331216" y="418312"/>
                </a:cubicBezTo>
                <a:cubicBezTo>
                  <a:pt x="321366" y="423669"/>
                  <a:pt x="318716" y="414856"/>
                  <a:pt x="313359" y="405525"/>
                </a:cubicBezTo>
                <a:cubicBezTo>
                  <a:pt x="310249" y="400167"/>
                  <a:pt x="309327" y="402817"/>
                  <a:pt x="307311" y="401608"/>
                </a:cubicBezTo>
                <a:cubicBezTo>
                  <a:pt x="310422" y="400398"/>
                  <a:pt x="313993" y="397114"/>
                  <a:pt x="316988" y="396884"/>
                </a:cubicBezTo>
                <a:cubicBezTo>
                  <a:pt x="313475" y="400859"/>
                  <a:pt x="314396" y="399476"/>
                  <a:pt x="320156" y="409845"/>
                </a:cubicBezTo>
                <a:cubicBezTo>
                  <a:pt x="322288" y="413762"/>
                  <a:pt x="325226" y="420444"/>
                  <a:pt x="331907" y="415663"/>
                </a:cubicBezTo>
                <a:cubicBezTo>
                  <a:pt x="338762" y="410824"/>
                  <a:pt x="332253" y="403048"/>
                  <a:pt x="328451" y="395962"/>
                </a:cubicBezTo>
                <a:cubicBezTo>
                  <a:pt x="327818" y="394695"/>
                  <a:pt x="327299" y="393716"/>
                  <a:pt x="326378" y="393255"/>
                </a:cubicBezTo>
                <a:cubicBezTo>
                  <a:pt x="324650" y="392333"/>
                  <a:pt x="324189" y="393428"/>
                  <a:pt x="322806" y="392506"/>
                </a:cubicBezTo>
                <a:close/>
                <a:moveTo>
                  <a:pt x="344891" y="386328"/>
                </a:moveTo>
                <a:cubicBezTo>
                  <a:pt x="346611" y="385824"/>
                  <a:pt x="348584" y="386804"/>
                  <a:pt x="350341" y="389454"/>
                </a:cubicBezTo>
                <a:cubicBezTo>
                  <a:pt x="355929" y="397806"/>
                  <a:pt x="351954" y="396135"/>
                  <a:pt x="358348" y="398785"/>
                </a:cubicBezTo>
                <a:cubicBezTo>
                  <a:pt x="356793" y="400340"/>
                  <a:pt x="353279" y="402587"/>
                  <a:pt x="351032" y="402760"/>
                </a:cubicBezTo>
                <a:cubicBezTo>
                  <a:pt x="354028" y="400283"/>
                  <a:pt x="351436" y="397979"/>
                  <a:pt x="349765" y="394868"/>
                </a:cubicBezTo>
                <a:cubicBezTo>
                  <a:pt x="348498" y="392564"/>
                  <a:pt x="347115" y="388013"/>
                  <a:pt x="343544" y="390030"/>
                </a:cubicBezTo>
                <a:cubicBezTo>
                  <a:pt x="339339" y="392334"/>
                  <a:pt x="344984" y="402241"/>
                  <a:pt x="348037" y="403566"/>
                </a:cubicBezTo>
                <a:cubicBezTo>
                  <a:pt x="348210" y="403624"/>
                  <a:pt x="348440" y="403681"/>
                  <a:pt x="348555" y="403739"/>
                </a:cubicBezTo>
                <a:cubicBezTo>
                  <a:pt x="349304" y="404027"/>
                  <a:pt x="349708" y="404200"/>
                  <a:pt x="349996" y="404257"/>
                </a:cubicBezTo>
                <a:lnTo>
                  <a:pt x="342680" y="408232"/>
                </a:lnTo>
                <a:cubicBezTo>
                  <a:pt x="344984" y="404833"/>
                  <a:pt x="343198" y="403912"/>
                  <a:pt x="341125" y="400110"/>
                </a:cubicBezTo>
                <a:cubicBezTo>
                  <a:pt x="340491" y="398958"/>
                  <a:pt x="340030" y="397748"/>
                  <a:pt x="339166" y="396481"/>
                </a:cubicBezTo>
                <a:cubicBezTo>
                  <a:pt x="337611" y="394235"/>
                  <a:pt x="336747" y="394811"/>
                  <a:pt x="335422" y="393947"/>
                </a:cubicBezTo>
                <a:cubicBezTo>
                  <a:pt x="336459" y="392622"/>
                  <a:pt x="337381" y="391412"/>
                  <a:pt x="338417" y="390030"/>
                </a:cubicBezTo>
                <a:lnTo>
                  <a:pt x="340952" y="392103"/>
                </a:lnTo>
                <a:cubicBezTo>
                  <a:pt x="341701" y="388820"/>
                  <a:pt x="343170" y="386832"/>
                  <a:pt x="344891" y="386328"/>
                </a:cubicBezTo>
                <a:close/>
                <a:moveTo>
                  <a:pt x="357023" y="377875"/>
                </a:moveTo>
                <a:cubicBezTo>
                  <a:pt x="360364" y="380986"/>
                  <a:pt x="362899" y="388474"/>
                  <a:pt x="366873" y="390432"/>
                </a:cubicBezTo>
                <a:cubicBezTo>
                  <a:pt x="367046" y="390548"/>
                  <a:pt x="367219" y="390605"/>
                  <a:pt x="367392" y="390663"/>
                </a:cubicBezTo>
                <a:cubicBezTo>
                  <a:pt x="367565" y="390778"/>
                  <a:pt x="367737" y="390836"/>
                  <a:pt x="367910" y="390893"/>
                </a:cubicBezTo>
                <a:cubicBezTo>
                  <a:pt x="368083" y="391008"/>
                  <a:pt x="368371" y="391066"/>
                  <a:pt x="368544" y="391066"/>
                </a:cubicBezTo>
                <a:cubicBezTo>
                  <a:pt x="368659" y="391124"/>
                  <a:pt x="368889" y="391181"/>
                  <a:pt x="369062" y="391297"/>
                </a:cubicBezTo>
                <a:cubicBezTo>
                  <a:pt x="366931" y="392333"/>
                  <a:pt x="364800" y="394810"/>
                  <a:pt x="362092" y="395271"/>
                </a:cubicBezTo>
                <a:cubicBezTo>
                  <a:pt x="363936" y="392449"/>
                  <a:pt x="363014" y="391988"/>
                  <a:pt x="360998" y="389165"/>
                </a:cubicBezTo>
                <a:cubicBezTo>
                  <a:pt x="359212" y="386688"/>
                  <a:pt x="358406" y="385191"/>
                  <a:pt x="356793" y="382886"/>
                </a:cubicBezTo>
                <a:cubicBezTo>
                  <a:pt x="353221" y="382080"/>
                  <a:pt x="354546" y="383923"/>
                  <a:pt x="353567" y="382714"/>
                </a:cubicBezTo>
                <a:cubicBezTo>
                  <a:pt x="354719" y="380237"/>
                  <a:pt x="355237" y="379200"/>
                  <a:pt x="357023" y="377875"/>
                </a:cubicBezTo>
                <a:close/>
                <a:moveTo>
                  <a:pt x="138074" y="373036"/>
                </a:moveTo>
                <a:cubicBezTo>
                  <a:pt x="135713" y="374189"/>
                  <a:pt x="130067" y="380871"/>
                  <a:pt x="129146" y="382771"/>
                </a:cubicBezTo>
                <a:cubicBezTo>
                  <a:pt x="131623" y="386285"/>
                  <a:pt x="137383" y="390490"/>
                  <a:pt x="141991" y="385997"/>
                </a:cubicBezTo>
                <a:cubicBezTo>
                  <a:pt x="147636" y="380525"/>
                  <a:pt x="141588" y="374649"/>
                  <a:pt x="138074" y="373036"/>
                </a:cubicBezTo>
                <a:close/>
                <a:moveTo>
                  <a:pt x="350456" y="371423"/>
                </a:moveTo>
                <a:cubicBezTo>
                  <a:pt x="354085" y="369810"/>
                  <a:pt x="355237" y="374591"/>
                  <a:pt x="351090" y="374706"/>
                </a:cubicBezTo>
                <a:cubicBezTo>
                  <a:pt x="349650" y="373209"/>
                  <a:pt x="349189" y="373670"/>
                  <a:pt x="350456" y="371423"/>
                </a:cubicBezTo>
                <a:close/>
                <a:moveTo>
                  <a:pt x="133120" y="367449"/>
                </a:moveTo>
                <a:cubicBezTo>
                  <a:pt x="134388" y="367852"/>
                  <a:pt x="148443" y="376550"/>
                  <a:pt x="146888" y="384615"/>
                </a:cubicBezTo>
                <a:cubicBezTo>
                  <a:pt x="146139" y="388359"/>
                  <a:pt x="142164" y="391239"/>
                  <a:pt x="137556" y="390375"/>
                </a:cubicBezTo>
                <a:cubicBezTo>
                  <a:pt x="132948" y="389511"/>
                  <a:pt x="131508" y="385940"/>
                  <a:pt x="127303" y="383923"/>
                </a:cubicBezTo>
                <a:cubicBezTo>
                  <a:pt x="123040" y="391527"/>
                  <a:pt x="118144" y="390721"/>
                  <a:pt x="121715" y="395790"/>
                </a:cubicBezTo>
                <a:cubicBezTo>
                  <a:pt x="119699" y="395847"/>
                  <a:pt x="114515" y="392045"/>
                  <a:pt x="114630" y="389396"/>
                </a:cubicBezTo>
                <a:cubicBezTo>
                  <a:pt x="116012" y="390375"/>
                  <a:pt x="115782" y="390317"/>
                  <a:pt x="118028" y="390548"/>
                </a:cubicBezTo>
                <a:cubicBezTo>
                  <a:pt x="123558" y="380986"/>
                  <a:pt x="137556" y="372633"/>
                  <a:pt x="133120" y="367449"/>
                </a:cubicBezTo>
                <a:close/>
                <a:moveTo>
                  <a:pt x="379370" y="362259"/>
                </a:moveTo>
                <a:lnTo>
                  <a:pt x="379514" y="363296"/>
                </a:lnTo>
                <a:lnTo>
                  <a:pt x="379257" y="363532"/>
                </a:lnTo>
                <a:close/>
                <a:moveTo>
                  <a:pt x="375686" y="361343"/>
                </a:moveTo>
                <a:cubicBezTo>
                  <a:pt x="375110" y="368083"/>
                  <a:pt x="379085" y="373958"/>
                  <a:pt x="380237" y="381043"/>
                </a:cubicBezTo>
                <a:cubicBezTo>
                  <a:pt x="373267" y="379258"/>
                  <a:pt x="369523" y="373958"/>
                  <a:pt x="361516" y="373440"/>
                </a:cubicBezTo>
                <a:cubicBezTo>
                  <a:pt x="362438" y="372518"/>
                  <a:pt x="362783" y="371884"/>
                  <a:pt x="363935" y="370905"/>
                </a:cubicBezTo>
                <a:cubicBezTo>
                  <a:pt x="365145" y="369868"/>
                  <a:pt x="366182" y="369292"/>
                  <a:pt x="367449" y="368313"/>
                </a:cubicBezTo>
                <a:cubicBezTo>
                  <a:pt x="367795" y="368947"/>
                  <a:pt x="365318" y="372000"/>
                  <a:pt x="377126" y="375974"/>
                </a:cubicBezTo>
                <a:lnTo>
                  <a:pt x="373958" y="365318"/>
                </a:lnTo>
                <a:lnTo>
                  <a:pt x="371193" y="365087"/>
                </a:lnTo>
                <a:cubicBezTo>
                  <a:pt x="373325" y="363359"/>
                  <a:pt x="373094" y="362553"/>
                  <a:pt x="375686" y="361343"/>
                </a:cubicBezTo>
                <a:close/>
                <a:moveTo>
                  <a:pt x="388762" y="356332"/>
                </a:moveTo>
                <a:lnTo>
                  <a:pt x="380755" y="365030"/>
                </a:lnTo>
                <a:cubicBezTo>
                  <a:pt x="386227" y="369120"/>
                  <a:pt x="393427" y="368947"/>
                  <a:pt x="391238" y="359788"/>
                </a:cubicBezTo>
                <a:cubicBezTo>
                  <a:pt x="398266" y="362783"/>
                  <a:pt x="390259" y="378509"/>
                  <a:pt x="380236" y="368486"/>
                </a:cubicBezTo>
                <a:lnTo>
                  <a:pt x="379514" y="363296"/>
                </a:lnTo>
                <a:lnTo>
                  <a:pt x="385536" y="357772"/>
                </a:lnTo>
                <a:cubicBezTo>
                  <a:pt x="382858" y="356389"/>
                  <a:pt x="380899" y="356303"/>
                  <a:pt x="379805" y="357325"/>
                </a:cubicBezTo>
                <a:lnTo>
                  <a:pt x="379370" y="362259"/>
                </a:lnTo>
                <a:lnTo>
                  <a:pt x="378624" y="356900"/>
                </a:lnTo>
                <a:cubicBezTo>
                  <a:pt x="380640" y="353869"/>
                  <a:pt x="384615" y="352674"/>
                  <a:pt x="388762" y="356332"/>
                </a:cubicBezTo>
                <a:close/>
                <a:moveTo>
                  <a:pt x="97521" y="350917"/>
                </a:moveTo>
                <a:lnTo>
                  <a:pt x="101611" y="353740"/>
                </a:lnTo>
                <a:lnTo>
                  <a:pt x="100920" y="356274"/>
                </a:lnTo>
                <a:cubicBezTo>
                  <a:pt x="100920" y="356332"/>
                  <a:pt x="100804" y="356447"/>
                  <a:pt x="100804" y="356562"/>
                </a:cubicBezTo>
                <a:cubicBezTo>
                  <a:pt x="103109" y="357599"/>
                  <a:pt x="105125" y="357714"/>
                  <a:pt x="105989" y="360018"/>
                </a:cubicBezTo>
                <a:cubicBezTo>
                  <a:pt x="107083" y="363302"/>
                  <a:pt x="105125" y="365203"/>
                  <a:pt x="103569" y="366355"/>
                </a:cubicBezTo>
                <a:lnTo>
                  <a:pt x="96311" y="371712"/>
                </a:lnTo>
                <a:cubicBezTo>
                  <a:pt x="95217" y="373094"/>
                  <a:pt x="96139" y="371827"/>
                  <a:pt x="95505" y="373152"/>
                </a:cubicBezTo>
                <a:lnTo>
                  <a:pt x="94871" y="374822"/>
                </a:lnTo>
                <a:cubicBezTo>
                  <a:pt x="94814" y="374995"/>
                  <a:pt x="94756" y="375225"/>
                  <a:pt x="94641" y="375398"/>
                </a:cubicBezTo>
                <a:lnTo>
                  <a:pt x="90378" y="368486"/>
                </a:lnTo>
                <a:cubicBezTo>
                  <a:pt x="93489" y="368832"/>
                  <a:pt x="89687" y="368832"/>
                  <a:pt x="92279" y="368947"/>
                </a:cubicBezTo>
                <a:cubicBezTo>
                  <a:pt x="95159" y="369062"/>
                  <a:pt x="93489" y="369292"/>
                  <a:pt x="98673" y="365721"/>
                </a:cubicBezTo>
                <a:cubicBezTo>
                  <a:pt x="100574" y="364454"/>
                  <a:pt x="104952" y="361977"/>
                  <a:pt x="101957" y="358981"/>
                </a:cubicBezTo>
                <a:cubicBezTo>
                  <a:pt x="98270" y="355295"/>
                  <a:pt x="90148" y="363532"/>
                  <a:pt x="90148" y="363532"/>
                </a:cubicBezTo>
                <a:cubicBezTo>
                  <a:pt x="88017" y="366412"/>
                  <a:pt x="90148" y="364742"/>
                  <a:pt x="89514" y="367161"/>
                </a:cubicBezTo>
                <a:cubicBezTo>
                  <a:pt x="87613" y="364972"/>
                  <a:pt x="86173" y="362553"/>
                  <a:pt x="84618" y="360076"/>
                </a:cubicBezTo>
                <a:cubicBezTo>
                  <a:pt x="89111" y="361113"/>
                  <a:pt x="89284" y="359845"/>
                  <a:pt x="92970" y="357253"/>
                </a:cubicBezTo>
                <a:cubicBezTo>
                  <a:pt x="93834" y="356620"/>
                  <a:pt x="95966" y="355180"/>
                  <a:pt x="96542" y="354488"/>
                </a:cubicBezTo>
                <a:cubicBezTo>
                  <a:pt x="99537" y="350687"/>
                  <a:pt x="94814" y="353164"/>
                  <a:pt x="97521" y="350917"/>
                </a:cubicBezTo>
                <a:close/>
                <a:moveTo>
                  <a:pt x="82610" y="344473"/>
                </a:moveTo>
                <a:cubicBezTo>
                  <a:pt x="80860" y="344307"/>
                  <a:pt x="79319" y="345214"/>
                  <a:pt x="78628" y="347922"/>
                </a:cubicBezTo>
                <a:cubicBezTo>
                  <a:pt x="80011" y="350514"/>
                  <a:pt x="80183" y="350283"/>
                  <a:pt x="82891" y="351147"/>
                </a:cubicBezTo>
                <a:lnTo>
                  <a:pt x="87845" y="347461"/>
                </a:lnTo>
                <a:cubicBezTo>
                  <a:pt x="86318" y="345877"/>
                  <a:pt x="84360" y="344638"/>
                  <a:pt x="82610" y="344473"/>
                </a:cubicBezTo>
                <a:close/>
                <a:moveTo>
                  <a:pt x="391527" y="340663"/>
                </a:moveTo>
                <a:cubicBezTo>
                  <a:pt x="392219" y="339597"/>
                  <a:pt x="393428" y="339395"/>
                  <a:pt x="395214" y="340893"/>
                </a:cubicBezTo>
                <a:cubicBezTo>
                  <a:pt x="394638" y="345041"/>
                  <a:pt x="395098" y="341988"/>
                  <a:pt x="392161" y="344465"/>
                </a:cubicBezTo>
                <a:cubicBezTo>
                  <a:pt x="392391" y="348094"/>
                  <a:pt x="394465" y="349304"/>
                  <a:pt x="396539" y="350916"/>
                </a:cubicBezTo>
                <a:cubicBezTo>
                  <a:pt x="399476" y="353221"/>
                  <a:pt x="399880" y="354776"/>
                  <a:pt x="403739" y="352817"/>
                </a:cubicBezTo>
                <a:cubicBezTo>
                  <a:pt x="402529" y="356389"/>
                  <a:pt x="400571" y="356734"/>
                  <a:pt x="399015" y="359960"/>
                </a:cubicBezTo>
                <a:lnTo>
                  <a:pt x="398439" y="358117"/>
                </a:lnTo>
                <a:cubicBezTo>
                  <a:pt x="397633" y="355352"/>
                  <a:pt x="393486" y="352011"/>
                  <a:pt x="390951" y="350168"/>
                </a:cubicBezTo>
                <a:cubicBezTo>
                  <a:pt x="388705" y="348555"/>
                  <a:pt x="388762" y="349188"/>
                  <a:pt x="386458" y="350168"/>
                </a:cubicBezTo>
                <a:lnTo>
                  <a:pt x="388013" y="344695"/>
                </a:lnTo>
                <a:lnTo>
                  <a:pt x="390951" y="345617"/>
                </a:lnTo>
                <a:cubicBezTo>
                  <a:pt x="390663" y="343658"/>
                  <a:pt x="390836" y="341728"/>
                  <a:pt x="391527" y="340663"/>
                </a:cubicBezTo>
                <a:close/>
                <a:moveTo>
                  <a:pt x="90580" y="338726"/>
                </a:moveTo>
                <a:cubicBezTo>
                  <a:pt x="92827" y="339684"/>
                  <a:pt x="95131" y="342161"/>
                  <a:pt x="95391" y="345214"/>
                </a:cubicBezTo>
                <a:cubicBezTo>
                  <a:pt x="95679" y="348728"/>
                  <a:pt x="93605" y="349304"/>
                  <a:pt x="91416" y="350744"/>
                </a:cubicBezTo>
                <a:cubicBezTo>
                  <a:pt x="89400" y="352127"/>
                  <a:pt x="87441" y="353740"/>
                  <a:pt x="85310" y="355122"/>
                </a:cubicBezTo>
                <a:cubicBezTo>
                  <a:pt x="85656" y="357541"/>
                  <a:pt x="84849" y="355410"/>
                  <a:pt x="87096" y="357599"/>
                </a:cubicBezTo>
                <a:cubicBezTo>
                  <a:pt x="79838" y="358233"/>
                  <a:pt x="82603" y="355007"/>
                  <a:pt x="81739" y="352933"/>
                </a:cubicBezTo>
                <a:cubicBezTo>
                  <a:pt x="80702" y="350571"/>
                  <a:pt x="76612" y="352242"/>
                  <a:pt x="76842" y="347173"/>
                </a:cubicBezTo>
                <a:cubicBezTo>
                  <a:pt x="77015" y="344062"/>
                  <a:pt x="79780" y="342334"/>
                  <a:pt x="83294" y="343256"/>
                </a:cubicBezTo>
                <a:cubicBezTo>
                  <a:pt x="86232" y="344062"/>
                  <a:pt x="87729" y="346251"/>
                  <a:pt x="90667" y="347000"/>
                </a:cubicBezTo>
                <a:cubicBezTo>
                  <a:pt x="91762" y="345963"/>
                  <a:pt x="94584" y="344005"/>
                  <a:pt x="92050" y="341643"/>
                </a:cubicBezTo>
                <a:cubicBezTo>
                  <a:pt x="89169" y="338936"/>
                  <a:pt x="89803" y="343602"/>
                  <a:pt x="86116" y="341355"/>
                </a:cubicBezTo>
                <a:cubicBezTo>
                  <a:pt x="86145" y="338331"/>
                  <a:pt x="88334" y="337769"/>
                  <a:pt x="90580" y="338726"/>
                </a:cubicBezTo>
                <a:close/>
                <a:moveTo>
                  <a:pt x="412782" y="333405"/>
                </a:moveTo>
                <a:cubicBezTo>
                  <a:pt x="419579" y="338532"/>
                  <a:pt x="413243" y="342622"/>
                  <a:pt x="410017" y="346020"/>
                </a:cubicBezTo>
                <a:cubicBezTo>
                  <a:pt x="407137" y="344408"/>
                  <a:pt x="406331" y="343601"/>
                  <a:pt x="405928" y="341815"/>
                </a:cubicBezTo>
                <a:cubicBezTo>
                  <a:pt x="412725" y="344292"/>
                  <a:pt x="415605" y="339857"/>
                  <a:pt x="412667" y="337438"/>
                </a:cubicBezTo>
                <a:cubicBezTo>
                  <a:pt x="409211" y="335191"/>
                  <a:pt x="406907" y="339742"/>
                  <a:pt x="400743" y="338762"/>
                </a:cubicBezTo>
                <a:lnTo>
                  <a:pt x="401254" y="335040"/>
                </a:lnTo>
                <a:lnTo>
                  <a:pt x="406230" y="334463"/>
                </a:lnTo>
                <a:cubicBezTo>
                  <a:pt x="407814" y="333650"/>
                  <a:pt x="409528" y="332771"/>
                  <a:pt x="412782" y="333405"/>
                </a:cubicBezTo>
                <a:close/>
                <a:moveTo>
                  <a:pt x="401770" y="331290"/>
                </a:moveTo>
                <a:lnTo>
                  <a:pt x="401254" y="335040"/>
                </a:lnTo>
                <a:lnTo>
                  <a:pt x="400455" y="335133"/>
                </a:lnTo>
                <a:close/>
                <a:moveTo>
                  <a:pt x="89284" y="327753"/>
                </a:moveTo>
                <a:cubicBezTo>
                  <a:pt x="90076" y="327890"/>
                  <a:pt x="90868" y="328826"/>
                  <a:pt x="91012" y="329373"/>
                </a:cubicBezTo>
                <a:cubicBezTo>
                  <a:pt x="91243" y="330352"/>
                  <a:pt x="91070" y="330640"/>
                  <a:pt x="90955" y="331562"/>
                </a:cubicBezTo>
                <a:cubicBezTo>
                  <a:pt x="87902" y="332368"/>
                  <a:pt x="86519" y="332887"/>
                  <a:pt x="83812" y="331274"/>
                </a:cubicBezTo>
                <a:lnTo>
                  <a:pt x="87556" y="330928"/>
                </a:lnTo>
                <a:cubicBezTo>
                  <a:pt x="87700" y="328278"/>
                  <a:pt x="88492" y="327616"/>
                  <a:pt x="89284" y="327753"/>
                </a:cubicBezTo>
                <a:close/>
                <a:moveTo>
                  <a:pt x="403969" y="326781"/>
                </a:moveTo>
                <a:cubicBezTo>
                  <a:pt x="405697" y="330064"/>
                  <a:pt x="406216" y="327933"/>
                  <a:pt x="407252" y="331044"/>
                </a:cubicBezTo>
                <a:cubicBezTo>
                  <a:pt x="405323" y="330439"/>
                  <a:pt x="403335" y="330165"/>
                  <a:pt x="401975" y="330691"/>
                </a:cubicBezTo>
                <a:lnTo>
                  <a:pt x="401770" y="331290"/>
                </a:lnTo>
                <a:lnTo>
                  <a:pt x="402183" y="328279"/>
                </a:lnTo>
                <a:cubicBezTo>
                  <a:pt x="402356" y="328163"/>
                  <a:pt x="402817" y="327645"/>
                  <a:pt x="402990" y="327530"/>
                </a:cubicBezTo>
                <a:close/>
                <a:moveTo>
                  <a:pt x="409845" y="314512"/>
                </a:moveTo>
                <a:cubicBezTo>
                  <a:pt x="418197" y="318256"/>
                  <a:pt x="419292" y="324593"/>
                  <a:pt x="425801" y="322404"/>
                </a:cubicBezTo>
                <a:cubicBezTo>
                  <a:pt x="424649" y="325226"/>
                  <a:pt x="423094" y="326493"/>
                  <a:pt x="421827" y="329258"/>
                </a:cubicBezTo>
                <a:lnTo>
                  <a:pt x="420905" y="327242"/>
                </a:lnTo>
                <a:cubicBezTo>
                  <a:pt x="419695" y="324938"/>
                  <a:pt x="412092" y="319523"/>
                  <a:pt x="410709" y="319639"/>
                </a:cubicBezTo>
                <a:lnTo>
                  <a:pt x="409787" y="319927"/>
                </a:lnTo>
                <a:cubicBezTo>
                  <a:pt x="409672" y="319984"/>
                  <a:pt x="409442" y="320157"/>
                  <a:pt x="409327" y="320215"/>
                </a:cubicBezTo>
                <a:lnTo>
                  <a:pt x="408405" y="320964"/>
                </a:lnTo>
                <a:close/>
                <a:moveTo>
                  <a:pt x="73213" y="311747"/>
                </a:moveTo>
                <a:lnTo>
                  <a:pt x="77246" y="315722"/>
                </a:lnTo>
                <a:cubicBezTo>
                  <a:pt x="75345" y="317738"/>
                  <a:pt x="71773" y="318775"/>
                  <a:pt x="69124" y="320157"/>
                </a:cubicBezTo>
                <a:cubicBezTo>
                  <a:pt x="67856" y="320791"/>
                  <a:pt x="65955" y="321540"/>
                  <a:pt x="64861" y="322173"/>
                </a:cubicBezTo>
                <a:cubicBezTo>
                  <a:pt x="61808" y="323959"/>
                  <a:pt x="63709" y="323383"/>
                  <a:pt x="62730" y="325687"/>
                </a:cubicBezTo>
                <a:cubicBezTo>
                  <a:pt x="61232" y="323959"/>
                  <a:pt x="59792" y="320848"/>
                  <a:pt x="59331" y="318141"/>
                </a:cubicBezTo>
                <a:cubicBezTo>
                  <a:pt x="62269" y="320503"/>
                  <a:pt x="61981" y="319754"/>
                  <a:pt x="67511" y="317104"/>
                </a:cubicBezTo>
                <a:cubicBezTo>
                  <a:pt x="68547" y="316586"/>
                  <a:pt x="70967" y="315664"/>
                  <a:pt x="71773" y="315030"/>
                </a:cubicBezTo>
                <a:cubicBezTo>
                  <a:pt x="75287" y="312208"/>
                  <a:pt x="70679" y="312093"/>
                  <a:pt x="73213" y="311747"/>
                </a:cubicBezTo>
                <a:close/>
                <a:moveTo>
                  <a:pt x="84330" y="310306"/>
                </a:moveTo>
                <a:lnTo>
                  <a:pt x="84791" y="313359"/>
                </a:lnTo>
                <a:lnTo>
                  <a:pt x="81277" y="313475"/>
                </a:lnTo>
                <a:cubicBezTo>
                  <a:pt x="80932" y="310882"/>
                  <a:pt x="80989" y="308693"/>
                  <a:pt x="84330" y="310306"/>
                </a:cubicBezTo>
                <a:close/>
                <a:moveTo>
                  <a:pt x="413186" y="300111"/>
                </a:moveTo>
                <a:cubicBezTo>
                  <a:pt x="415087" y="300802"/>
                  <a:pt x="415836" y="301724"/>
                  <a:pt x="417737" y="302761"/>
                </a:cubicBezTo>
                <a:lnTo>
                  <a:pt x="418485" y="302012"/>
                </a:lnTo>
                <a:cubicBezTo>
                  <a:pt x="418543" y="301897"/>
                  <a:pt x="419061" y="301378"/>
                  <a:pt x="419177" y="301263"/>
                </a:cubicBezTo>
                <a:cubicBezTo>
                  <a:pt x="420674" y="299938"/>
                  <a:pt x="419292" y="300572"/>
                  <a:pt x="420790" y="300226"/>
                </a:cubicBezTo>
                <a:cubicBezTo>
                  <a:pt x="421020" y="302588"/>
                  <a:pt x="420559" y="301263"/>
                  <a:pt x="419580" y="304028"/>
                </a:cubicBezTo>
                <a:cubicBezTo>
                  <a:pt x="421596" y="305929"/>
                  <a:pt x="427356" y="310480"/>
                  <a:pt x="430236" y="311056"/>
                </a:cubicBezTo>
                <a:lnTo>
                  <a:pt x="430812" y="310019"/>
                </a:lnTo>
                <a:cubicBezTo>
                  <a:pt x="430870" y="309904"/>
                  <a:pt x="430985" y="309616"/>
                  <a:pt x="431043" y="309500"/>
                </a:cubicBezTo>
                <a:cubicBezTo>
                  <a:pt x="431504" y="308406"/>
                  <a:pt x="431100" y="308867"/>
                  <a:pt x="431677" y="307772"/>
                </a:cubicBezTo>
                <a:cubicBezTo>
                  <a:pt x="433981" y="310537"/>
                  <a:pt x="433635" y="318486"/>
                  <a:pt x="424073" y="311574"/>
                </a:cubicBezTo>
                <a:cubicBezTo>
                  <a:pt x="421769" y="309846"/>
                  <a:pt x="419580" y="308521"/>
                  <a:pt x="417794" y="306908"/>
                </a:cubicBezTo>
                <a:lnTo>
                  <a:pt x="415490" y="308694"/>
                </a:lnTo>
                <a:cubicBezTo>
                  <a:pt x="415087" y="305065"/>
                  <a:pt x="414223" y="302358"/>
                  <a:pt x="413186" y="300111"/>
                </a:cubicBezTo>
                <a:close/>
                <a:moveTo>
                  <a:pt x="70448" y="278279"/>
                </a:moveTo>
                <a:lnTo>
                  <a:pt x="74710" y="289339"/>
                </a:lnTo>
                <a:cubicBezTo>
                  <a:pt x="71542" y="287668"/>
                  <a:pt x="74998" y="288244"/>
                  <a:pt x="70966" y="287841"/>
                </a:cubicBezTo>
                <a:cubicBezTo>
                  <a:pt x="69756" y="289972"/>
                  <a:pt x="67567" y="292449"/>
                  <a:pt x="66531" y="294696"/>
                </a:cubicBezTo>
                <a:cubicBezTo>
                  <a:pt x="69468" y="295790"/>
                  <a:pt x="72061" y="297115"/>
                  <a:pt x="75344" y="297115"/>
                </a:cubicBezTo>
                <a:lnTo>
                  <a:pt x="75805" y="294293"/>
                </a:lnTo>
                <a:cubicBezTo>
                  <a:pt x="77475" y="296078"/>
                  <a:pt x="78685" y="299995"/>
                  <a:pt x="79318" y="302645"/>
                </a:cubicBezTo>
                <a:cubicBezTo>
                  <a:pt x="77130" y="301781"/>
                  <a:pt x="78685" y="302127"/>
                  <a:pt x="76611" y="300629"/>
                </a:cubicBezTo>
                <a:cubicBezTo>
                  <a:pt x="74422" y="299131"/>
                  <a:pt x="67395" y="296942"/>
                  <a:pt x="64918" y="296366"/>
                </a:cubicBezTo>
                <a:lnTo>
                  <a:pt x="57602" y="307138"/>
                </a:lnTo>
                <a:cubicBezTo>
                  <a:pt x="56969" y="308348"/>
                  <a:pt x="57199" y="308060"/>
                  <a:pt x="56796" y="309097"/>
                </a:cubicBezTo>
                <a:lnTo>
                  <a:pt x="55932" y="311343"/>
                </a:lnTo>
                <a:cubicBezTo>
                  <a:pt x="55874" y="311516"/>
                  <a:pt x="55759" y="311746"/>
                  <a:pt x="55644" y="311919"/>
                </a:cubicBezTo>
                <a:lnTo>
                  <a:pt x="52245" y="301493"/>
                </a:lnTo>
                <a:lnTo>
                  <a:pt x="54895" y="303336"/>
                </a:lnTo>
                <a:cubicBezTo>
                  <a:pt x="56911" y="301378"/>
                  <a:pt x="60194" y="297288"/>
                  <a:pt x="61174" y="295041"/>
                </a:cubicBezTo>
                <a:lnTo>
                  <a:pt x="51669" y="291873"/>
                </a:lnTo>
                <a:lnTo>
                  <a:pt x="50229" y="294753"/>
                </a:lnTo>
                <a:cubicBezTo>
                  <a:pt x="48731" y="292968"/>
                  <a:pt x="47579" y="288936"/>
                  <a:pt x="46888" y="286401"/>
                </a:cubicBezTo>
                <a:cubicBezTo>
                  <a:pt x="48098" y="286977"/>
                  <a:pt x="52130" y="291528"/>
                  <a:pt x="62786" y="293429"/>
                </a:cubicBezTo>
                <a:cubicBezTo>
                  <a:pt x="63823" y="291297"/>
                  <a:pt x="65667" y="289051"/>
                  <a:pt x="67279" y="286862"/>
                </a:cubicBezTo>
                <a:cubicBezTo>
                  <a:pt x="70044" y="283002"/>
                  <a:pt x="69008" y="281505"/>
                  <a:pt x="70448" y="278279"/>
                </a:cubicBezTo>
                <a:close/>
                <a:moveTo>
                  <a:pt x="426549" y="278222"/>
                </a:moveTo>
                <a:lnTo>
                  <a:pt x="433289" y="286978"/>
                </a:lnTo>
                <a:cubicBezTo>
                  <a:pt x="436400" y="289973"/>
                  <a:pt x="437494" y="291586"/>
                  <a:pt x="440720" y="294927"/>
                </a:cubicBezTo>
                <a:cubicBezTo>
                  <a:pt x="442909" y="297173"/>
                  <a:pt x="445846" y="305526"/>
                  <a:pt x="440720" y="304547"/>
                </a:cubicBezTo>
                <a:cubicBezTo>
                  <a:pt x="437552" y="303913"/>
                  <a:pt x="440317" y="301148"/>
                  <a:pt x="440605" y="299650"/>
                </a:cubicBezTo>
                <a:cubicBezTo>
                  <a:pt x="441065" y="297231"/>
                  <a:pt x="439107" y="295906"/>
                  <a:pt x="438012" y="294178"/>
                </a:cubicBezTo>
                <a:cubicBezTo>
                  <a:pt x="431849" y="293775"/>
                  <a:pt x="424245" y="293602"/>
                  <a:pt x="419061" y="295618"/>
                </a:cubicBezTo>
                <a:lnTo>
                  <a:pt x="421941" y="288303"/>
                </a:lnTo>
                <a:cubicBezTo>
                  <a:pt x="421941" y="288303"/>
                  <a:pt x="422056" y="290779"/>
                  <a:pt x="426665" y="290895"/>
                </a:cubicBezTo>
                <a:cubicBezTo>
                  <a:pt x="429084" y="290952"/>
                  <a:pt x="431734" y="290895"/>
                  <a:pt x="434095" y="290491"/>
                </a:cubicBezTo>
                <a:cubicBezTo>
                  <a:pt x="432598" y="288879"/>
                  <a:pt x="431446" y="287323"/>
                  <a:pt x="429890" y="285480"/>
                </a:cubicBezTo>
                <a:cubicBezTo>
                  <a:pt x="425973" y="280872"/>
                  <a:pt x="426434" y="283406"/>
                  <a:pt x="424648" y="283061"/>
                </a:cubicBezTo>
                <a:close/>
                <a:moveTo>
                  <a:pt x="404372" y="174940"/>
                </a:moveTo>
                <a:cubicBezTo>
                  <a:pt x="408404" y="175113"/>
                  <a:pt x="413128" y="180527"/>
                  <a:pt x="416757" y="182889"/>
                </a:cubicBezTo>
                <a:cubicBezTo>
                  <a:pt x="421135" y="185769"/>
                  <a:pt x="426780" y="187785"/>
                  <a:pt x="425973" y="194122"/>
                </a:cubicBezTo>
                <a:cubicBezTo>
                  <a:pt x="420789" y="193661"/>
                  <a:pt x="417218" y="190205"/>
                  <a:pt x="413473" y="188189"/>
                </a:cubicBezTo>
                <a:cubicBezTo>
                  <a:pt x="412840" y="185481"/>
                  <a:pt x="415317" y="188938"/>
                  <a:pt x="413589" y="186576"/>
                </a:cubicBezTo>
                <a:cubicBezTo>
                  <a:pt x="413128" y="185942"/>
                  <a:pt x="411976" y="185481"/>
                  <a:pt x="410881" y="185539"/>
                </a:cubicBezTo>
                <a:cubicBezTo>
                  <a:pt x="407022" y="185769"/>
                  <a:pt x="397345" y="196887"/>
                  <a:pt x="394061" y="193834"/>
                </a:cubicBezTo>
                <a:cubicBezTo>
                  <a:pt x="393082" y="192912"/>
                  <a:pt x="392967" y="179203"/>
                  <a:pt x="394061" y="177878"/>
                </a:cubicBezTo>
                <a:cubicBezTo>
                  <a:pt x="395098" y="179260"/>
                  <a:pt x="396308" y="184790"/>
                  <a:pt x="397345" y="186921"/>
                </a:cubicBezTo>
                <a:cubicBezTo>
                  <a:pt x="400455" y="187037"/>
                  <a:pt x="404718" y="185654"/>
                  <a:pt x="407195" y="184041"/>
                </a:cubicBezTo>
                <a:cubicBezTo>
                  <a:pt x="407368" y="179030"/>
                  <a:pt x="403623" y="181104"/>
                  <a:pt x="404372" y="174940"/>
                </a:cubicBezTo>
                <a:close/>
                <a:moveTo>
                  <a:pt x="396020" y="159617"/>
                </a:moveTo>
                <a:cubicBezTo>
                  <a:pt x="399649" y="159617"/>
                  <a:pt x="398901" y="160999"/>
                  <a:pt x="404776" y="165550"/>
                </a:cubicBezTo>
                <a:cubicBezTo>
                  <a:pt x="414050" y="172693"/>
                  <a:pt x="429257" y="177474"/>
                  <a:pt x="429200" y="184444"/>
                </a:cubicBezTo>
                <a:cubicBezTo>
                  <a:pt x="427529" y="185078"/>
                  <a:pt x="426377" y="185078"/>
                  <a:pt x="423497" y="183810"/>
                </a:cubicBezTo>
                <a:cubicBezTo>
                  <a:pt x="423324" y="183753"/>
                  <a:pt x="421250" y="182716"/>
                  <a:pt x="421193" y="182658"/>
                </a:cubicBezTo>
                <a:cubicBezTo>
                  <a:pt x="421078" y="182601"/>
                  <a:pt x="420041" y="181737"/>
                  <a:pt x="419983" y="181679"/>
                </a:cubicBezTo>
                <a:cubicBezTo>
                  <a:pt x="418831" y="180469"/>
                  <a:pt x="419926" y="182025"/>
                  <a:pt x="418889" y="180239"/>
                </a:cubicBezTo>
                <a:cubicBezTo>
                  <a:pt x="421538" y="180584"/>
                  <a:pt x="422748" y="181449"/>
                  <a:pt x="424591" y="180584"/>
                </a:cubicBezTo>
                <a:cubicBezTo>
                  <a:pt x="423612" y="178396"/>
                  <a:pt x="411861" y="173269"/>
                  <a:pt x="408866" y="171944"/>
                </a:cubicBezTo>
                <a:cubicBezTo>
                  <a:pt x="402702" y="169237"/>
                  <a:pt x="395272" y="168488"/>
                  <a:pt x="396020" y="159617"/>
                </a:cubicBezTo>
                <a:close/>
                <a:moveTo>
                  <a:pt x="420904" y="159214"/>
                </a:moveTo>
                <a:cubicBezTo>
                  <a:pt x="421883" y="163477"/>
                  <a:pt x="418197" y="163534"/>
                  <a:pt x="423266" y="165032"/>
                </a:cubicBezTo>
                <a:cubicBezTo>
                  <a:pt x="425743" y="163362"/>
                  <a:pt x="424936" y="160942"/>
                  <a:pt x="428681" y="159848"/>
                </a:cubicBezTo>
                <a:cubicBezTo>
                  <a:pt x="430466" y="162901"/>
                  <a:pt x="428047" y="163650"/>
                  <a:pt x="428277" y="167855"/>
                </a:cubicBezTo>
                <a:cubicBezTo>
                  <a:pt x="430178" y="168719"/>
                  <a:pt x="431733" y="169525"/>
                  <a:pt x="434498" y="169467"/>
                </a:cubicBezTo>
                <a:lnTo>
                  <a:pt x="433692" y="168776"/>
                </a:lnTo>
                <a:cubicBezTo>
                  <a:pt x="431273" y="166587"/>
                  <a:pt x="432540" y="168488"/>
                  <a:pt x="431445" y="166587"/>
                </a:cubicBezTo>
                <a:cubicBezTo>
                  <a:pt x="432252" y="165666"/>
                  <a:pt x="432886" y="164744"/>
                  <a:pt x="433692" y="163650"/>
                </a:cubicBezTo>
                <a:cubicBezTo>
                  <a:pt x="438070" y="165838"/>
                  <a:pt x="433692" y="167739"/>
                  <a:pt x="444982" y="168373"/>
                </a:cubicBezTo>
                <a:cubicBezTo>
                  <a:pt x="446653" y="168488"/>
                  <a:pt x="448669" y="168488"/>
                  <a:pt x="449994" y="169525"/>
                </a:cubicBezTo>
                <a:cubicBezTo>
                  <a:pt x="448496" y="173327"/>
                  <a:pt x="446077" y="171368"/>
                  <a:pt x="439913" y="170908"/>
                </a:cubicBezTo>
                <a:cubicBezTo>
                  <a:pt x="440547" y="177359"/>
                  <a:pt x="448323" y="175516"/>
                  <a:pt x="446768" y="181967"/>
                </a:cubicBezTo>
                <a:cubicBezTo>
                  <a:pt x="443657" y="183407"/>
                  <a:pt x="436630" y="182543"/>
                  <a:pt x="433519" y="181564"/>
                </a:cubicBezTo>
                <a:cubicBezTo>
                  <a:pt x="431157" y="180758"/>
                  <a:pt x="431273" y="181046"/>
                  <a:pt x="430754" y="178511"/>
                </a:cubicBezTo>
                <a:cubicBezTo>
                  <a:pt x="435938" y="176034"/>
                  <a:pt x="437091" y="180297"/>
                  <a:pt x="444118" y="179836"/>
                </a:cubicBezTo>
                <a:cubicBezTo>
                  <a:pt x="443657" y="175285"/>
                  <a:pt x="435478" y="172751"/>
                  <a:pt x="430409" y="173154"/>
                </a:cubicBezTo>
                <a:cubicBezTo>
                  <a:pt x="429429" y="175055"/>
                  <a:pt x="430005" y="175804"/>
                  <a:pt x="427471" y="176495"/>
                </a:cubicBezTo>
                <a:cubicBezTo>
                  <a:pt x="426434" y="175343"/>
                  <a:pt x="426780" y="174825"/>
                  <a:pt x="426261" y="173615"/>
                </a:cubicBezTo>
                <a:cubicBezTo>
                  <a:pt x="425570" y="172060"/>
                  <a:pt x="426319" y="173096"/>
                  <a:pt x="425455" y="172232"/>
                </a:cubicBezTo>
                <a:cubicBezTo>
                  <a:pt x="424303" y="171080"/>
                  <a:pt x="422863" y="171599"/>
                  <a:pt x="421135" y="170159"/>
                </a:cubicBezTo>
                <a:cubicBezTo>
                  <a:pt x="421307" y="170043"/>
                  <a:pt x="421538" y="169871"/>
                  <a:pt x="421653" y="170043"/>
                </a:cubicBezTo>
                <a:cubicBezTo>
                  <a:pt x="421711" y="170216"/>
                  <a:pt x="422056" y="169986"/>
                  <a:pt x="422171" y="169928"/>
                </a:cubicBezTo>
                <a:lnTo>
                  <a:pt x="425340" y="168719"/>
                </a:lnTo>
                <a:cubicBezTo>
                  <a:pt x="422171" y="166126"/>
                  <a:pt x="418024" y="166991"/>
                  <a:pt x="415259" y="164917"/>
                </a:cubicBezTo>
                <a:cubicBezTo>
                  <a:pt x="415259" y="162209"/>
                  <a:pt x="418312" y="159099"/>
                  <a:pt x="420904" y="159214"/>
                </a:cubicBezTo>
                <a:close/>
                <a:moveTo>
                  <a:pt x="76957" y="158522"/>
                </a:moveTo>
                <a:cubicBezTo>
                  <a:pt x="75748" y="163361"/>
                  <a:pt x="77418" y="164974"/>
                  <a:pt x="79146" y="168430"/>
                </a:cubicBezTo>
                <a:cubicBezTo>
                  <a:pt x="80644" y="171656"/>
                  <a:pt x="81450" y="174018"/>
                  <a:pt x="84849" y="172693"/>
                </a:cubicBezTo>
                <a:cubicBezTo>
                  <a:pt x="85483" y="169467"/>
                  <a:pt x="79837" y="158926"/>
                  <a:pt x="76957" y="158522"/>
                </a:cubicBezTo>
                <a:close/>
                <a:moveTo>
                  <a:pt x="64169" y="154260"/>
                </a:moveTo>
                <a:cubicBezTo>
                  <a:pt x="62787" y="155930"/>
                  <a:pt x="63133" y="157025"/>
                  <a:pt x="63305" y="159617"/>
                </a:cubicBezTo>
                <a:cubicBezTo>
                  <a:pt x="65379" y="159502"/>
                  <a:pt x="66243" y="160078"/>
                  <a:pt x="66128" y="157831"/>
                </a:cubicBezTo>
                <a:cubicBezTo>
                  <a:pt x="66013" y="156218"/>
                  <a:pt x="65091" y="155066"/>
                  <a:pt x="64169" y="154260"/>
                </a:cubicBezTo>
                <a:close/>
                <a:moveTo>
                  <a:pt x="64968" y="134775"/>
                </a:moveTo>
                <a:cubicBezTo>
                  <a:pt x="66632" y="134588"/>
                  <a:pt x="68057" y="136172"/>
                  <a:pt x="67453" y="141242"/>
                </a:cubicBezTo>
                <a:cubicBezTo>
                  <a:pt x="66589" y="148615"/>
                  <a:pt x="66877" y="150976"/>
                  <a:pt x="66992" y="158350"/>
                </a:cubicBezTo>
                <a:cubicBezTo>
                  <a:pt x="69872" y="158177"/>
                  <a:pt x="69066" y="157716"/>
                  <a:pt x="71139" y="158983"/>
                </a:cubicBezTo>
                <a:cubicBezTo>
                  <a:pt x="72867" y="160020"/>
                  <a:pt x="71024" y="159386"/>
                  <a:pt x="72579" y="160193"/>
                </a:cubicBezTo>
                <a:lnTo>
                  <a:pt x="74135" y="160423"/>
                </a:lnTo>
                <a:cubicBezTo>
                  <a:pt x="76151" y="155066"/>
                  <a:pt x="71658" y="151207"/>
                  <a:pt x="81220" y="151783"/>
                </a:cubicBezTo>
                <a:cubicBezTo>
                  <a:pt x="82890" y="154951"/>
                  <a:pt x="84849" y="158465"/>
                  <a:pt x="86807" y="162094"/>
                </a:cubicBezTo>
                <a:cubicBezTo>
                  <a:pt x="88305" y="164859"/>
                  <a:pt x="92452" y="170101"/>
                  <a:pt x="90552" y="172578"/>
                </a:cubicBezTo>
                <a:cubicBezTo>
                  <a:pt x="88190" y="175631"/>
                  <a:pt x="80183" y="172866"/>
                  <a:pt x="85828" y="179087"/>
                </a:cubicBezTo>
                <a:cubicBezTo>
                  <a:pt x="90609" y="177877"/>
                  <a:pt x="87038" y="174248"/>
                  <a:pt x="92683" y="174363"/>
                </a:cubicBezTo>
                <a:cubicBezTo>
                  <a:pt x="93835" y="176610"/>
                  <a:pt x="93432" y="179490"/>
                  <a:pt x="93317" y="182543"/>
                </a:cubicBezTo>
                <a:cubicBezTo>
                  <a:pt x="91070" y="180757"/>
                  <a:pt x="93374" y="181448"/>
                  <a:pt x="90667" y="180700"/>
                </a:cubicBezTo>
                <a:lnTo>
                  <a:pt x="88881" y="184847"/>
                </a:lnTo>
                <a:cubicBezTo>
                  <a:pt x="84273" y="184962"/>
                  <a:pt x="84849" y="182716"/>
                  <a:pt x="82314" y="180296"/>
                </a:cubicBezTo>
                <a:cubicBezTo>
                  <a:pt x="80529" y="180584"/>
                  <a:pt x="78858" y="180872"/>
                  <a:pt x="77418" y="181909"/>
                </a:cubicBezTo>
                <a:lnTo>
                  <a:pt x="77418" y="188706"/>
                </a:lnTo>
                <a:cubicBezTo>
                  <a:pt x="82142" y="190722"/>
                  <a:pt x="87441" y="189052"/>
                  <a:pt x="86404" y="195734"/>
                </a:cubicBezTo>
                <a:cubicBezTo>
                  <a:pt x="80989" y="197750"/>
                  <a:pt x="74596" y="191587"/>
                  <a:pt x="72003" y="188937"/>
                </a:cubicBezTo>
                <a:lnTo>
                  <a:pt x="75287" y="187670"/>
                </a:lnTo>
                <a:cubicBezTo>
                  <a:pt x="75229" y="183522"/>
                  <a:pt x="75805" y="180584"/>
                  <a:pt x="73040" y="178683"/>
                </a:cubicBezTo>
                <a:cubicBezTo>
                  <a:pt x="70967" y="177243"/>
                  <a:pt x="67683" y="176552"/>
                  <a:pt x="67395" y="174018"/>
                </a:cubicBezTo>
                <a:cubicBezTo>
                  <a:pt x="70160" y="173154"/>
                  <a:pt x="78225" y="174421"/>
                  <a:pt x="73155" y="167451"/>
                </a:cubicBezTo>
                <a:cubicBezTo>
                  <a:pt x="70563" y="163880"/>
                  <a:pt x="66243" y="163419"/>
                  <a:pt x="62326" y="164801"/>
                </a:cubicBezTo>
                <a:lnTo>
                  <a:pt x="61404" y="169928"/>
                </a:lnTo>
                <a:lnTo>
                  <a:pt x="56105" y="170043"/>
                </a:lnTo>
                <a:lnTo>
                  <a:pt x="60713" y="147751"/>
                </a:lnTo>
                <a:cubicBezTo>
                  <a:pt x="61116" y="144871"/>
                  <a:pt x="60656" y="141472"/>
                  <a:pt x="61059" y="138937"/>
                </a:cubicBezTo>
                <a:cubicBezTo>
                  <a:pt x="61404" y="136921"/>
                  <a:pt x="63305" y="134962"/>
                  <a:pt x="64968" y="134775"/>
                </a:cubicBezTo>
                <a:close/>
                <a:moveTo>
                  <a:pt x="369580" y="124076"/>
                </a:moveTo>
                <a:cubicBezTo>
                  <a:pt x="372978" y="135021"/>
                  <a:pt x="364165" y="135251"/>
                  <a:pt x="364741" y="129030"/>
                </a:cubicBezTo>
                <a:lnTo>
                  <a:pt x="367276" y="128281"/>
                </a:lnTo>
                <a:cubicBezTo>
                  <a:pt x="367967" y="123730"/>
                  <a:pt x="367794" y="124652"/>
                  <a:pt x="369580" y="124076"/>
                </a:cubicBezTo>
                <a:close/>
                <a:moveTo>
                  <a:pt x="242624" y="108409"/>
                </a:moveTo>
                <a:cubicBezTo>
                  <a:pt x="288360" y="107602"/>
                  <a:pt x="326839" y="129491"/>
                  <a:pt x="350456" y="160712"/>
                </a:cubicBezTo>
                <a:cubicBezTo>
                  <a:pt x="355065" y="166760"/>
                  <a:pt x="358924" y="173039"/>
                  <a:pt x="362726" y="180470"/>
                </a:cubicBezTo>
                <a:cubicBezTo>
                  <a:pt x="368601" y="191818"/>
                  <a:pt x="376896" y="216299"/>
                  <a:pt x="376320" y="231333"/>
                </a:cubicBezTo>
                <a:lnTo>
                  <a:pt x="282254" y="230412"/>
                </a:lnTo>
                <a:lnTo>
                  <a:pt x="282254" y="256621"/>
                </a:lnTo>
                <a:lnTo>
                  <a:pt x="376378" y="255469"/>
                </a:lnTo>
                <a:cubicBezTo>
                  <a:pt x="375283" y="278856"/>
                  <a:pt x="365491" y="305468"/>
                  <a:pt x="352530" y="323268"/>
                </a:cubicBezTo>
                <a:cubicBezTo>
                  <a:pt x="339857" y="340721"/>
                  <a:pt x="324420" y="355525"/>
                  <a:pt x="303049" y="365087"/>
                </a:cubicBezTo>
                <a:cubicBezTo>
                  <a:pt x="290492" y="370733"/>
                  <a:pt x="270734" y="377414"/>
                  <a:pt x="255354" y="378221"/>
                </a:cubicBezTo>
                <a:lnTo>
                  <a:pt x="254893" y="350629"/>
                </a:lnTo>
                <a:cubicBezTo>
                  <a:pt x="292220" y="345330"/>
                  <a:pt x="331793" y="320560"/>
                  <a:pt x="340549" y="282715"/>
                </a:cubicBezTo>
                <a:lnTo>
                  <a:pt x="290665" y="283867"/>
                </a:lnTo>
                <a:cubicBezTo>
                  <a:pt x="281218" y="284040"/>
                  <a:pt x="282139" y="283118"/>
                  <a:pt x="281909" y="287208"/>
                </a:cubicBezTo>
                <a:cubicBezTo>
                  <a:pt x="281851" y="288245"/>
                  <a:pt x="282024" y="290492"/>
                  <a:pt x="282139" y="291586"/>
                </a:cubicBezTo>
                <a:lnTo>
                  <a:pt x="293487" y="291816"/>
                </a:lnTo>
                <a:lnTo>
                  <a:pt x="293429" y="306505"/>
                </a:lnTo>
                <a:lnTo>
                  <a:pt x="282082" y="306620"/>
                </a:lnTo>
                <a:lnTo>
                  <a:pt x="282024" y="312381"/>
                </a:lnTo>
                <a:lnTo>
                  <a:pt x="293026" y="312496"/>
                </a:lnTo>
                <a:lnTo>
                  <a:pt x="293084" y="327127"/>
                </a:lnTo>
                <a:lnTo>
                  <a:pt x="252819" y="327357"/>
                </a:lnTo>
                <a:cubicBezTo>
                  <a:pt x="250861" y="322922"/>
                  <a:pt x="252416" y="198269"/>
                  <a:pt x="252416" y="171484"/>
                </a:cubicBezTo>
                <a:cubicBezTo>
                  <a:pt x="252416" y="169871"/>
                  <a:pt x="252359" y="168200"/>
                  <a:pt x="252359" y="166588"/>
                </a:cubicBezTo>
                <a:lnTo>
                  <a:pt x="252877" y="162152"/>
                </a:lnTo>
                <a:cubicBezTo>
                  <a:pt x="252935" y="162037"/>
                  <a:pt x="252992" y="161807"/>
                  <a:pt x="253107" y="161634"/>
                </a:cubicBezTo>
                <a:lnTo>
                  <a:pt x="293141" y="161288"/>
                </a:lnTo>
                <a:lnTo>
                  <a:pt x="293314" y="176034"/>
                </a:lnTo>
                <a:lnTo>
                  <a:pt x="282254" y="176207"/>
                </a:lnTo>
                <a:lnTo>
                  <a:pt x="282312" y="181968"/>
                </a:lnTo>
                <a:lnTo>
                  <a:pt x="293602" y="182025"/>
                </a:lnTo>
                <a:lnTo>
                  <a:pt x="293718" y="196887"/>
                </a:lnTo>
                <a:lnTo>
                  <a:pt x="282543" y="196887"/>
                </a:lnTo>
                <a:lnTo>
                  <a:pt x="282254" y="203741"/>
                </a:lnTo>
                <a:lnTo>
                  <a:pt x="340664" y="203972"/>
                </a:lnTo>
                <a:cubicBezTo>
                  <a:pt x="334443" y="183408"/>
                  <a:pt x="323210" y="168085"/>
                  <a:pt x="306160" y="155931"/>
                </a:cubicBezTo>
                <a:cubicBezTo>
                  <a:pt x="290895" y="145102"/>
                  <a:pt x="266817" y="135482"/>
                  <a:pt x="243315" y="135712"/>
                </a:cubicBezTo>
                <a:cubicBezTo>
                  <a:pt x="221311" y="135943"/>
                  <a:pt x="194986" y="146484"/>
                  <a:pt x="180931" y="156392"/>
                </a:cubicBezTo>
                <a:cubicBezTo>
                  <a:pt x="166184" y="166818"/>
                  <a:pt x="152245" y="182313"/>
                  <a:pt x="145966" y="204606"/>
                </a:cubicBezTo>
                <a:cubicBezTo>
                  <a:pt x="150862" y="205239"/>
                  <a:pt x="201668" y="204778"/>
                  <a:pt x="204606" y="203914"/>
                </a:cubicBezTo>
                <a:lnTo>
                  <a:pt x="204548" y="197002"/>
                </a:lnTo>
                <a:lnTo>
                  <a:pt x="193200" y="196656"/>
                </a:lnTo>
                <a:lnTo>
                  <a:pt x="193200" y="181910"/>
                </a:lnTo>
                <a:lnTo>
                  <a:pt x="204490" y="181852"/>
                </a:lnTo>
                <a:lnTo>
                  <a:pt x="204606" y="176034"/>
                </a:lnTo>
                <a:lnTo>
                  <a:pt x="193661" y="175977"/>
                </a:lnTo>
                <a:lnTo>
                  <a:pt x="193546" y="161461"/>
                </a:lnTo>
                <a:lnTo>
                  <a:pt x="233926" y="161230"/>
                </a:lnTo>
                <a:cubicBezTo>
                  <a:pt x="235423" y="165148"/>
                  <a:pt x="235250" y="324593"/>
                  <a:pt x="233926" y="327934"/>
                </a:cubicBezTo>
                <a:lnTo>
                  <a:pt x="193661" y="328049"/>
                </a:lnTo>
                <a:lnTo>
                  <a:pt x="193546" y="313475"/>
                </a:lnTo>
                <a:lnTo>
                  <a:pt x="204606" y="313187"/>
                </a:lnTo>
                <a:lnTo>
                  <a:pt x="204548" y="307427"/>
                </a:lnTo>
                <a:lnTo>
                  <a:pt x="193258" y="307427"/>
                </a:lnTo>
                <a:lnTo>
                  <a:pt x="193143" y="292681"/>
                </a:lnTo>
                <a:lnTo>
                  <a:pt x="204490" y="292508"/>
                </a:lnTo>
                <a:lnTo>
                  <a:pt x="204606" y="284155"/>
                </a:lnTo>
                <a:cubicBezTo>
                  <a:pt x="200746" y="282773"/>
                  <a:pt x="155470" y="282427"/>
                  <a:pt x="147464" y="282254"/>
                </a:cubicBezTo>
                <a:cubicBezTo>
                  <a:pt x="156968" y="316989"/>
                  <a:pt x="185366" y="337496"/>
                  <a:pt x="217394" y="346712"/>
                </a:cubicBezTo>
                <a:cubicBezTo>
                  <a:pt x="222059" y="348037"/>
                  <a:pt x="229202" y="348728"/>
                  <a:pt x="233062" y="350687"/>
                </a:cubicBezTo>
                <a:lnTo>
                  <a:pt x="233004" y="377818"/>
                </a:lnTo>
                <a:cubicBezTo>
                  <a:pt x="204375" y="376550"/>
                  <a:pt x="168143" y="359154"/>
                  <a:pt x="149307" y="339454"/>
                </a:cubicBezTo>
                <a:cubicBezTo>
                  <a:pt x="132314" y="321712"/>
                  <a:pt x="113017" y="291528"/>
                  <a:pt x="111807" y="255296"/>
                </a:cubicBezTo>
                <a:lnTo>
                  <a:pt x="204548" y="256045"/>
                </a:lnTo>
                <a:lnTo>
                  <a:pt x="204548" y="231103"/>
                </a:lnTo>
                <a:lnTo>
                  <a:pt x="110252" y="232255"/>
                </a:lnTo>
                <a:cubicBezTo>
                  <a:pt x="110540" y="202993"/>
                  <a:pt x="125286" y="174306"/>
                  <a:pt x="143028" y="152878"/>
                </a:cubicBezTo>
                <a:cubicBezTo>
                  <a:pt x="165666" y="125632"/>
                  <a:pt x="207774" y="109042"/>
                  <a:pt x="242624" y="108409"/>
                </a:cubicBezTo>
                <a:close/>
                <a:moveTo>
                  <a:pt x="396077" y="96945"/>
                </a:moveTo>
                <a:cubicBezTo>
                  <a:pt x="397575" y="100401"/>
                  <a:pt x="396135" y="106565"/>
                  <a:pt x="391527" y="109790"/>
                </a:cubicBezTo>
                <a:cubicBezTo>
                  <a:pt x="383981" y="115090"/>
                  <a:pt x="380294" y="112843"/>
                  <a:pt x="378796" y="115666"/>
                </a:cubicBezTo>
                <a:cubicBezTo>
                  <a:pt x="381331" y="116818"/>
                  <a:pt x="382771" y="116069"/>
                  <a:pt x="385766" y="115608"/>
                </a:cubicBezTo>
                <a:cubicBezTo>
                  <a:pt x="385824" y="122866"/>
                  <a:pt x="383059" y="120447"/>
                  <a:pt x="377759" y="118719"/>
                </a:cubicBezTo>
                <a:cubicBezTo>
                  <a:pt x="367909" y="115551"/>
                  <a:pt x="345099" y="122751"/>
                  <a:pt x="342852" y="112901"/>
                </a:cubicBezTo>
                <a:cubicBezTo>
                  <a:pt x="344638" y="112210"/>
                  <a:pt x="348612" y="114687"/>
                  <a:pt x="354142" y="114111"/>
                </a:cubicBezTo>
                <a:lnTo>
                  <a:pt x="365605" y="112210"/>
                </a:lnTo>
                <a:cubicBezTo>
                  <a:pt x="362898" y="107659"/>
                  <a:pt x="357886" y="109560"/>
                  <a:pt x="357541" y="103569"/>
                </a:cubicBezTo>
                <a:cubicBezTo>
                  <a:pt x="363589" y="105125"/>
                  <a:pt x="366527" y="114226"/>
                  <a:pt x="379660" y="109733"/>
                </a:cubicBezTo>
                <a:cubicBezTo>
                  <a:pt x="394983" y="104491"/>
                  <a:pt x="390317" y="96715"/>
                  <a:pt x="396077" y="96945"/>
                </a:cubicBezTo>
                <a:close/>
                <a:moveTo>
                  <a:pt x="244064" y="95044"/>
                </a:moveTo>
                <a:lnTo>
                  <a:pt x="253854" y="96983"/>
                </a:lnTo>
                <a:lnTo>
                  <a:pt x="241561" y="95556"/>
                </a:lnTo>
                <a:close/>
                <a:moveTo>
                  <a:pt x="228524" y="94041"/>
                </a:moveTo>
                <a:lnTo>
                  <a:pt x="241561" y="95556"/>
                </a:lnTo>
                <a:lnTo>
                  <a:pt x="186057" y="106910"/>
                </a:lnTo>
                <a:cubicBezTo>
                  <a:pt x="129894" y="130528"/>
                  <a:pt x="94987" y="182601"/>
                  <a:pt x="94987" y="242738"/>
                </a:cubicBezTo>
                <a:cubicBezTo>
                  <a:pt x="94987" y="326378"/>
                  <a:pt x="160770" y="391872"/>
                  <a:pt x="244697" y="391872"/>
                </a:cubicBezTo>
                <a:cubicBezTo>
                  <a:pt x="294236" y="391872"/>
                  <a:pt x="340203" y="366585"/>
                  <a:pt x="367622" y="324189"/>
                </a:cubicBezTo>
                <a:cubicBezTo>
                  <a:pt x="395559" y="281044"/>
                  <a:pt x="399361" y="229029"/>
                  <a:pt x="378048" y="181449"/>
                </a:cubicBezTo>
                <a:cubicBezTo>
                  <a:pt x="373382" y="171023"/>
                  <a:pt x="360076" y="149652"/>
                  <a:pt x="351896" y="142567"/>
                </a:cubicBezTo>
                <a:cubicBezTo>
                  <a:pt x="350744" y="141587"/>
                  <a:pt x="349995" y="140781"/>
                  <a:pt x="349189" y="139859"/>
                </a:cubicBezTo>
                <a:cubicBezTo>
                  <a:pt x="348613" y="139283"/>
                  <a:pt x="348037" y="138650"/>
                  <a:pt x="347346" y="137958"/>
                </a:cubicBezTo>
                <a:cubicBezTo>
                  <a:pt x="332945" y="123874"/>
                  <a:pt x="316557" y="113146"/>
                  <a:pt x="299053" y="105938"/>
                </a:cubicBezTo>
                <a:lnTo>
                  <a:pt x="253854" y="96983"/>
                </a:lnTo>
                <a:lnTo>
                  <a:pt x="292460" y="101468"/>
                </a:lnTo>
                <a:cubicBezTo>
                  <a:pt x="312902" y="108649"/>
                  <a:pt x="332046" y="120455"/>
                  <a:pt x="348613" y="136634"/>
                </a:cubicBezTo>
                <a:cubicBezTo>
                  <a:pt x="349362" y="137382"/>
                  <a:pt x="349938" y="138016"/>
                  <a:pt x="350514" y="138650"/>
                </a:cubicBezTo>
                <a:cubicBezTo>
                  <a:pt x="351263" y="139514"/>
                  <a:pt x="352012" y="140320"/>
                  <a:pt x="353048" y="141242"/>
                </a:cubicBezTo>
                <a:cubicBezTo>
                  <a:pt x="361516" y="148615"/>
                  <a:pt x="374822" y="169928"/>
                  <a:pt x="379661" y="180700"/>
                </a:cubicBezTo>
                <a:cubicBezTo>
                  <a:pt x="401205" y="228856"/>
                  <a:pt x="397403" y="281505"/>
                  <a:pt x="369120" y="325111"/>
                </a:cubicBezTo>
                <a:cubicBezTo>
                  <a:pt x="341355" y="368025"/>
                  <a:pt x="294812" y="393601"/>
                  <a:pt x="244697" y="393601"/>
                </a:cubicBezTo>
                <a:cubicBezTo>
                  <a:pt x="203799" y="393601"/>
                  <a:pt x="165608" y="377990"/>
                  <a:pt x="137210" y="349649"/>
                </a:cubicBezTo>
                <a:cubicBezTo>
                  <a:pt x="108869" y="321366"/>
                  <a:pt x="93259" y="283348"/>
                  <a:pt x="93259" y="242681"/>
                </a:cubicBezTo>
                <a:cubicBezTo>
                  <a:pt x="93259" y="181794"/>
                  <a:pt x="128570" y="129145"/>
                  <a:pt x="185366" y="105240"/>
                </a:cubicBezTo>
                <a:cubicBezTo>
                  <a:pt x="199507" y="99292"/>
                  <a:pt x="214020" y="95584"/>
                  <a:pt x="228524" y="94041"/>
                </a:cubicBezTo>
                <a:close/>
                <a:moveTo>
                  <a:pt x="132486" y="93604"/>
                </a:moveTo>
                <a:cubicBezTo>
                  <a:pt x="131795" y="95332"/>
                  <a:pt x="132429" y="96715"/>
                  <a:pt x="132890" y="98731"/>
                </a:cubicBezTo>
                <a:cubicBezTo>
                  <a:pt x="133639" y="102187"/>
                  <a:pt x="133062" y="102532"/>
                  <a:pt x="136000" y="102475"/>
                </a:cubicBezTo>
                <a:cubicBezTo>
                  <a:pt x="137325" y="99249"/>
                  <a:pt x="136346" y="93834"/>
                  <a:pt x="132486" y="93604"/>
                </a:cubicBezTo>
                <a:close/>
                <a:moveTo>
                  <a:pt x="132083" y="70908"/>
                </a:moveTo>
                <a:cubicBezTo>
                  <a:pt x="130010" y="71888"/>
                  <a:pt x="129606" y="72003"/>
                  <a:pt x="129203" y="74825"/>
                </a:cubicBezTo>
                <a:cubicBezTo>
                  <a:pt x="128742" y="77878"/>
                  <a:pt x="129376" y="78282"/>
                  <a:pt x="131104" y="79376"/>
                </a:cubicBezTo>
                <a:cubicBezTo>
                  <a:pt x="133062" y="77072"/>
                  <a:pt x="132717" y="74422"/>
                  <a:pt x="132083" y="70908"/>
                </a:cubicBezTo>
                <a:close/>
                <a:moveTo>
                  <a:pt x="320330" y="67510"/>
                </a:moveTo>
                <a:cubicBezTo>
                  <a:pt x="319639" y="71484"/>
                  <a:pt x="319408" y="71312"/>
                  <a:pt x="317738" y="74537"/>
                </a:cubicBezTo>
                <a:cubicBezTo>
                  <a:pt x="315549" y="78685"/>
                  <a:pt x="318371" y="74768"/>
                  <a:pt x="317968" y="80413"/>
                </a:cubicBezTo>
                <a:cubicBezTo>
                  <a:pt x="315146" y="82947"/>
                  <a:pt x="309904" y="84445"/>
                  <a:pt x="306966" y="87037"/>
                </a:cubicBezTo>
                <a:cubicBezTo>
                  <a:pt x="312035" y="88708"/>
                  <a:pt x="319063" y="87440"/>
                  <a:pt x="319293" y="92106"/>
                </a:cubicBezTo>
                <a:cubicBezTo>
                  <a:pt x="317335" y="92740"/>
                  <a:pt x="305123" y="90724"/>
                  <a:pt x="302876" y="89802"/>
                </a:cubicBezTo>
                <a:cubicBezTo>
                  <a:pt x="302473" y="85424"/>
                  <a:pt x="303855" y="85712"/>
                  <a:pt x="309385" y="81335"/>
                </a:cubicBezTo>
                <a:cubicBezTo>
                  <a:pt x="311459" y="79664"/>
                  <a:pt x="310307" y="81219"/>
                  <a:pt x="311517" y="78627"/>
                </a:cubicBezTo>
                <a:lnTo>
                  <a:pt x="309385" y="77590"/>
                </a:lnTo>
                <a:cubicBezTo>
                  <a:pt x="313302" y="75517"/>
                  <a:pt x="312784" y="75574"/>
                  <a:pt x="315664" y="70044"/>
                </a:cubicBezTo>
                <a:cubicBezTo>
                  <a:pt x="312381" y="71081"/>
                  <a:pt x="309097" y="72694"/>
                  <a:pt x="306160" y="71196"/>
                </a:cubicBezTo>
                <a:cubicBezTo>
                  <a:pt x="306966" y="68892"/>
                  <a:pt x="304143" y="70505"/>
                  <a:pt x="312323" y="68201"/>
                </a:cubicBezTo>
                <a:cubicBezTo>
                  <a:pt x="315779" y="67222"/>
                  <a:pt x="317162" y="66243"/>
                  <a:pt x="320330" y="67510"/>
                </a:cubicBezTo>
                <a:close/>
                <a:moveTo>
                  <a:pt x="127388" y="64723"/>
                </a:moveTo>
                <a:cubicBezTo>
                  <a:pt x="128353" y="66401"/>
                  <a:pt x="128137" y="68921"/>
                  <a:pt x="128397" y="69756"/>
                </a:cubicBezTo>
                <a:cubicBezTo>
                  <a:pt x="132544" y="68835"/>
                  <a:pt x="129952" y="64169"/>
                  <a:pt x="136807" y="66876"/>
                </a:cubicBezTo>
                <a:cubicBezTo>
                  <a:pt x="137901" y="69699"/>
                  <a:pt x="136979" y="72636"/>
                  <a:pt x="136173" y="76150"/>
                </a:cubicBezTo>
                <a:cubicBezTo>
                  <a:pt x="134848" y="82141"/>
                  <a:pt x="135367" y="81046"/>
                  <a:pt x="130586" y="80355"/>
                </a:cubicBezTo>
                <a:cubicBezTo>
                  <a:pt x="130470" y="82602"/>
                  <a:pt x="130758" y="86058"/>
                  <a:pt x="131853" y="87728"/>
                </a:cubicBezTo>
                <a:cubicBezTo>
                  <a:pt x="138247" y="85309"/>
                  <a:pt x="139168" y="72694"/>
                  <a:pt x="147751" y="74768"/>
                </a:cubicBezTo>
                <a:cubicBezTo>
                  <a:pt x="149134" y="83120"/>
                  <a:pt x="136979" y="82544"/>
                  <a:pt x="134906" y="91357"/>
                </a:cubicBezTo>
                <a:cubicBezTo>
                  <a:pt x="137210" y="92797"/>
                  <a:pt x="137959" y="91242"/>
                  <a:pt x="139456" y="93489"/>
                </a:cubicBezTo>
                <a:cubicBezTo>
                  <a:pt x="140378" y="94814"/>
                  <a:pt x="140090" y="97463"/>
                  <a:pt x="140666" y="99134"/>
                </a:cubicBezTo>
                <a:cubicBezTo>
                  <a:pt x="142394" y="99940"/>
                  <a:pt x="143373" y="99883"/>
                  <a:pt x="145159" y="100920"/>
                </a:cubicBezTo>
                <a:cubicBezTo>
                  <a:pt x="145447" y="107429"/>
                  <a:pt x="142279" y="101899"/>
                  <a:pt x="140896" y="108811"/>
                </a:cubicBezTo>
                <a:cubicBezTo>
                  <a:pt x="140148" y="112383"/>
                  <a:pt x="140090" y="115954"/>
                  <a:pt x="138996" y="119468"/>
                </a:cubicBezTo>
                <a:cubicBezTo>
                  <a:pt x="136749" y="126668"/>
                  <a:pt x="128800" y="133062"/>
                  <a:pt x="126035" y="129836"/>
                </a:cubicBezTo>
                <a:cubicBezTo>
                  <a:pt x="123846" y="124940"/>
                  <a:pt x="131219" y="127302"/>
                  <a:pt x="134042" y="122175"/>
                </a:cubicBezTo>
                <a:cubicBezTo>
                  <a:pt x="135770" y="119064"/>
                  <a:pt x="136288" y="111230"/>
                  <a:pt x="136634" y="107256"/>
                </a:cubicBezTo>
                <a:cubicBezTo>
                  <a:pt x="130528" y="107141"/>
                  <a:pt x="130010" y="103857"/>
                  <a:pt x="129433" y="97809"/>
                </a:cubicBezTo>
                <a:cubicBezTo>
                  <a:pt x="125804" y="99595"/>
                  <a:pt x="120044" y="111403"/>
                  <a:pt x="118835" y="114975"/>
                </a:cubicBezTo>
                <a:cubicBezTo>
                  <a:pt x="115782" y="114917"/>
                  <a:pt x="114342" y="114744"/>
                  <a:pt x="112383" y="112843"/>
                </a:cubicBezTo>
                <a:cubicBezTo>
                  <a:pt x="113132" y="109099"/>
                  <a:pt x="112786" y="113131"/>
                  <a:pt x="117682" y="105643"/>
                </a:cubicBezTo>
                <a:cubicBezTo>
                  <a:pt x="126496" y="92221"/>
                  <a:pt x="129606" y="96254"/>
                  <a:pt x="127475" y="85828"/>
                </a:cubicBezTo>
                <a:cubicBezTo>
                  <a:pt x="126899" y="83120"/>
                  <a:pt x="127302" y="83063"/>
                  <a:pt x="125459" y="81680"/>
                </a:cubicBezTo>
                <a:cubicBezTo>
                  <a:pt x="123270" y="86231"/>
                  <a:pt x="124192" y="88362"/>
                  <a:pt x="122867" y="92682"/>
                </a:cubicBezTo>
                <a:cubicBezTo>
                  <a:pt x="118835" y="92452"/>
                  <a:pt x="119180" y="90897"/>
                  <a:pt x="118086" y="86922"/>
                </a:cubicBezTo>
                <a:cubicBezTo>
                  <a:pt x="116934" y="82659"/>
                  <a:pt x="115839" y="83235"/>
                  <a:pt x="115033" y="79434"/>
                </a:cubicBezTo>
                <a:cubicBezTo>
                  <a:pt x="119871" y="80182"/>
                  <a:pt x="116934" y="82026"/>
                  <a:pt x="121715" y="83120"/>
                </a:cubicBezTo>
                <a:cubicBezTo>
                  <a:pt x="122752" y="79434"/>
                  <a:pt x="126553" y="75632"/>
                  <a:pt x="122233" y="68892"/>
                </a:cubicBezTo>
                <a:lnTo>
                  <a:pt x="119295" y="64745"/>
                </a:lnTo>
                <a:cubicBezTo>
                  <a:pt x="124278" y="62210"/>
                  <a:pt x="126424" y="63046"/>
                  <a:pt x="127388" y="64723"/>
                </a:cubicBezTo>
                <a:close/>
                <a:moveTo>
                  <a:pt x="233695" y="60598"/>
                </a:moveTo>
                <a:cubicBezTo>
                  <a:pt x="233522" y="63478"/>
                  <a:pt x="230181" y="66301"/>
                  <a:pt x="228511" y="68087"/>
                </a:cubicBezTo>
                <a:cubicBezTo>
                  <a:pt x="227301" y="69411"/>
                  <a:pt x="223845" y="72868"/>
                  <a:pt x="222577" y="73616"/>
                </a:cubicBezTo>
                <a:cubicBezTo>
                  <a:pt x="223557" y="70103"/>
                  <a:pt x="225515" y="69527"/>
                  <a:pt x="226782" y="66128"/>
                </a:cubicBezTo>
                <a:cubicBezTo>
                  <a:pt x="224709" y="66934"/>
                  <a:pt x="211633" y="75172"/>
                  <a:pt x="210078" y="77764"/>
                </a:cubicBezTo>
                <a:cubicBezTo>
                  <a:pt x="207831" y="78397"/>
                  <a:pt x="207889" y="78858"/>
                  <a:pt x="206045" y="80529"/>
                </a:cubicBezTo>
                <a:cubicBezTo>
                  <a:pt x="204490" y="81969"/>
                  <a:pt x="203396" y="82430"/>
                  <a:pt x="202589" y="83582"/>
                </a:cubicBezTo>
                <a:cubicBezTo>
                  <a:pt x="198039" y="84676"/>
                  <a:pt x="195734" y="84791"/>
                  <a:pt x="190723" y="84561"/>
                </a:cubicBezTo>
                <a:cubicBezTo>
                  <a:pt x="191702" y="81681"/>
                  <a:pt x="192566" y="81796"/>
                  <a:pt x="195619" y="80529"/>
                </a:cubicBezTo>
                <a:cubicBezTo>
                  <a:pt x="201264" y="78167"/>
                  <a:pt x="206045" y="74596"/>
                  <a:pt x="211575" y="71370"/>
                </a:cubicBezTo>
                <a:cubicBezTo>
                  <a:pt x="220619" y="66128"/>
                  <a:pt x="227647" y="59849"/>
                  <a:pt x="233695" y="60598"/>
                </a:cubicBezTo>
                <a:close/>
                <a:moveTo>
                  <a:pt x="326723" y="50633"/>
                </a:moveTo>
                <a:cubicBezTo>
                  <a:pt x="330928" y="50633"/>
                  <a:pt x="333405" y="51036"/>
                  <a:pt x="335940" y="52995"/>
                </a:cubicBezTo>
                <a:cubicBezTo>
                  <a:pt x="334845" y="57142"/>
                  <a:pt x="328682" y="56278"/>
                  <a:pt x="323497" y="59273"/>
                </a:cubicBezTo>
                <a:cubicBezTo>
                  <a:pt x="324649" y="60080"/>
                  <a:pt x="325456" y="60598"/>
                  <a:pt x="326493" y="61866"/>
                </a:cubicBezTo>
                <a:lnTo>
                  <a:pt x="317219" y="62730"/>
                </a:lnTo>
                <a:cubicBezTo>
                  <a:pt x="315375" y="60368"/>
                  <a:pt x="315318" y="60886"/>
                  <a:pt x="315433" y="56739"/>
                </a:cubicBezTo>
                <a:lnTo>
                  <a:pt x="318256" y="55184"/>
                </a:lnTo>
                <a:cubicBezTo>
                  <a:pt x="319926" y="56451"/>
                  <a:pt x="319120" y="55472"/>
                  <a:pt x="319638" y="58237"/>
                </a:cubicBezTo>
                <a:cubicBezTo>
                  <a:pt x="323728" y="57315"/>
                  <a:pt x="327414" y="55356"/>
                  <a:pt x="330295" y="53571"/>
                </a:cubicBezTo>
                <a:lnTo>
                  <a:pt x="327126" y="51151"/>
                </a:lnTo>
                <a:cubicBezTo>
                  <a:pt x="327011" y="50863"/>
                  <a:pt x="326838" y="50806"/>
                  <a:pt x="326723" y="50633"/>
                </a:cubicBezTo>
                <a:close/>
                <a:moveTo>
                  <a:pt x="309069" y="45383"/>
                </a:moveTo>
                <a:cubicBezTo>
                  <a:pt x="311560" y="44238"/>
                  <a:pt x="312698" y="44929"/>
                  <a:pt x="313072" y="48674"/>
                </a:cubicBezTo>
                <a:cubicBezTo>
                  <a:pt x="310768" y="50863"/>
                  <a:pt x="304431" y="51957"/>
                  <a:pt x="300975" y="53628"/>
                </a:cubicBezTo>
                <a:cubicBezTo>
                  <a:pt x="297231" y="55471"/>
                  <a:pt x="293026" y="56969"/>
                  <a:pt x="290952" y="59734"/>
                </a:cubicBezTo>
                <a:cubicBezTo>
                  <a:pt x="299881" y="59906"/>
                  <a:pt x="298037" y="55874"/>
                  <a:pt x="303913" y="55298"/>
                </a:cubicBezTo>
                <a:cubicBezTo>
                  <a:pt x="306275" y="59042"/>
                  <a:pt x="303337" y="60367"/>
                  <a:pt x="299708" y="62038"/>
                </a:cubicBezTo>
                <a:cubicBezTo>
                  <a:pt x="296425" y="63535"/>
                  <a:pt x="295849" y="65609"/>
                  <a:pt x="294696" y="72291"/>
                </a:cubicBezTo>
                <a:cubicBezTo>
                  <a:pt x="300226" y="70736"/>
                  <a:pt x="309616" y="62211"/>
                  <a:pt x="312035" y="61519"/>
                </a:cubicBezTo>
                <a:cubicBezTo>
                  <a:pt x="307830" y="65091"/>
                  <a:pt x="309846" y="64169"/>
                  <a:pt x="302934" y="69411"/>
                </a:cubicBezTo>
                <a:cubicBezTo>
                  <a:pt x="300169" y="71542"/>
                  <a:pt x="294696" y="74653"/>
                  <a:pt x="293199" y="77648"/>
                </a:cubicBezTo>
                <a:lnTo>
                  <a:pt x="288130" y="84100"/>
                </a:lnTo>
                <a:cubicBezTo>
                  <a:pt x="287611" y="83236"/>
                  <a:pt x="287093" y="82084"/>
                  <a:pt x="286862" y="80643"/>
                </a:cubicBezTo>
                <a:cubicBezTo>
                  <a:pt x="284097" y="81911"/>
                  <a:pt x="280065" y="84388"/>
                  <a:pt x="277300" y="83869"/>
                </a:cubicBezTo>
                <a:cubicBezTo>
                  <a:pt x="276091" y="81047"/>
                  <a:pt x="276436" y="79146"/>
                  <a:pt x="279489" y="77475"/>
                </a:cubicBezTo>
                <a:cubicBezTo>
                  <a:pt x="290895" y="71197"/>
                  <a:pt x="287611" y="76842"/>
                  <a:pt x="291183" y="69641"/>
                </a:cubicBezTo>
                <a:cubicBezTo>
                  <a:pt x="292277" y="67452"/>
                  <a:pt x="293487" y="65782"/>
                  <a:pt x="294236" y="63363"/>
                </a:cubicBezTo>
                <a:cubicBezTo>
                  <a:pt x="289973" y="63363"/>
                  <a:pt x="282600" y="64227"/>
                  <a:pt x="288533" y="58639"/>
                </a:cubicBezTo>
                <a:cubicBezTo>
                  <a:pt x="290146" y="57141"/>
                  <a:pt x="294639" y="54549"/>
                  <a:pt x="296943" y="53109"/>
                </a:cubicBezTo>
                <a:cubicBezTo>
                  <a:pt x="302732" y="49509"/>
                  <a:pt x="306577" y="46528"/>
                  <a:pt x="309069" y="45383"/>
                </a:cubicBezTo>
                <a:close/>
                <a:moveTo>
                  <a:pt x="219006" y="39688"/>
                </a:moveTo>
                <a:cubicBezTo>
                  <a:pt x="223384" y="39688"/>
                  <a:pt x="222923" y="41243"/>
                  <a:pt x="225285" y="42511"/>
                </a:cubicBezTo>
                <a:cubicBezTo>
                  <a:pt x="225803" y="49596"/>
                  <a:pt x="221886" y="52764"/>
                  <a:pt x="218718" y="56911"/>
                </a:cubicBezTo>
                <a:cubicBezTo>
                  <a:pt x="216241" y="60195"/>
                  <a:pt x="212093" y="66589"/>
                  <a:pt x="209674" y="67568"/>
                </a:cubicBezTo>
                <a:cubicBezTo>
                  <a:pt x="210653" y="61116"/>
                  <a:pt x="219294" y="50114"/>
                  <a:pt x="219409" y="43432"/>
                </a:cubicBezTo>
                <a:cubicBezTo>
                  <a:pt x="218891" y="43547"/>
                  <a:pt x="203741" y="54607"/>
                  <a:pt x="203453" y="44584"/>
                </a:cubicBezTo>
                <a:lnTo>
                  <a:pt x="205757" y="43951"/>
                </a:lnTo>
                <a:cubicBezTo>
                  <a:pt x="206679" y="43720"/>
                  <a:pt x="207024" y="43778"/>
                  <a:pt x="208119" y="43490"/>
                </a:cubicBezTo>
                <a:cubicBezTo>
                  <a:pt x="210250" y="42856"/>
                  <a:pt x="210135" y="42741"/>
                  <a:pt x="211229" y="41474"/>
                </a:cubicBezTo>
                <a:cubicBezTo>
                  <a:pt x="214052" y="41301"/>
                  <a:pt x="215434" y="39688"/>
                  <a:pt x="219006" y="39688"/>
                </a:cubicBezTo>
                <a:close/>
                <a:moveTo>
                  <a:pt x="235135" y="21600"/>
                </a:moveTo>
                <a:cubicBezTo>
                  <a:pt x="187324" y="24365"/>
                  <a:pt x="148096" y="38017"/>
                  <a:pt x="111807" y="64687"/>
                </a:cubicBezTo>
                <a:lnTo>
                  <a:pt x="96369" y="77072"/>
                </a:lnTo>
                <a:cubicBezTo>
                  <a:pt x="68835" y="102590"/>
                  <a:pt x="51496" y="126783"/>
                  <a:pt x="38478" y="158004"/>
                </a:cubicBezTo>
                <a:cubicBezTo>
                  <a:pt x="9100" y="228280"/>
                  <a:pt x="17856" y="307830"/>
                  <a:pt x="61865" y="370790"/>
                </a:cubicBezTo>
                <a:cubicBezTo>
                  <a:pt x="105528" y="433231"/>
                  <a:pt x="176783" y="468484"/>
                  <a:pt x="252473" y="465143"/>
                </a:cubicBezTo>
                <a:cubicBezTo>
                  <a:pt x="297058" y="463127"/>
                  <a:pt x="344062" y="446537"/>
                  <a:pt x="375167" y="421768"/>
                </a:cubicBezTo>
                <a:cubicBezTo>
                  <a:pt x="376607" y="420616"/>
                  <a:pt x="378105" y="419464"/>
                  <a:pt x="379545" y="418312"/>
                </a:cubicBezTo>
                <a:cubicBezTo>
                  <a:pt x="388819" y="411054"/>
                  <a:pt x="397575" y="404142"/>
                  <a:pt x="404545" y="395674"/>
                </a:cubicBezTo>
                <a:cubicBezTo>
                  <a:pt x="405985" y="393946"/>
                  <a:pt x="407540" y="392218"/>
                  <a:pt x="409211" y="390432"/>
                </a:cubicBezTo>
                <a:cubicBezTo>
                  <a:pt x="411630" y="387782"/>
                  <a:pt x="414453" y="384730"/>
                  <a:pt x="417506" y="380813"/>
                </a:cubicBezTo>
                <a:cubicBezTo>
                  <a:pt x="450454" y="338705"/>
                  <a:pt x="467390" y="286747"/>
                  <a:pt x="465143" y="234501"/>
                </a:cubicBezTo>
                <a:cubicBezTo>
                  <a:pt x="462090" y="162900"/>
                  <a:pt x="423554" y="95102"/>
                  <a:pt x="364568" y="57602"/>
                </a:cubicBezTo>
                <a:cubicBezTo>
                  <a:pt x="335997" y="39457"/>
                  <a:pt x="290376" y="18432"/>
                  <a:pt x="235135" y="21600"/>
                </a:cubicBezTo>
                <a:close/>
                <a:moveTo>
                  <a:pt x="235019" y="19815"/>
                </a:moveTo>
                <a:cubicBezTo>
                  <a:pt x="290721" y="16646"/>
                  <a:pt x="336689" y="37787"/>
                  <a:pt x="365490" y="56105"/>
                </a:cubicBezTo>
                <a:cubicBezTo>
                  <a:pt x="424936" y="93950"/>
                  <a:pt x="463818" y="162267"/>
                  <a:pt x="466871" y="234386"/>
                </a:cubicBezTo>
                <a:cubicBezTo>
                  <a:pt x="469118" y="287092"/>
                  <a:pt x="452067" y="339454"/>
                  <a:pt x="418888" y="381907"/>
                </a:cubicBezTo>
                <a:cubicBezTo>
                  <a:pt x="415777" y="385882"/>
                  <a:pt x="412955" y="388935"/>
                  <a:pt x="410478" y="391642"/>
                </a:cubicBezTo>
                <a:cubicBezTo>
                  <a:pt x="408865" y="393428"/>
                  <a:pt x="407310" y="395098"/>
                  <a:pt x="405870" y="396826"/>
                </a:cubicBezTo>
                <a:cubicBezTo>
                  <a:pt x="398727" y="405409"/>
                  <a:pt x="389914" y="412379"/>
                  <a:pt x="380582" y="419752"/>
                </a:cubicBezTo>
                <a:cubicBezTo>
                  <a:pt x="379142" y="420904"/>
                  <a:pt x="377644" y="422056"/>
                  <a:pt x="376204" y="423208"/>
                </a:cubicBezTo>
                <a:cubicBezTo>
                  <a:pt x="344868" y="448150"/>
                  <a:pt x="297461" y="464913"/>
                  <a:pt x="252531" y="466929"/>
                </a:cubicBezTo>
                <a:cubicBezTo>
                  <a:pt x="249190" y="467102"/>
                  <a:pt x="245849" y="467159"/>
                  <a:pt x="242508" y="467159"/>
                </a:cubicBezTo>
                <a:cubicBezTo>
                  <a:pt x="169986" y="467159"/>
                  <a:pt x="102532" y="432022"/>
                  <a:pt x="60482" y="371711"/>
                </a:cubicBezTo>
                <a:cubicBezTo>
                  <a:pt x="16128" y="308290"/>
                  <a:pt x="7315" y="228107"/>
                  <a:pt x="36865" y="157255"/>
                </a:cubicBezTo>
                <a:cubicBezTo>
                  <a:pt x="49999" y="125804"/>
                  <a:pt x="67452" y="101438"/>
                  <a:pt x="95217" y="75690"/>
                </a:cubicBezTo>
                <a:lnTo>
                  <a:pt x="110712" y="63247"/>
                </a:lnTo>
                <a:cubicBezTo>
                  <a:pt x="147348" y="36347"/>
                  <a:pt x="186863" y="22580"/>
                  <a:pt x="235019" y="19815"/>
                </a:cubicBezTo>
                <a:close/>
                <a:moveTo>
                  <a:pt x="230066" y="9965"/>
                </a:moveTo>
                <a:cubicBezTo>
                  <a:pt x="183465" y="12500"/>
                  <a:pt x="136346" y="30299"/>
                  <a:pt x="101900" y="57373"/>
                </a:cubicBezTo>
                <a:cubicBezTo>
                  <a:pt x="90149" y="66589"/>
                  <a:pt x="80471" y="74826"/>
                  <a:pt x="71601" y="84964"/>
                </a:cubicBezTo>
                <a:cubicBezTo>
                  <a:pt x="62730" y="95103"/>
                  <a:pt x="54032" y="104953"/>
                  <a:pt x="46140" y="118029"/>
                </a:cubicBezTo>
                <a:cubicBezTo>
                  <a:pt x="20852" y="159906"/>
                  <a:pt x="6567" y="203742"/>
                  <a:pt x="9850" y="256621"/>
                </a:cubicBezTo>
                <a:cubicBezTo>
                  <a:pt x="12961" y="306505"/>
                  <a:pt x="32718" y="356850"/>
                  <a:pt x="63766" y="392910"/>
                </a:cubicBezTo>
                <a:cubicBezTo>
                  <a:pt x="76900" y="408175"/>
                  <a:pt x="85252" y="416182"/>
                  <a:pt x="100748" y="428451"/>
                </a:cubicBezTo>
                <a:cubicBezTo>
                  <a:pt x="143028" y="461918"/>
                  <a:pt x="200574" y="479890"/>
                  <a:pt x="256621" y="476722"/>
                </a:cubicBezTo>
                <a:cubicBezTo>
                  <a:pt x="380698" y="469752"/>
                  <a:pt x="484095" y="363417"/>
                  <a:pt x="476722" y="230239"/>
                </a:cubicBezTo>
                <a:cubicBezTo>
                  <a:pt x="469867" y="105759"/>
                  <a:pt x="363072" y="2707"/>
                  <a:pt x="230066" y="9965"/>
                </a:cubicBezTo>
                <a:close/>
                <a:moveTo>
                  <a:pt x="232082" y="0"/>
                </a:moveTo>
                <a:lnTo>
                  <a:pt x="254490" y="0"/>
                </a:lnTo>
                <a:cubicBezTo>
                  <a:pt x="260308" y="2247"/>
                  <a:pt x="296828" y="-518"/>
                  <a:pt x="346943" y="23272"/>
                </a:cubicBezTo>
                <a:cubicBezTo>
                  <a:pt x="373267" y="35771"/>
                  <a:pt x="402530" y="56451"/>
                  <a:pt x="421827" y="78110"/>
                </a:cubicBezTo>
                <a:cubicBezTo>
                  <a:pt x="428048" y="85137"/>
                  <a:pt x="435824" y="94411"/>
                  <a:pt x="441181" y="102015"/>
                </a:cubicBezTo>
                <a:cubicBezTo>
                  <a:pt x="458405" y="126669"/>
                  <a:pt x="469867" y="149883"/>
                  <a:pt x="478278" y="179952"/>
                </a:cubicBezTo>
                <a:cubicBezTo>
                  <a:pt x="480351" y="187498"/>
                  <a:pt x="482022" y="195389"/>
                  <a:pt x="483347" y="203396"/>
                </a:cubicBezTo>
                <a:cubicBezTo>
                  <a:pt x="484326" y="209444"/>
                  <a:pt x="485017" y="224997"/>
                  <a:pt x="486688" y="229029"/>
                </a:cubicBezTo>
                <a:lnTo>
                  <a:pt x="486688" y="256564"/>
                </a:lnTo>
                <a:cubicBezTo>
                  <a:pt x="485651" y="259271"/>
                  <a:pt x="484326" y="277531"/>
                  <a:pt x="483462" y="282715"/>
                </a:cubicBezTo>
                <a:cubicBezTo>
                  <a:pt x="468139" y="376896"/>
                  <a:pt x="398613" y="453105"/>
                  <a:pt x="306736" y="478335"/>
                </a:cubicBezTo>
                <a:cubicBezTo>
                  <a:pt x="299363" y="480351"/>
                  <a:pt x="291068" y="482252"/>
                  <a:pt x="283291" y="483462"/>
                </a:cubicBezTo>
                <a:cubicBezTo>
                  <a:pt x="277416" y="484383"/>
                  <a:pt x="261806" y="485075"/>
                  <a:pt x="257773" y="486745"/>
                </a:cubicBezTo>
                <a:lnTo>
                  <a:pt x="232140" y="486745"/>
                </a:lnTo>
                <a:cubicBezTo>
                  <a:pt x="230009" y="485939"/>
                  <a:pt x="210654" y="484499"/>
                  <a:pt x="205931" y="483807"/>
                </a:cubicBezTo>
                <a:cubicBezTo>
                  <a:pt x="197751" y="482598"/>
                  <a:pt x="189571" y="480870"/>
                  <a:pt x="181680" y="478738"/>
                </a:cubicBezTo>
                <a:cubicBezTo>
                  <a:pt x="166357" y="474649"/>
                  <a:pt x="152187" y="469349"/>
                  <a:pt x="138881" y="462955"/>
                </a:cubicBezTo>
                <a:cubicBezTo>
                  <a:pt x="106854" y="447575"/>
                  <a:pt x="80587" y="426665"/>
                  <a:pt x="60022" y="403048"/>
                </a:cubicBezTo>
                <a:cubicBezTo>
                  <a:pt x="58697" y="401550"/>
                  <a:pt x="58237" y="400686"/>
                  <a:pt x="56854" y="399246"/>
                </a:cubicBezTo>
                <a:cubicBezTo>
                  <a:pt x="54204" y="396481"/>
                  <a:pt x="52822" y="394235"/>
                  <a:pt x="50287" y="391124"/>
                </a:cubicBezTo>
                <a:cubicBezTo>
                  <a:pt x="40552" y="379085"/>
                  <a:pt x="30184" y="360767"/>
                  <a:pt x="22868" y="346021"/>
                </a:cubicBezTo>
                <a:cubicBezTo>
                  <a:pt x="13018" y="326090"/>
                  <a:pt x="5933" y="301091"/>
                  <a:pt x="2592" y="278453"/>
                </a:cubicBezTo>
                <a:cubicBezTo>
                  <a:pt x="1786" y="273038"/>
                  <a:pt x="979" y="255988"/>
                  <a:pt x="0" y="252704"/>
                </a:cubicBezTo>
                <a:lnTo>
                  <a:pt x="0" y="230815"/>
                </a:lnTo>
                <a:cubicBezTo>
                  <a:pt x="864" y="228511"/>
                  <a:pt x="2362" y="209502"/>
                  <a:pt x="3226" y="204606"/>
                </a:cubicBezTo>
                <a:cubicBezTo>
                  <a:pt x="4493" y="196541"/>
                  <a:pt x="6164" y="188650"/>
                  <a:pt x="8237" y="180989"/>
                </a:cubicBezTo>
                <a:cubicBezTo>
                  <a:pt x="19124" y="140724"/>
                  <a:pt x="33986" y="116704"/>
                  <a:pt x="58121" y="85886"/>
                </a:cubicBezTo>
                <a:cubicBezTo>
                  <a:pt x="65034" y="77073"/>
                  <a:pt x="75057" y="67856"/>
                  <a:pt x="83352" y="60253"/>
                </a:cubicBezTo>
                <a:cubicBezTo>
                  <a:pt x="115206" y="31048"/>
                  <a:pt x="162728" y="9389"/>
                  <a:pt x="206507" y="2823"/>
                </a:cubicBezTo>
                <a:cubicBezTo>
                  <a:pt x="211057" y="2189"/>
                  <a:pt x="229893" y="806"/>
                  <a:pt x="232082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 w="567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27700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îşļiḋé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îṧḻîḑê">
            <a:extLst>
              <a:ext uri="{FF2B5EF4-FFF2-40B4-BE49-F238E27FC236}">
                <a16:creationId xmlns:a16="http://schemas.microsoft.com/office/drawing/2014/main" id="{959FC512-D77D-4A93-BE90-CE1A6E9E9F85}"/>
              </a:ext>
            </a:extLst>
          </p:cNvPr>
          <p:cNvSpPr/>
          <p:nvPr/>
        </p:nvSpPr>
        <p:spPr>
          <a:xfrm flipH="1">
            <a:off x="0" y="0"/>
            <a:ext cx="12192000" cy="6858000"/>
          </a:xfrm>
          <a:prstGeom prst="rect">
            <a:avLst/>
          </a:prstGeom>
          <a:blipFill>
            <a:blip r:embed="rId3" cstate="screen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 t="-9277" b="-9242"/>
            </a:stretch>
          </a:blipFill>
          <a:ln w="38100">
            <a:noFill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3" name="îśḷíḓe">
            <a:extLst>
              <a:ext uri="{FF2B5EF4-FFF2-40B4-BE49-F238E27FC236}">
                <a16:creationId xmlns:a16="http://schemas.microsoft.com/office/drawing/2014/main" id="{1C9B207E-9BEA-4644-97B8-DF0EAE04192E}"/>
              </a:ext>
            </a:extLst>
          </p:cNvPr>
          <p:cNvSpPr/>
          <p:nvPr/>
        </p:nvSpPr>
        <p:spPr>
          <a:xfrm>
            <a:off x="5956300" y="698500"/>
            <a:ext cx="6235700" cy="5346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ïšḻïḍé">
            <a:extLst>
              <a:ext uri="{FF2B5EF4-FFF2-40B4-BE49-F238E27FC236}">
                <a16:creationId xmlns:a16="http://schemas.microsoft.com/office/drawing/2014/main" id="{A82BFCC3-A4BE-4195-9E9B-7658B1B93698}"/>
              </a:ext>
            </a:extLst>
          </p:cNvPr>
          <p:cNvSpPr/>
          <p:nvPr/>
        </p:nvSpPr>
        <p:spPr>
          <a:xfrm>
            <a:off x="5956300" y="698500"/>
            <a:ext cx="139700" cy="5346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îšḷiďe">
            <a:extLst>
              <a:ext uri="{FF2B5EF4-FFF2-40B4-BE49-F238E27FC236}">
                <a16:creationId xmlns:a16="http://schemas.microsoft.com/office/drawing/2014/main" id="{7A71379A-B0F4-4525-9241-0992305A0370}"/>
              </a:ext>
            </a:extLst>
          </p:cNvPr>
          <p:cNvSpPr txBox="1"/>
          <p:nvPr/>
        </p:nvSpPr>
        <p:spPr>
          <a:xfrm>
            <a:off x="6510907" y="1143000"/>
            <a:ext cx="13731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chemeClr val="accent1"/>
                </a:solidFill>
                <a:latin typeface="+mn-ea"/>
              </a:rPr>
              <a:t>Text here</a:t>
            </a:r>
            <a:endParaRPr lang="zh-CN" altLang="en-US" sz="2000" b="1" dirty="0">
              <a:solidFill>
                <a:schemeClr val="accent1"/>
              </a:solidFill>
              <a:latin typeface="+mn-ea"/>
            </a:endParaRPr>
          </a:p>
        </p:txBody>
      </p:sp>
      <p:sp>
        <p:nvSpPr>
          <p:cNvPr id="8" name="i$ḷïḓè">
            <a:extLst>
              <a:ext uri="{FF2B5EF4-FFF2-40B4-BE49-F238E27FC236}">
                <a16:creationId xmlns:a16="http://schemas.microsoft.com/office/drawing/2014/main" id="{229C374E-CCD7-47B3-83AB-D1C7C9342A43}"/>
              </a:ext>
            </a:extLst>
          </p:cNvPr>
          <p:cNvSpPr txBox="1"/>
          <p:nvPr/>
        </p:nvSpPr>
        <p:spPr>
          <a:xfrm>
            <a:off x="6510907" y="2318612"/>
            <a:ext cx="5211193" cy="889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chemeClr val="accent4"/>
                </a:solidFill>
              </a:rPr>
              <a:t>Theme color make s PPT more convenient to change.</a:t>
            </a:r>
          </a:p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chemeClr val="accent4"/>
                </a:solidFill>
              </a:rPr>
              <a:t>Adjust the spacing to adapt to Chinese typesetting, use the reference line in PPT.</a:t>
            </a:r>
          </a:p>
        </p:txBody>
      </p:sp>
      <p:sp>
        <p:nvSpPr>
          <p:cNvPr id="10" name="îslîḋè">
            <a:extLst>
              <a:ext uri="{FF2B5EF4-FFF2-40B4-BE49-F238E27FC236}">
                <a16:creationId xmlns:a16="http://schemas.microsoft.com/office/drawing/2014/main" id="{F75EB43B-C23B-483F-8950-F295F3B2CD7A}"/>
              </a:ext>
            </a:extLst>
          </p:cNvPr>
          <p:cNvSpPr/>
          <p:nvPr/>
        </p:nvSpPr>
        <p:spPr>
          <a:xfrm>
            <a:off x="11576377" y="6284427"/>
            <a:ext cx="486688" cy="486745"/>
          </a:xfrm>
          <a:custGeom>
            <a:avLst/>
            <a:gdLst>
              <a:gd name="connsiteX0" fmla="*/ 204778 w 486688"/>
              <a:gd name="connsiteY0" fmla="*/ 430927 h 486745"/>
              <a:gd name="connsiteX1" fmla="*/ 201566 w 486688"/>
              <a:gd name="connsiteY1" fmla="*/ 433131 h 486745"/>
              <a:gd name="connsiteX2" fmla="*/ 201212 w 486688"/>
              <a:gd name="connsiteY2" fmla="*/ 433108 h 486745"/>
              <a:gd name="connsiteX3" fmla="*/ 217652 w 486688"/>
              <a:gd name="connsiteY3" fmla="*/ 420898 h 486745"/>
              <a:gd name="connsiteX4" fmla="*/ 222463 w 486688"/>
              <a:gd name="connsiteY4" fmla="*/ 427356 h 486745"/>
              <a:gd name="connsiteX5" fmla="*/ 217336 w 486688"/>
              <a:gd name="connsiteY5" fmla="*/ 422172 h 486745"/>
              <a:gd name="connsiteX6" fmla="*/ 212094 w 486688"/>
              <a:gd name="connsiteY6" fmla="*/ 427587 h 486745"/>
              <a:gd name="connsiteX7" fmla="*/ 222117 w 486688"/>
              <a:gd name="connsiteY7" fmla="*/ 432598 h 486745"/>
              <a:gd name="connsiteX8" fmla="*/ 214110 w 486688"/>
              <a:gd name="connsiteY8" fmla="*/ 438762 h 486745"/>
              <a:gd name="connsiteX9" fmla="*/ 208523 w 486688"/>
              <a:gd name="connsiteY9" fmla="*/ 428912 h 486745"/>
              <a:gd name="connsiteX10" fmla="*/ 217652 w 486688"/>
              <a:gd name="connsiteY10" fmla="*/ 420898 h 486745"/>
              <a:gd name="connsiteX11" fmla="*/ 249767 w 486688"/>
              <a:gd name="connsiteY11" fmla="*/ 420156 h 486745"/>
              <a:gd name="connsiteX12" fmla="*/ 249997 w 486688"/>
              <a:gd name="connsiteY12" fmla="*/ 423036 h 486745"/>
              <a:gd name="connsiteX13" fmla="*/ 259847 w 486688"/>
              <a:gd name="connsiteY13" fmla="*/ 429488 h 486745"/>
              <a:gd name="connsiteX14" fmla="*/ 262266 w 486688"/>
              <a:gd name="connsiteY14" fmla="*/ 438416 h 486745"/>
              <a:gd name="connsiteX15" fmla="*/ 254029 w 486688"/>
              <a:gd name="connsiteY15" fmla="*/ 438359 h 486745"/>
              <a:gd name="connsiteX16" fmla="*/ 256506 w 486688"/>
              <a:gd name="connsiteY16" fmla="*/ 436573 h 486745"/>
              <a:gd name="connsiteX17" fmla="*/ 255988 w 486688"/>
              <a:gd name="connsiteY17" fmla="*/ 423324 h 486745"/>
              <a:gd name="connsiteX18" fmla="*/ 249939 w 486688"/>
              <a:gd name="connsiteY18" fmla="*/ 434960 h 486745"/>
              <a:gd name="connsiteX19" fmla="*/ 252359 w 486688"/>
              <a:gd name="connsiteY19" fmla="*/ 438359 h 486745"/>
              <a:gd name="connsiteX20" fmla="*/ 244179 w 486688"/>
              <a:gd name="connsiteY20" fmla="*/ 438416 h 486745"/>
              <a:gd name="connsiteX21" fmla="*/ 246195 w 486688"/>
              <a:gd name="connsiteY21" fmla="*/ 435997 h 486745"/>
              <a:gd name="connsiteX22" fmla="*/ 246541 w 486688"/>
              <a:gd name="connsiteY22" fmla="*/ 425455 h 486745"/>
              <a:gd name="connsiteX23" fmla="*/ 245734 w 486688"/>
              <a:gd name="connsiteY23" fmla="*/ 423612 h 486745"/>
              <a:gd name="connsiteX24" fmla="*/ 244409 w 486688"/>
              <a:gd name="connsiteY24" fmla="*/ 422575 h 486745"/>
              <a:gd name="connsiteX25" fmla="*/ 243891 w 486688"/>
              <a:gd name="connsiteY25" fmla="*/ 422230 h 486745"/>
              <a:gd name="connsiteX26" fmla="*/ 269524 w 486688"/>
              <a:gd name="connsiteY26" fmla="*/ 419349 h 486745"/>
              <a:gd name="connsiteX27" fmla="*/ 271943 w 486688"/>
              <a:gd name="connsiteY27" fmla="*/ 435823 h 486745"/>
              <a:gd name="connsiteX28" fmla="*/ 273614 w 486688"/>
              <a:gd name="connsiteY28" fmla="*/ 437206 h 486745"/>
              <a:gd name="connsiteX29" fmla="*/ 265319 w 486688"/>
              <a:gd name="connsiteY29" fmla="*/ 437782 h 486745"/>
              <a:gd name="connsiteX30" fmla="*/ 267047 w 486688"/>
              <a:gd name="connsiteY30" fmla="*/ 428162 h 486745"/>
              <a:gd name="connsiteX31" fmla="*/ 264973 w 486688"/>
              <a:gd name="connsiteY31" fmla="*/ 422344 h 486745"/>
              <a:gd name="connsiteX32" fmla="*/ 263879 w 486688"/>
              <a:gd name="connsiteY32" fmla="*/ 421596 h 486745"/>
              <a:gd name="connsiteX33" fmla="*/ 199766 w 486688"/>
              <a:gd name="connsiteY33" fmla="*/ 419255 h 486745"/>
              <a:gd name="connsiteX34" fmla="*/ 195389 w 486688"/>
              <a:gd name="connsiteY34" fmla="*/ 423208 h 486745"/>
              <a:gd name="connsiteX35" fmla="*/ 203107 w 486688"/>
              <a:gd name="connsiteY35" fmla="*/ 424936 h 486745"/>
              <a:gd name="connsiteX36" fmla="*/ 199766 w 486688"/>
              <a:gd name="connsiteY36" fmla="*/ 419255 h 486745"/>
              <a:gd name="connsiteX37" fmla="*/ 199291 w 486688"/>
              <a:gd name="connsiteY37" fmla="*/ 418096 h 486745"/>
              <a:gd name="connsiteX38" fmla="*/ 205642 w 486688"/>
              <a:gd name="connsiteY38" fmla="*/ 426665 h 486745"/>
              <a:gd name="connsiteX39" fmla="*/ 194179 w 486688"/>
              <a:gd name="connsiteY39" fmla="*/ 424706 h 486745"/>
              <a:gd name="connsiteX40" fmla="*/ 196886 w 486688"/>
              <a:gd name="connsiteY40" fmla="*/ 432828 h 486745"/>
              <a:gd name="connsiteX41" fmla="*/ 201212 w 486688"/>
              <a:gd name="connsiteY41" fmla="*/ 433108 h 486745"/>
              <a:gd name="connsiteX42" fmla="*/ 195921 w 486688"/>
              <a:gd name="connsiteY42" fmla="*/ 436342 h 486745"/>
              <a:gd name="connsiteX43" fmla="*/ 190953 w 486688"/>
              <a:gd name="connsiteY43" fmla="*/ 426031 h 486745"/>
              <a:gd name="connsiteX44" fmla="*/ 199291 w 486688"/>
              <a:gd name="connsiteY44" fmla="*/ 418096 h 486745"/>
              <a:gd name="connsiteX45" fmla="*/ 283241 w 486688"/>
              <a:gd name="connsiteY45" fmla="*/ 416627 h 486745"/>
              <a:gd name="connsiteX46" fmla="*/ 289455 w 486688"/>
              <a:gd name="connsiteY46" fmla="*/ 421135 h 486745"/>
              <a:gd name="connsiteX47" fmla="*/ 287899 w 486688"/>
              <a:gd name="connsiteY47" fmla="*/ 421653 h 486745"/>
              <a:gd name="connsiteX48" fmla="*/ 283118 w 486688"/>
              <a:gd name="connsiteY48" fmla="*/ 418139 h 486745"/>
              <a:gd name="connsiteX49" fmla="*/ 284558 w 486688"/>
              <a:gd name="connsiteY49" fmla="*/ 431618 h 486745"/>
              <a:gd name="connsiteX50" fmla="*/ 290549 w 486688"/>
              <a:gd name="connsiteY50" fmla="*/ 427010 h 486745"/>
              <a:gd name="connsiteX51" fmla="*/ 276552 w 486688"/>
              <a:gd name="connsiteY51" fmla="*/ 427413 h 486745"/>
              <a:gd name="connsiteX52" fmla="*/ 283241 w 486688"/>
              <a:gd name="connsiteY52" fmla="*/ 416627 h 486745"/>
              <a:gd name="connsiteX53" fmla="*/ 229892 w 486688"/>
              <a:gd name="connsiteY53" fmla="*/ 411515 h 486745"/>
              <a:gd name="connsiteX54" fmla="*/ 230296 w 486688"/>
              <a:gd name="connsiteY54" fmla="*/ 423669 h 486745"/>
              <a:gd name="connsiteX55" fmla="*/ 239743 w 486688"/>
              <a:gd name="connsiteY55" fmla="*/ 424015 h 486745"/>
              <a:gd name="connsiteX56" fmla="*/ 240376 w 486688"/>
              <a:gd name="connsiteY56" fmla="*/ 435766 h 486745"/>
              <a:gd name="connsiteX57" fmla="*/ 241010 w 486688"/>
              <a:gd name="connsiteY57" fmla="*/ 437264 h 486745"/>
              <a:gd name="connsiteX58" fmla="*/ 242623 w 486688"/>
              <a:gd name="connsiteY58" fmla="*/ 438704 h 486745"/>
              <a:gd name="connsiteX59" fmla="*/ 234155 w 486688"/>
              <a:gd name="connsiteY59" fmla="*/ 438704 h 486745"/>
              <a:gd name="connsiteX60" fmla="*/ 236862 w 486688"/>
              <a:gd name="connsiteY60" fmla="*/ 427356 h 486745"/>
              <a:gd name="connsiteX61" fmla="*/ 230238 w 486688"/>
              <a:gd name="connsiteY61" fmla="*/ 425397 h 486745"/>
              <a:gd name="connsiteX62" fmla="*/ 232427 w 486688"/>
              <a:gd name="connsiteY62" fmla="*/ 438416 h 486745"/>
              <a:gd name="connsiteX63" fmla="*/ 232888 w 486688"/>
              <a:gd name="connsiteY63" fmla="*/ 438704 h 486745"/>
              <a:gd name="connsiteX64" fmla="*/ 224305 w 486688"/>
              <a:gd name="connsiteY64" fmla="*/ 438704 h 486745"/>
              <a:gd name="connsiteX65" fmla="*/ 224766 w 486688"/>
              <a:gd name="connsiteY65" fmla="*/ 438358 h 486745"/>
              <a:gd name="connsiteX66" fmla="*/ 226552 w 486688"/>
              <a:gd name="connsiteY66" fmla="*/ 436284 h 486745"/>
              <a:gd name="connsiteX67" fmla="*/ 225630 w 486688"/>
              <a:gd name="connsiteY67" fmla="*/ 414453 h 486745"/>
              <a:gd name="connsiteX68" fmla="*/ 225227 w 486688"/>
              <a:gd name="connsiteY68" fmla="*/ 414107 h 486745"/>
              <a:gd name="connsiteX69" fmla="*/ 224305 w 486688"/>
              <a:gd name="connsiteY69" fmla="*/ 413473 h 486745"/>
              <a:gd name="connsiteX70" fmla="*/ 189167 w 486688"/>
              <a:gd name="connsiteY70" fmla="*/ 411285 h 486745"/>
              <a:gd name="connsiteX71" fmla="*/ 187612 w 486688"/>
              <a:gd name="connsiteY71" fmla="*/ 416239 h 486745"/>
              <a:gd name="connsiteX72" fmla="*/ 190953 w 486688"/>
              <a:gd name="connsiteY72" fmla="*/ 418197 h 486745"/>
              <a:gd name="connsiteX73" fmla="*/ 186863 w 486688"/>
              <a:gd name="connsiteY73" fmla="*/ 418313 h 486745"/>
              <a:gd name="connsiteX74" fmla="*/ 183177 w 486688"/>
              <a:gd name="connsiteY74" fmla="*/ 431158 h 486745"/>
              <a:gd name="connsiteX75" fmla="*/ 186690 w 486688"/>
              <a:gd name="connsiteY75" fmla="*/ 431331 h 486745"/>
              <a:gd name="connsiteX76" fmla="*/ 180700 w 486688"/>
              <a:gd name="connsiteY76" fmla="*/ 433001 h 486745"/>
              <a:gd name="connsiteX77" fmla="*/ 183522 w 486688"/>
              <a:gd name="connsiteY77" fmla="*/ 417679 h 486745"/>
              <a:gd name="connsiteX78" fmla="*/ 181448 w 486688"/>
              <a:gd name="connsiteY78" fmla="*/ 415548 h 486745"/>
              <a:gd name="connsiteX79" fmla="*/ 189167 w 486688"/>
              <a:gd name="connsiteY79" fmla="*/ 411285 h 486745"/>
              <a:gd name="connsiteX80" fmla="*/ 265722 w 486688"/>
              <a:gd name="connsiteY80" fmla="*/ 410939 h 486745"/>
              <a:gd name="connsiteX81" fmla="*/ 268833 w 486688"/>
              <a:gd name="connsiteY81" fmla="*/ 411688 h 486745"/>
              <a:gd name="connsiteX82" fmla="*/ 265895 w 486688"/>
              <a:gd name="connsiteY82" fmla="*/ 413934 h 486745"/>
              <a:gd name="connsiteX83" fmla="*/ 164111 w 486688"/>
              <a:gd name="connsiteY83" fmla="*/ 406043 h 486745"/>
              <a:gd name="connsiteX84" fmla="*/ 171369 w 486688"/>
              <a:gd name="connsiteY84" fmla="*/ 409326 h 486745"/>
              <a:gd name="connsiteX85" fmla="*/ 168661 w 486688"/>
              <a:gd name="connsiteY85" fmla="*/ 410306 h 486745"/>
              <a:gd name="connsiteX86" fmla="*/ 168604 w 486688"/>
              <a:gd name="connsiteY86" fmla="*/ 421365 h 486745"/>
              <a:gd name="connsiteX87" fmla="*/ 173615 w 486688"/>
              <a:gd name="connsiteY87" fmla="*/ 416930 h 486745"/>
              <a:gd name="connsiteX88" fmla="*/ 176322 w 486688"/>
              <a:gd name="connsiteY88" fmla="*/ 411630 h 486745"/>
              <a:gd name="connsiteX89" fmla="*/ 180643 w 486688"/>
              <a:gd name="connsiteY89" fmla="*/ 414165 h 486745"/>
              <a:gd name="connsiteX90" fmla="*/ 169180 w 486688"/>
              <a:gd name="connsiteY90" fmla="*/ 423670 h 486745"/>
              <a:gd name="connsiteX91" fmla="*/ 155355 w 486688"/>
              <a:gd name="connsiteY91" fmla="*/ 430351 h 486745"/>
              <a:gd name="connsiteX92" fmla="*/ 165032 w 486688"/>
              <a:gd name="connsiteY92" fmla="*/ 425052 h 486745"/>
              <a:gd name="connsiteX93" fmla="*/ 164111 w 486688"/>
              <a:gd name="connsiteY93" fmla="*/ 406043 h 486745"/>
              <a:gd name="connsiteX94" fmla="*/ 147334 w 486688"/>
              <a:gd name="connsiteY94" fmla="*/ 394500 h 486745"/>
              <a:gd name="connsiteX95" fmla="*/ 138592 w 486688"/>
              <a:gd name="connsiteY95" fmla="*/ 400801 h 486745"/>
              <a:gd name="connsiteX96" fmla="*/ 149249 w 486688"/>
              <a:gd name="connsiteY96" fmla="*/ 402586 h 486745"/>
              <a:gd name="connsiteX97" fmla="*/ 147334 w 486688"/>
              <a:gd name="connsiteY97" fmla="*/ 394500 h 486745"/>
              <a:gd name="connsiteX98" fmla="*/ 161173 w 486688"/>
              <a:gd name="connsiteY98" fmla="*/ 394177 h 486745"/>
              <a:gd name="connsiteX99" fmla="*/ 165320 w 486688"/>
              <a:gd name="connsiteY99" fmla="*/ 395156 h 486745"/>
              <a:gd name="connsiteX100" fmla="*/ 166876 w 486688"/>
              <a:gd name="connsiteY100" fmla="*/ 396020 h 486745"/>
              <a:gd name="connsiteX101" fmla="*/ 155355 w 486688"/>
              <a:gd name="connsiteY101" fmla="*/ 413359 h 486745"/>
              <a:gd name="connsiteX102" fmla="*/ 154491 w 486688"/>
              <a:gd name="connsiteY102" fmla="*/ 419407 h 486745"/>
              <a:gd name="connsiteX103" fmla="*/ 147809 w 486688"/>
              <a:gd name="connsiteY103" fmla="*/ 414799 h 486745"/>
              <a:gd name="connsiteX104" fmla="*/ 148155 w 486688"/>
              <a:gd name="connsiteY104" fmla="*/ 414741 h 486745"/>
              <a:gd name="connsiteX105" fmla="*/ 152417 w 486688"/>
              <a:gd name="connsiteY105" fmla="*/ 411803 h 486745"/>
              <a:gd name="connsiteX106" fmla="*/ 162037 w 486688"/>
              <a:gd name="connsiteY106" fmla="*/ 397115 h 486745"/>
              <a:gd name="connsiteX107" fmla="*/ 146592 w 486688"/>
              <a:gd name="connsiteY107" fmla="*/ 392988 h 486745"/>
              <a:gd name="connsiteX108" fmla="*/ 151899 w 486688"/>
              <a:gd name="connsiteY108" fmla="*/ 403681 h 486745"/>
              <a:gd name="connsiteX109" fmla="*/ 135367 w 486688"/>
              <a:gd name="connsiteY109" fmla="*/ 399015 h 486745"/>
              <a:gd name="connsiteX110" fmla="*/ 146592 w 486688"/>
              <a:gd name="connsiteY110" fmla="*/ 392988 h 486745"/>
              <a:gd name="connsiteX111" fmla="*/ 330525 w 486688"/>
              <a:gd name="connsiteY111" fmla="*/ 388186 h 486745"/>
              <a:gd name="connsiteX112" fmla="*/ 334903 w 486688"/>
              <a:gd name="connsiteY112" fmla="*/ 403508 h 486745"/>
              <a:gd name="connsiteX113" fmla="*/ 331216 w 486688"/>
              <a:gd name="connsiteY113" fmla="*/ 418312 h 486745"/>
              <a:gd name="connsiteX114" fmla="*/ 313359 w 486688"/>
              <a:gd name="connsiteY114" fmla="*/ 405525 h 486745"/>
              <a:gd name="connsiteX115" fmla="*/ 307311 w 486688"/>
              <a:gd name="connsiteY115" fmla="*/ 401608 h 486745"/>
              <a:gd name="connsiteX116" fmla="*/ 316988 w 486688"/>
              <a:gd name="connsiteY116" fmla="*/ 396884 h 486745"/>
              <a:gd name="connsiteX117" fmla="*/ 320156 w 486688"/>
              <a:gd name="connsiteY117" fmla="*/ 409845 h 486745"/>
              <a:gd name="connsiteX118" fmla="*/ 331907 w 486688"/>
              <a:gd name="connsiteY118" fmla="*/ 415663 h 486745"/>
              <a:gd name="connsiteX119" fmla="*/ 328451 w 486688"/>
              <a:gd name="connsiteY119" fmla="*/ 395962 h 486745"/>
              <a:gd name="connsiteX120" fmla="*/ 326378 w 486688"/>
              <a:gd name="connsiteY120" fmla="*/ 393255 h 486745"/>
              <a:gd name="connsiteX121" fmla="*/ 322806 w 486688"/>
              <a:gd name="connsiteY121" fmla="*/ 392506 h 486745"/>
              <a:gd name="connsiteX122" fmla="*/ 344891 w 486688"/>
              <a:gd name="connsiteY122" fmla="*/ 386328 h 486745"/>
              <a:gd name="connsiteX123" fmla="*/ 350341 w 486688"/>
              <a:gd name="connsiteY123" fmla="*/ 389454 h 486745"/>
              <a:gd name="connsiteX124" fmla="*/ 358348 w 486688"/>
              <a:gd name="connsiteY124" fmla="*/ 398785 h 486745"/>
              <a:gd name="connsiteX125" fmla="*/ 351032 w 486688"/>
              <a:gd name="connsiteY125" fmla="*/ 402760 h 486745"/>
              <a:gd name="connsiteX126" fmla="*/ 349765 w 486688"/>
              <a:gd name="connsiteY126" fmla="*/ 394868 h 486745"/>
              <a:gd name="connsiteX127" fmla="*/ 343544 w 486688"/>
              <a:gd name="connsiteY127" fmla="*/ 390030 h 486745"/>
              <a:gd name="connsiteX128" fmla="*/ 348037 w 486688"/>
              <a:gd name="connsiteY128" fmla="*/ 403566 h 486745"/>
              <a:gd name="connsiteX129" fmla="*/ 348555 w 486688"/>
              <a:gd name="connsiteY129" fmla="*/ 403739 h 486745"/>
              <a:gd name="connsiteX130" fmla="*/ 349996 w 486688"/>
              <a:gd name="connsiteY130" fmla="*/ 404257 h 486745"/>
              <a:gd name="connsiteX131" fmla="*/ 342680 w 486688"/>
              <a:gd name="connsiteY131" fmla="*/ 408232 h 486745"/>
              <a:gd name="connsiteX132" fmla="*/ 341125 w 486688"/>
              <a:gd name="connsiteY132" fmla="*/ 400110 h 486745"/>
              <a:gd name="connsiteX133" fmla="*/ 339166 w 486688"/>
              <a:gd name="connsiteY133" fmla="*/ 396481 h 486745"/>
              <a:gd name="connsiteX134" fmla="*/ 335422 w 486688"/>
              <a:gd name="connsiteY134" fmla="*/ 393947 h 486745"/>
              <a:gd name="connsiteX135" fmla="*/ 338417 w 486688"/>
              <a:gd name="connsiteY135" fmla="*/ 390030 h 486745"/>
              <a:gd name="connsiteX136" fmla="*/ 340952 w 486688"/>
              <a:gd name="connsiteY136" fmla="*/ 392103 h 486745"/>
              <a:gd name="connsiteX137" fmla="*/ 344891 w 486688"/>
              <a:gd name="connsiteY137" fmla="*/ 386328 h 486745"/>
              <a:gd name="connsiteX138" fmla="*/ 357023 w 486688"/>
              <a:gd name="connsiteY138" fmla="*/ 377875 h 486745"/>
              <a:gd name="connsiteX139" fmla="*/ 366873 w 486688"/>
              <a:gd name="connsiteY139" fmla="*/ 390432 h 486745"/>
              <a:gd name="connsiteX140" fmla="*/ 367392 w 486688"/>
              <a:gd name="connsiteY140" fmla="*/ 390663 h 486745"/>
              <a:gd name="connsiteX141" fmla="*/ 367910 w 486688"/>
              <a:gd name="connsiteY141" fmla="*/ 390893 h 486745"/>
              <a:gd name="connsiteX142" fmla="*/ 368544 w 486688"/>
              <a:gd name="connsiteY142" fmla="*/ 391066 h 486745"/>
              <a:gd name="connsiteX143" fmla="*/ 369062 w 486688"/>
              <a:gd name="connsiteY143" fmla="*/ 391297 h 486745"/>
              <a:gd name="connsiteX144" fmla="*/ 362092 w 486688"/>
              <a:gd name="connsiteY144" fmla="*/ 395271 h 486745"/>
              <a:gd name="connsiteX145" fmla="*/ 360998 w 486688"/>
              <a:gd name="connsiteY145" fmla="*/ 389165 h 486745"/>
              <a:gd name="connsiteX146" fmla="*/ 356793 w 486688"/>
              <a:gd name="connsiteY146" fmla="*/ 382886 h 486745"/>
              <a:gd name="connsiteX147" fmla="*/ 353567 w 486688"/>
              <a:gd name="connsiteY147" fmla="*/ 382714 h 486745"/>
              <a:gd name="connsiteX148" fmla="*/ 357023 w 486688"/>
              <a:gd name="connsiteY148" fmla="*/ 377875 h 486745"/>
              <a:gd name="connsiteX149" fmla="*/ 138074 w 486688"/>
              <a:gd name="connsiteY149" fmla="*/ 373036 h 486745"/>
              <a:gd name="connsiteX150" fmla="*/ 129146 w 486688"/>
              <a:gd name="connsiteY150" fmla="*/ 382771 h 486745"/>
              <a:gd name="connsiteX151" fmla="*/ 141991 w 486688"/>
              <a:gd name="connsiteY151" fmla="*/ 385997 h 486745"/>
              <a:gd name="connsiteX152" fmla="*/ 138074 w 486688"/>
              <a:gd name="connsiteY152" fmla="*/ 373036 h 486745"/>
              <a:gd name="connsiteX153" fmla="*/ 350456 w 486688"/>
              <a:gd name="connsiteY153" fmla="*/ 371423 h 486745"/>
              <a:gd name="connsiteX154" fmla="*/ 351090 w 486688"/>
              <a:gd name="connsiteY154" fmla="*/ 374706 h 486745"/>
              <a:gd name="connsiteX155" fmla="*/ 350456 w 486688"/>
              <a:gd name="connsiteY155" fmla="*/ 371423 h 486745"/>
              <a:gd name="connsiteX156" fmla="*/ 133120 w 486688"/>
              <a:gd name="connsiteY156" fmla="*/ 367449 h 486745"/>
              <a:gd name="connsiteX157" fmla="*/ 146888 w 486688"/>
              <a:gd name="connsiteY157" fmla="*/ 384615 h 486745"/>
              <a:gd name="connsiteX158" fmla="*/ 137556 w 486688"/>
              <a:gd name="connsiteY158" fmla="*/ 390375 h 486745"/>
              <a:gd name="connsiteX159" fmla="*/ 127303 w 486688"/>
              <a:gd name="connsiteY159" fmla="*/ 383923 h 486745"/>
              <a:gd name="connsiteX160" fmla="*/ 121715 w 486688"/>
              <a:gd name="connsiteY160" fmla="*/ 395790 h 486745"/>
              <a:gd name="connsiteX161" fmla="*/ 114630 w 486688"/>
              <a:gd name="connsiteY161" fmla="*/ 389396 h 486745"/>
              <a:gd name="connsiteX162" fmla="*/ 118028 w 486688"/>
              <a:gd name="connsiteY162" fmla="*/ 390548 h 486745"/>
              <a:gd name="connsiteX163" fmla="*/ 133120 w 486688"/>
              <a:gd name="connsiteY163" fmla="*/ 367449 h 486745"/>
              <a:gd name="connsiteX164" fmla="*/ 379370 w 486688"/>
              <a:gd name="connsiteY164" fmla="*/ 362259 h 486745"/>
              <a:gd name="connsiteX165" fmla="*/ 379514 w 486688"/>
              <a:gd name="connsiteY165" fmla="*/ 363296 h 486745"/>
              <a:gd name="connsiteX166" fmla="*/ 379257 w 486688"/>
              <a:gd name="connsiteY166" fmla="*/ 363532 h 486745"/>
              <a:gd name="connsiteX167" fmla="*/ 375686 w 486688"/>
              <a:gd name="connsiteY167" fmla="*/ 361343 h 486745"/>
              <a:gd name="connsiteX168" fmla="*/ 380237 w 486688"/>
              <a:gd name="connsiteY168" fmla="*/ 381043 h 486745"/>
              <a:gd name="connsiteX169" fmla="*/ 361516 w 486688"/>
              <a:gd name="connsiteY169" fmla="*/ 373440 h 486745"/>
              <a:gd name="connsiteX170" fmla="*/ 363935 w 486688"/>
              <a:gd name="connsiteY170" fmla="*/ 370905 h 486745"/>
              <a:gd name="connsiteX171" fmla="*/ 367449 w 486688"/>
              <a:gd name="connsiteY171" fmla="*/ 368313 h 486745"/>
              <a:gd name="connsiteX172" fmla="*/ 377126 w 486688"/>
              <a:gd name="connsiteY172" fmla="*/ 375974 h 486745"/>
              <a:gd name="connsiteX173" fmla="*/ 373958 w 486688"/>
              <a:gd name="connsiteY173" fmla="*/ 365318 h 486745"/>
              <a:gd name="connsiteX174" fmla="*/ 371193 w 486688"/>
              <a:gd name="connsiteY174" fmla="*/ 365087 h 486745"/>
              <a:gd name="connsiteX175" fmla="*/ 375686 w 486688"/>
              <a:gd name="connsiteY175" fmla="*/ 361343 h 486745"/>
              <a:gd name="connsiteX176" fmla="*/ 388762 w 486688"/>
              <a:gd name="connsiteY176" fmla="*/ 356332 h 486745"/>
              <a:gd name="connsiteX177" fmla="*/ 380755 w 486688"/>
              <a:gd name="connsiteY177" fmla="*/ 365030 h 486745"/>
              <a:gd name="connsiteX178" fmla="*/ 391238 w 486688"/>
              <a:gd name="connsiteY178" fmla="*/ 359788 h 486745"/>
              <a:gd name="connsiteX179" fmla="*/ 380236 w 486688"/>
              <a:gd name="connsiteY179" fmla="*/ 368486 h 486745"/>
              <a:gd name="connsiteX180" fmla="*/ 379514 w 486688"/>
              <a:gd name="connsiteY180" fmla="*/ 363296 h 486745"/>
              <a:gd name="connsiteX181" fmla="*/ 385536 w 486688"/>
              <a:gd name="connsiteY181" fmla="*/ 357772 h 486745"/>
              <a:gd name="connsiteX182" fmla="*/ 379805 w 486688"/>
              <a:gd name="connsiteY182" fmla="*/ 357325 h 486745"/>
              <a:gd name="connsiteX183" fmla="*/ 379370 w 486688"/>
              <a:gd name="connsiteY183" fmla="*/ 362259 h 486745"/>
              <a:gd name="connsiteX184" fmla="*/ 378624 w 486688"/>
              <a:gd name="connsiteY184" fmla="*/ 356900 h 486745"/>
              <a:gd name="connsiteX185" fmla="*/ 388762 w 486688"/>
              <a:gd name="connsiteY185" fmla="*/ 356332 h 486745"/>
              <a:gd name="connsiteX186" fmla="*/ 97521 w 486688"/>
              <a:gd name="connsiteY186" fmla="*/ 350917 h 486745"/>
              <a:gd name="connsiteX187" fmla="*/ 101611 w 486688"/>
              <a:gd name="connsiteY187" fmla="*/ 353740 h 486745"/>
              <a:gd name="connsiteX188" fmla="*/ 100920 w 486688"/>
              <a:gd name="connsiteY188" fmla="*/ 356274 h 486745"/>
              <a:gd name="connsiteX189" fmla="*/ 100804 w 486688"/>
              <a:gd name="connsiteY189" fmla="*/ 356562 h 486745"/>
              <a:gd name="connsiteX190" fmla="*/ 105989 w 486688"/>
              <a:gd name="connsiteY190" fmla="*/ 360018 h 486745"/>
              <a:gd name="connsiteX191" fmla="*/ 103569 w 486688"/>
              <a:gd name="connsiteY191" fmla="*/ 366355 h 486745"/>
              <a:gd name="connsiteX192" fmla="*/ 96311 w 486688"/>
              <a:gd name="connsiteY192" fmla="*/ 371712 h 486745"/>
              <a:gd name="connsiteX193" fmla="*/ 95505 w 486688"/>
              <a:gd name="connsiteY193" fmla="*/ 373152 h 486745"/>
              <a:gd name="connsiteX194" fmla="*/ 94871 w 486688"/>
              <a:gd name="connsiteY194" fmla="*/ 374822 h 486745"/>
              <a:gd name="connsiteX195" fmla="*/ 94641 w 486688"/>
              <a:gd name="connsiteY195" fmla="*/ 375398 h 486745"/>
              <a:gd name="connsiteX196" fmla="*/ 90378 w 486688"/>
              <a:gd name="connsiteY196" fmla="*/ 368486 h 486745"/>
              <a:gd name="connsiteX197" fmla="*/ 92279 w 486688"/>
              <a:gd name="connsiteY197" fmla="*/ 368947 h 486745"/>
              <a:gd name="connsiteX198" fmla="*/ 98673 w 486688"/>
              <a:gd name="connsiteY198" fmla="*/ 365721 h 486745"/>
              <a:gd name="connsiteX199" fmla="*/ 101957 w 486688"/>
              <a:gd name="connsiteY199" fmla="*/ 358981 h 486745"/>
              <a:gd name="connsiteX200" fmla="*/ 90148 w 486688"/>
              <a:gd name="connsiteY200" fmla="*/ 363532 h 486745"/>
              <a:gd name="connsiteX201" fmla="*/ 89514 w 486688"/>
              <a:gd name="connsiteY201" fmla="*/ 367161 h 486745"/>
              <a:gd name="connsiteX202" fmla="*/ 84618 w 486688"/>
              <a:gd name="connsiteY202" fmla="*/ 360076 h 486745"/>
              <a:gd name="connsiteX203" fmla="*/ 92970 w 486688"/>
              <a:gd name="connsiteY203" fmla="*/ 357253 h 486745"/>
              <a:gd name="connsiteX204" fmla="*/ 96542 w 486688"/>
              <a:gd name="connsiteY204" fmla="*/ 354488 h 486745"/>
              <a:gd name="connsiteX205" fmla="*/ 97521 w 486688"/>
              <a:gd name="connsiteY205" fmla="*/ 350917 h 486745"/>
              <a:gd name="connsiteX206" fmla="*/ 82610 w 486688"/>
              <a:gd name="connsiteY206" fmla="*/ 344473 h 486745"/>
              <a:gd name="connsiteX207" fmla="*/ 78628 w 486688"/>
              <a:gd name="connsiteY207" fmla="*/ 347922 h 486745"/>
              <a:gd name="connsiteX208" fmla="*/ 82891 w 486688"/>
              <a:gd name="connsiteY208" fmla="*/ 351147 h 486745"/>
              <a:gd name="connsiteX209" fmla="*/ 87845 w 486688"/>
              <a:gd name="connsiteY209" fmla="*/ 347461 h 486745"/>
              <a:gd name="connsiteX210" fmla="*/ 82610 w 486688"/>
              <a:gd name="connsiteY210" fmla="*/ 344473 h 486745"/>
              <a:gd name="connsiteX211" fmla="*/ 391527 w 486688"/>
              <a:gd name="connsiteY211" fmla="*/ 340663 h 486745"/>
              <a:gd name="connsiteX212" fmla="*/ 395214 w 486688"/>
              <a:gd name="connsiteY212" fmla="*/ 340893 h 486745"/>
              <a:gd name="connsiteX213" fmla="*/ 392161 w 486688"/>
              <a:gd name="connsiteY213" fmla="*/ 344465 h 486745"/>
              <a:gd name="connsiteX214" fmla="*/ 396539 w 486688"/>
              <a:gd name="connsiteY214" fmla="*/ 350916 h 486745"/>
              <a:gd name="connsiteX215" fmla="*/ 403739 w 486688"/>
              <a:gd name="connsiteY215" fmla="*/ 352817 h 486745"/>
              <a:gd name="connsiteX216" fmla="*/ 399015 w 486688"/>
              <a:gd name="connsiteY216" fmla="*/ 359960 h 486745"/>
              <a:gd name="connsiteX217" fmla="*/ 398439 w 486688"/>
              <a:gd name="connsiteY217" fmla="*/ 358117 h 486745"/>
              <a:gd name="connsiteX218" fmla="*/ 390951 w 486688"/>
              <a:gd name="connsiteY218" fmla="*/ 350168 h 486745"/>
              <a:gd name="connsiteX219" fmla="*/ 386458 w 486688"/>
              <a:gd name="connsiteY219" fmla="*/ 350168 h 486745"/>
              <a:gd name="connsiteX220" fmla="*/ 388013 w 486688"/>
              <a:gd name="connsiteY220" fmla="*/ 344695 h 486745"/>
              <a:gd name="connsiteX221" fmla="*/ 390951 w 486688"/>
              <a:gd name="connsiteY221" fmla="*/ 345617 h 486745"/>
              <a:gd name="connsiteX222" fmla="*/ 391527 w 486688"/>
              <a:gd name="connsiteY222" fmla="*/ 340663 h 486745"/>
              <a:gd name="connsiteX223" fmla="*/ 90580 w 486688"/>
              <a:gd name="connsiteY223" fmla="*/ 338726 h 486745"/>
              <a:gd name="connsiteX224" fmla="*/ 95391 w 486688"/>
              <a:gd name="connsiteY224" fmla="*/ 345214 h 486745"/>
              <a:gd name="connsiteX225" fmla="*/ 91416 w 486688"/>
              <a:gd name="connsiteY225" fmla="*/ 350744 h 486745"/>
              <a:gd name="connsiteX226" fmla="*/ 85310 w 486688"/>
              <a:gd name="connsiteY226" fmla="*/ 355122 h 486745"/>
              <a:gd name="connsiteX227" fmla="*/ 87096 w 486688"/>
              <a:gd name="connsiteY227" fmla="*/ 357599 h 486745"/>
              <a:gd name="connsiteX228" fmla="*/ 81739 w 486688"/>
              <a:gd name="connsiteY228" fmla="*/ 352933 h 486745"/>
              <a:gd name="connsiteX229" fmla="*/ 76842 w 486688"/>
              <a:gd name="connsiteY229" fmla="*/ 347173 h 486745"/>
              <a:gd name="connsiteX230" fmla="*/ 83294 w 486688"/>
              <a:gd name="connsiteY230" fmla="*/ 343256 h 486745"/>
              <a:gd name="connsiteX231" fmla="*/ 90667 w 486688"/>
              <a:gd name="connsiteY231" fmla="*/ 347000 h 486745"/>
              <a:gd name="connsiteX232" fmla="*/ 92050 w 486688"/>
              <a:gd name="connsiteY232" fmla="*/ 341643 h 486745"/>
              <a:gd name="connsiteX233" fmla="*/ 86116 w 486688"/>
              <a:gd name="connsiteY233" fmla="*/ 341355 h 486745"/>
              <a:gd name="connsiteX234" fmla="*/ 90580 w 486688"/>
              <a:gd name="connsiteY234" fmla="*/ 338726 h 486745"/>
              <a:gd name="connsiteX235" fmla="*/ 412782 w 486688"/>
              <a:gd name="connsiteY235" fmla="*/ 333405 h 486745"/>
              <a:gd name="connsiteX236" fmla="*/ 410017 w 486688"/>
              <a:gd name="connsiteY236" fmla="*/ 346020 h 486745"/>
              <a:gd name="connsiteX237" fmla="*/ 405928 w 486688"/>
              <a:gd name="connsiteY237" fmla="*/ 341815 h 486745"/>
              <a:gd name="connsiteX238" fmla="*/ 412667 w 486688"/>
              <a:gd name="connsiteY238" fmla="*/ 337438 h 486745"/>
              <a:gd name="connsiteX239" fmla="*/ 400743 w 486688"/>
              <a:gd name="connsiteY239" fmla="*/ 338762 h 486745"/>
              <a:gd name="connsiteX240" fmla="*/ 401254 w 486688"/>
              <a:gd name="connsiteY240" fmla="*/ 335040 h 486745"/>
              <a:gd name="connsiteX241" fmla="*/ 406230 w 486688"/>
              <a:gd name="connsiteY241" fmla="*/ 334463 h 486745"/>
              <a:gd name="connsiteX242" fmla="*/ 412782 w 486688"/>
              <a:gd name="connsiteY242" fmla="*/ 333405 h 486745"/>
              <a:gd name="connsiteX243" fmla="*/ 401770 w 486688"/>
              <a:gd name="connsiteY243" fmla="*/ 331290 h 486745"/>
              <a:gd name="connsiteX244" fmla="*/ 401254 w 486688"/>
              <a:gd name="connsiteY244" fmla="*/ 335040 h 486745"/>
              <a:gd name="connsiteX245" fmla="*/ 400455 w 486688"/>
              <a:gd name="connsiteY245" fmla="*/ 335133 h 486745"/>
              <a:gd name="connsiteX246" fmla="*/ 89284 w 486688"/>
              <a:gd name="connsiteY246" fmla="*/ 327753 h 486745"/>
              <a:gd name="connsiteX247" fmla="*/ 91012 w 486688"/>
              <a:gd name="connsiteY247" fmla="*/ 329373 h 486745"/>
              <a:gd name="connsiteX248" fmla="*/ 90955 w 486688"/>
              <a:gd name="connsiteY248" fmla="*/ 331562 h 486745"/>
              <a:gd name="connsiteX249" fmla="*/ 83812 w 486688"/>
              <a:gd name="connsiteY249" fmla="*/ 331274 h 486745"/>
              <a:gd name="connsiteX250" fmla="*/ 87556 w 486688"/>
              <a:gd name="connsiteY250" fmla="*/ 330928 h 486745"/>
              <a:gd name="connsiteX251" fmla="*/ 89284 w 486688"/>
              <a:gd name="connsiteY251" fmla="*/ 327753 h 486745"/>
              <a:gd name="connsiteX252" fmla="*/ 403969 w 486688"/>
              <a:gd name="connsiteY252" fmla="*/ 326781 h 486745"/>
              <a:gd name="connsiteX253" fmla="*/ 407252 w 486688"/>
              <a:gd name="connsiteY253" fmla="*/ 331044 h 486745"/>
              <a:gd name="connsiteX254" fmla="*/ 401975 w 486688"/>
              <a:gd name="connsiteY254" fmla="*/ 330691 h 486745"/>
              <a:gd name="connsiteX255" fmla="*/ 401770 w 486688"/>
              <a:gd name="connsiteY255" fmla="*/ 331290 h 486745"/>
              <a:gd name="connsiteX256" fmla="*/ 402183 w 486688"/>
              <a:gd name="connsiteY256" fmla="*/ 328279 h 486745"/>
              <a:gd name="connsiteX257" fmla="*/ 402990 w 486688"/>
              <a:gd name="connsiteY257" fmla="*/ 327530 h 486745"/>
              <a:gd name="connsiteX258" fmla="*/ 409845 w 486688"/>
              <a:gd name="connsiteY258" fmla="*/ 314512 h 486745"/>
              <a:gd name="connsiteX259" fmla="*/ 425801 w 486688"/>
              <a:gd name="connsiteY259" fmla="*/ 322404 h 486745"/>
              <a:gd name="connsiteX260" fmla="*/ 421827 w 486688"/>
              <a:gd name="connsiteY260" fmla="*/ 329258 h 486745"/>
              <a:gd name="connsiteX261" fmla="*/ 420905 w 486688"/>
              <a:gd name="connsiteY261" fmla="*/ 327242 h 486745"/>
              <a:gd name="connsiteX262" fmla="*/ 410709 w 486688"/>
              <a:gd name="connsiteY262" fmla="*/ 319639 h 486745"/>
              <a:gd name="connsiteX263" fmla="*/ 409787 w 486688"/>
              <a:gd name="connsiteY263" fmla="*/ 319927 h 486745"/>
              <a:gd name="connsiteX264" fmla="*/ 409327 w 486688"/>
              <a:gd name="connsiteY264" fmla="*/ 320215 h 486745"/>
              <a:gd name="connsiteX265" fmla="*/ 408405 w 486688"/>
              <a:gd name="connsiteY265" fmla="*/ 320964 h 486745"/>
              <a:gd name="connsiteX266" fmla="*/ 73213 w 486688"/>
              <a:gd name="connsiteY266" fmla="*/ 311747 h 486745"/>
              <a:gd name="connsiteX267" fmla="*/ 77246 w 486688"/>
              <a:gd name="connsiteY267" fmla="*/ 315722 h 486745"/>
              <a:gd name="connsiteX268" fmla="*/ 69124 w 486688"/>
              <a:gd name="connsiteY268" fmla="*/ 320157 h 486745"/>
              <a:gd name="connsiteX269" fmla="*/ 64861 w 486688"/>
              <a:gd name="connsiteY269" fmla="*/ 322173 h 486745"/>
              <a:gd name="connsiteX270" fmla="*/ 62730 w 486688"/>
              <a:gd name="connsiteY270" fmla="*/ 325687 h 486745"/>
              <a:gd name="connsiteX271" fmla="*/ 59331 w 486688"/>
              <a:gd name="connsiteY271" fmla="*/ 318141 h 486745"/>
              <a:gd name="connsiteX272" fmla="*/ 67511 w 486688"/>
              <a:gd name="connsiteY272" fmla="*/ 317104 h 486745"/>
              <a:gd name="connsiteX273" fmla="*/ 71773 w 486688"/>
              <a:gd name="connsiteY273" fmla="*/ 315030 h 486745"/>
              <a:gd name="connsiteX274" fmla="*/ 73213 w 486688"/>
              <a:gd name="connsiteY274" fmla="*/ 311747 h 486745"/>
              <a:gd name="connsiteX275" fmla="*/ 84330 w 486688"/>
              <a:gd name="connsiteY275" fmla="*/ 310306 h 486745"/>
              <a:gd name="connsiteX276" fmla="*/ 84791 w 486688"/>
              <a:gd name="connsiteY276" fmla="*/ 313359 h 486745"/>
              <a:gd name="connsiteX277" fmla="*/ 81277 w 486688"/>
              <a:gd name="connsiteY277" fmla="*/ 313475 h 486745"/>
              <a:gd name="connsiteX278" fmla="*/ 84330 w 486688"/>
              <a:gd name="connsiteY278" fmla="*/ 310306 h 486745"/>
              <a:gd name="connsiteX279" fmla="*/ 413186 w 486688"/>
              <a:gd name="connsiteY279" fmla="*/ 300111 h 486745"/>
              <a:gd name="connsiteX280" fmla="*/ 417737 w 486688"/>
              <a:gd name="connsiteY280" fmla="*/ 302761 h 486745"/>
              <a:gd name="connsiteX281" fmla="*/ 418485 w 486688"/>
              <a:gd name="connsiteY281" fmla="*/ 302012 h 486745"/>
              <a:gd name="connsiteX282" fmla="*/ 419177 w 486688"/>
              <a:gd name="connsiteY282" fmla="*/ 301263 h 486745"/>
              <a:gd name="connsiteX283" fmla="*/ 420790 w 486688"/>
              <a:gd name="connsiteY283" fmla="*/ 300226 h 486745"/>
              <a:gd name="connsiteX284" fmla="*/ 419580 w 486688"/>
              <a:gd name="connsiteY284" fmla="*/ 304028 h 486745"/>
              <a:gd name="connsiteX285" fmla="*/ 430236 w 486688"/>
              <a:gd name="connsiteY285" fmla="*/ 311056 h 486745"/>
              <a:gd name="connsiteX286" fmla="*/ 430812 w 486688"/>
              <a:gd name="connsiteY286" fmla="*/ 310019 h 486745"/>
              <a:gd name="connsiteX287" fmla="*/ 431043 w 486688"/>
              <a:gd name="connsiteY287" fmla="*/ 309500 h 486745"/>
              <a:gd name="connsiteX288" fmla="*/ 431677 w 486688"/>
              <a:gd name="connsiteY288" fmla="*/ 307772 h 486745"/>
              <a:gd name="connsiteX289" fmla="*/ 424073 w 486688"/>
              <a:gd name="connsiteY289" fmla="*/ 311574 h 486745"/>
              <a:gd name="connsiteX290" fmla="*/ 417794 w 486688"/>
              <a:gd name="connsiteY290" fmla="*/ 306908 h 486745"/>
              <a:gd name="connsiteX291" fmla="*/ 415490 w 486688"/>
              <a:gd name="connsiteY291" fmla="*/ 308694 h 486745"/>
              <a:gd name="connsiteX292" fmla="*/ 413186 w 486688"/>
              <a:gd name="connsiteY292" fmla="*/ 300111 h 486745"/>
              <a:gd name="connsiteX293" fmla="*/ 70448 w 486688"/>
              <a:gd name="connsiteY293" fmla="*/ 278279 h 486745"/>
              <a:gd name="connsiteX294" fmla="*/ 74710 w 486688"/>
              <a:gd name="connsiteY294" fmla="*/ 289339 h 486745"/>
              <a:gd name="connsiteX295" fmla="*/ 70966 w 486688"/>
              <a:gd name="connsiteY295" fmla="*/ 287841 h 486745"/>
              <a:gd name="connsiteX296" fmla="*/ 66531 w 486688"/>
              <a:gd name="connsiteY296" fmla="*/ 294696 h 486745"/>
              <a:gd name="connsiteX297" fmla="*/ 75344 w 486688"/>
              <a:gd name="connsiteY297" fmla="*/ 297115 h 486745"/>
              <a:gd name="connsiteX298" fmla="*/ 75805 w 486688"/>
              <a:gd name="connsiteY298" fmla="*/ 294293 h 486745"/>
              <a:gd name="connsiteX299" fmla="*/ 79318 w 486688"/>
              <a:gd name="connsiteY299" fmla="*/ 302645 h 486745"/>
              <a:gd name="connsiteX300" fmla="*/ 76611 w 486688"/>
              <a:gd name="connsiteY300" fmla="*/ 300629 h 486745"/>
              <a:gd name="connsiteX301" fmla="*/ 64918 w 486688"/>
              <a:gd name="connsiteY301" fmla="*/ 296366 h 486745"/>
              <a:gd name="connsiteX302" fmla="*/ 57602 w 486688"/>
              <a:gd name="connsiteY302" fmla="*/ 307138 h 486745"/>
              <a:gd name="connsiteX303" fmla="*/ 56796 w 486688"/>
              <a:gd name="connsiteY303" fmla="*/ 309097 h 486745"/>
              <a:gd name="connsiteX304" fmla="*/ 55932 w 486688"/>
              <a:gd name="connsiteY304" fmla="*/ 311343 h 486745"/>
              <a:gd name="connsiteX305" fmla="*/ 55644 w 486688"/>
              <a:gd name="connsiteY305" fmla="*/ 311919 h 486745"/>
              <a:gd name="connsiteX306" fmla="*/ 52245 w 486688"/>
              <a:gd name="connsiteY306" fmla="*/ 301493 h 486745"/>
              <a:gd name="connsiteX307" fmla="*/ 54895 w 486688"/>
              <a:gd name="connsiteY307" fmla="*/ 303336 h 486745"/>
              <a:gd name="connsiteX308" fmla="*/ 61174 w 486688"/>
              <a:gd name="connsiteY308" fmla="*/ 295041 h 486745"/>
              <a:gd name="connsiteX309" fmla="*/ 51669 w 486688"/>
              <a:gd name="connsiteY309" fmla="*/ 291873 h 486745"/>
              <a:gd name="connsiteX310" fmla="*/ 50229 w 486688"/>
              <a:gd name="connsiteY310" fmla="*/ 294753 h 486745"/>
              <a:gd name="connsiteX311" fmla="*/ 46888 w 486688"/>
              <a:gd name="connsiteY311" fmla="*/ 286401 h 486745"/>
              <a:gd name="connsiteX312" fmla="*/ 62786 w 486688"/>
              <a:gd name="connsiteY312" fmla="*/ 293429 h 486745"/>
              <a:gd name="connsiteX313" fmla="*/ 67279 w 486688"/>
              <a:gd name="connsiteY313" fmla="*/ 286862 h 486745"/>
              <a:gd name="connsiteX314" fmla="*/ 70448 w 486688"/>
              <a:gd name="connsiteY314" fmla="*/ 278279 h 486745"/>
              <a:gd name="connsiteX315" fmla="*/ 426549 w 486688"/>
              <a:gd name="connsiteY315" fmla="*/ 278222 h 486745"/>
              <a:gd name="connsiteX316" fmla="*/ 433289 w 486688"/>
              <a:gd name="connsiteY316" fmla="*/ 286978 h 486745"/>
              <a:gd name="connsiteX317" fmla="*/ 440720 w 486688"/>
              <a:gd name="connsiteY317" fmla="*/ 294927 h 486745"/>
              <a:gd name="connsiteX318" fmla="*/ 440720 w 486688"/>
              <a:gd name="connsiteY318" fmla="*/ 304547 h 486745"/>
              <a:gd name="connsiteX319" fmla="*/ 440605 w 486688"/>
              <a:gd name="connsiteY319" fmla="*/ 299650 h 486745"/>
              <a:gd name="connsiteX320" fmla="*/ 438012 w 486688"/>
              <a:gd name="connsiteY320" fmla="*/ 294178 h 486745"/>
              <a:gd name="connsiteX321" fmla="*/ 419061 w 486688"/>
              <a:gd name="connsiteY321" fmla="*/ 295618 h 486745"/>
              <a:gd name="connsiteX322" fmla="*/ 421941 w 486688"/>
              <a:gd name="connsiteY322" fmla="*/ 288303 h 486745"/>
              <a:gd name="connsiteX323" fmla="*/ 426665 w 486688"/>
              <a:gd name="connsiteY323" fmla="*/ 290895 h 486745"/>
              <a:gd name="connsiteX324" fmla="*/ 434095 w 486688"/>
              <a:gd name="connsiteY324" fmla="*/ 290491 h 486745"/>
              <a:gd name="connsiteX325" fmla="*/ 429890 w 486688"/>
              <a:gd name="connsiteY325" fmla="*/ 285480 h 486745"/>
              <a:gd name="connsiteX326" fmla="*/ 424648 w 486688"/>
              <a:gd name="connsiteY326" fmla="*/ 283061 h 486745"/>
              <a:gd name="connsiteX327" fmla="*/ 404372 w 486688"/>
              <a:gd name="connsiteY327" fmla="*/ 174940 h 486745"/>
              <a:gd name="connsiteX328" fmla="*/ 416757 w 486688"/>
              <a:gd name="connsiteY328" fmla="*/ 182889 h 486745"/>
              <a:gd name="connsiteX329" fmla="*/ 425973 w 486688"/>
              <a:gd name="connsiteY329" fmla="*/ 194122 h 486745"/>
              <a:gd name="connsiteX330" fmla="*/ 413473 w 486688"/>
              <a:gd name="connsiteY330" fmla="*/ 188189 h 486745"/>
              <a:gd name="connsiteX331" fmla="*/ 413589 w 486688"/>
              <a:gd name="connsiteY331" fmla="*/ 186576 h 486745"/>
              <a:gd name="connsiteX332" fmla="*/ 410881 w 486688"/>
              <a:gd name="connsiteY332" fmla="*/ 185539 h 486745"/>
              <a:gd name="connsiteX333" fmla="*/ 394061 w 486688"/>
              <a:gd name="connsiteY333" fmla="*/ 193834 h 486745"/>
              <a:gd name="connsiteX334" fmla="*/ 394061 w 486688"/>
              <a:gd name="connsiteY334" fmla="*/ 177878 h 486745"/>
              <a:gd name="connsiteX335" fmla="*/ 397345 w 486688"/>
              <a:gd name="connsiteY335" fmla="*/ 186921 h 486745"/>
              <a:gd name="connsiteX336" fmla="*/ 407195 w 486688"/>
              <a:gd name="connsiteY336" fmla="*/ 184041 h 486745"/>
              <a:gd name="connsiteX337" fmla="*/ 404372 w 486688"/>
              <a:gd name="connsiteY337" fmla="*/ 174940 h 486745"/>
              <a:gd name="connsiteX338" fmla="*/ 396020 w 486688"/>
              <a:gd name="connsiteY338" fmla="*/ 159617 h 486745"/>
              <a:gd name="connsiteX339" fmla="*/ 404776 w 486688"/>
              <a:gd name="connsiteY339" fmla="*/ 165550 h 486745"/>
              <a:gd name="connsiteX340" fmla="*/ 429200 w 486688"/>
              <a:gd name="connsiteY340" fmla="*/ 184444 h 486745"/>
              <a:gd name="connsiteX341" fmla="*/ 423497 w 486688"/>
              <a:gd name="connsiteY341" fmla="*/ 183810 h 486745"/>
              <a:gd name="connsiteX342" fmla="*/ 421193 w 486688"/>
              <a:gd name="connsiteY342" fmla="*/ 182658 h 486745"/>
              <a:gd name="connsiteX343" fmla="*/ 419983 w 486688"/>
              <a:gd name="connsiteY343" fmla="*/ 181679 h 486745"/>
              <a:gd name="connsiteX344" fmla="*/ 418889 w 486688"/>
              <a:gd name="connsiteY344" fmla="*/ 180239 h 486745"/>
              <a:gd name="connsiteX345" fmla="*/ 424591 w 486688"/>
              <a:gd name="connsiteY345" fmla="*/ 180584 h 486745"/>
              <a:gd name="connsiteX346" fmla="*/ 408866 w 486688"/>
              <a:gd name="connsiteY346" fmla="*/ 171944 h 486745"/>
              <a:gd name="connsiteX347" fmla="*/ 396020 w 486688"/>
              <a:gd name="connsiteY347" fmla="*/ 159617 h 486745"/>
              <a:gd name="connsiteX348" fmla="*/ 420904 w 486688"/>
              <a:gd name="connsiteY348" fmla="*/ 159214 h 486745"/>
              <a:gd name="connsiteX349" fmla="*/ 423266 w 486688"/>
              <a:gd name="connsiteY349" fmla="*/ 165032 h 486745"/>
              <a:gd name="connsiteX350" fmla="*/ 428681 w 486688"/>
              <a:gd name="connsiteY350" fmla="*/ 159848 h 486745"/>
              <a:gd name="connsiteX351" fmla="*/ 428277 w 486688"/>
              <a:gd name="connsiteY351" fmla="*/ 167855 h 486745"/>
              <a:gd name="connsiteX352" fmla="*/ 434498 w 486688"/>
              <a:gd name="connsiteY352" fmla="*/ 169467 h 486745"/>
              <a:gd name="connsiteX353" fmla="*/ 433692 w 486688"/>
              <a:gd name="connsiteY353" fmla="*/ 168776 h 486745"/>
              <a:gd name="connsiteX354" fmla="*/ 431445 w 486688"/>
              <a:gd name="connsiteY354" fmla="*/ 166587 h 486745"/>
              <a:gd name="connsiteX355" fmla="*/ 433692 w 486688"/>
              <a:gd name="connsiteY355" fmla="*/ 163650 h 486745"/>
              <a:gd name="connsiteX356" fmla="*/ 444982 w 486688"/>
              <a:gd name="connsiteY356" fmla="*/ 168373 h 486745"/>
              <a:gd name="connsiteX357" fmla="*/ 449994 w 486688"/>
              <a:gd name="connsiteY357" fmla="*/ 169525 h 486745"/>
              <a:gd name="connsiteX358" fmla="*/ 439913 w 486688"/>
              <a:gd name="connsiteY358" fmla="*/ 170908 h 486745"/>
              <a:gd name="connsiteX359" fmla="*/ 446768 w 486688"/>
              <a:gd name="connsiteY359" fmla="*/ 181967 h 486745"/>
              <a:gd name="connsiteX360" fmla="*/ 433519 w 486688"/>
              <a:gd name="connsiteY360" fmla="*/ 181564 h 486745"/>
              <a:gd name="connsiteX361" fmla="*/ 430754 w 486688"/>
              <a:gd name="connsiteY361" fmla="*/ 178511 h 486745"/>
              <a:gd name="connsiteX362" fmla="*/ 444118 w 486688"/>
              <a:gd name="connsiteY362" fmla="*/ 179836 h 486745"/>
              <a:gd name="connsiteX363" fmla="*/ 430409 w 486688"/>
              <a:gd name="connsiteY363" fmla="*/ 173154 h 486745"/>
              <a:gd name="connsiteX364" fmla="*/ 427471 w 486688"/>
              <a:gd name="connsiteY364" fmla="*/ 176495 h 486745"/>
              <a:gd name="connsiteX365" fmla="*/ 426261 w 486688"/>
              <a:gd name="connsiteY365" fmla="*/ 173615 h 486745"/>
              <a:gd name="connsiteX366" fmla="*/ 425455 w 486688"/>
              <a:gd name="connsiteY366" fmla="*/ 172232 h 486745"/>
              <a:gd name="connsiteX367" fmla="*/ 421135 w 486688"/>
              <a:gd name="connsiteY367" fmla="*/ 170159 h 486745"/>
              <a:gd name="connsiteX368" fmla="*/ 421653 w 486688"/>
              <a:gd name="connsiteY368" fmla="*/ 170043 h 486745"/>
              <a:gd name="connsiteX369" fmla="*/ 422171 w 486688"/>
              <a:gd name="connsiteY369" fmla="*/ 169928 h 486745"/>
              <a:gd name="connsiteX370" fmla="*/ 425340 w 486688"/>
              <a:gd name="connsiteY370" fmla="*/ 168719 h 486745"/>
              <a:gd name="connsiteX371" fmla="*/ 415259 w 486688"/>
              <a:gd name="connsiteY371" fmla="*/ 164917 h 486745"/>
              <a:gd name="connsiteX372" fmla="*/ 420904 w 486688"/>
              <a:gd name="connsiteY372" fmla="*/ 159214 h 486745"/>
              <a:gd name="connsiteX373" fmla="*/ 76957 w 486688"/>
              <a:gd name="connsiteY373" fmla="*/ 158522 h 486745"/>
              <a:gd name="connsiteX374" fmla="*/ 79146 w 486688"/>
              <a:gd name="connsiteY374" fmla="*/ 168430 h 486745"/>
              <a:gd name="connsiteX375" fmla="*/ 84849 w 486688"/>
              <a:gd name="connsiteY375" fmla="*/ 172693 h 486745"/>
              <a:gd name="connsiteX376" fmla="*/ 76957 w 486688"/>
              <a:gd name="connsiteY376" fmla="*/ 158522 h 486745"/>
              <a:gd name="connsiteX377" fmla="*/ 64169 w 486688"/>
              <a:gd name="connsiteY377" fmla="*/ 154260 h 486745"/>
              <a:gd name="connsiteX378" fmla="*/ 63305 w 486688"/>
              <a:gd name="connsiteY378" fmla="*/ 159617 h 486745"/>
              <a:gd name="connsiteX379" fmla="*/ 66128 w 486688"/>
              <a:gd name="connsiteY379" fmla="*/ 157831 h 486745"/>
              <a:gd name="connsiteX380" fmla="*/ 64169 w 486688"/>
              <a:gd name="connsiteY380" fmla="*/ 154260 h 486745"/>
              <a:gd name="connsiteX381" fmla="*/ 64968 w 486688"/>
              <a:gd name="connsiteY381" fmla="*/ 134775 h 486745"/>
              <a:gd name="connsiteX382" fmla="*/ 67453 w 486688"/>
              <a:gd name="connsiteY382" fmla="*/ 141242 h 486745"/>
              <a:gd name="connsiteX383" fmla="*/ 66992 w 486688"/>
              <a:gd name="connsiteY383" fmla="*/ 158350 h 486745"/>
              <a:gd name="connsiteX384" fmla="*/ 71139 w 486688"/>
              <a:gd name="connsiteY384" fmla="*/ 158983 h 486745"/>
              <a:gd name="connsiteX385" fmla="*/ 72579 w 486688"/>
              <a:gd name="connsiteY385" fmla="*/ 160193 h 486745"/>
              <a:gd name="connsiteX386" fmla="*/ 74135 w 486688"/>
              <a:gd name="connsiteY386" fmla="*/ 160423 h 486745"/>
              <a:gd name="connsiteX387" fmla="*/ 81220 w 486688"/>
              <a:gd name="connsiteY387" fmla="*/ 151783 h 486745"/>
              <a:gd name="connsiteX388" fmla="*/ 86807 w 486688"/>
              <a:gd name="connsiteY388" fmla="*/ 162094 h 486745"/>
              <a:gd name="connsiteX389" fmla="*/ 90552 w 486688"/>
              <a:gd name="connsiteY389" fmla="*/ 172578 h 486745"/>
              <a:gd name="connsiteX390" fmla="*/ 85828 w 486688"/>
              <a:gd name="connsiteY390" fmla="*/ 179087 h 486745"/>
              <a:gd name="connsiteX391" fmla="*/ 92683 w 486688"/>
              <a:gd name="connsiteY391" fmla="*/ 174363 h 486745"/>
              <a:gd name="connsiteX392" fmla="*/ 93317 w 486688"/>
              <a:gd name="connsiteY392" fmla="*/ 182543 h 486745"/>
              <a:gd name="connsiteX393" fmla="*/ 90667 w 486688"/>
              <a:gd name="connsiteY393" fmla="*/ 180700 h 486745"/>
              <a:gd name="connsiteX394" fmla="*/ 88881 w 486688"/>
              <a:gd name="connsiteY394" fmla="*/ 184847 h 486745"/>
              <a:gd name="connsiteX395" fmla="*/ 82314 w 486688"/>
              <a:gd name="connsiteY395" fmla="*/ 180296 h 486745"/>
              <a:gd name="connsiteX396" fmla="*/ 77418 w 486688"/>
              <a:gd name="connsiteY396" fmla="*/ 181909 h 486745"/>
              <a:gd name="connsiteX397" fmla="*/ 77418 w 486688"/>
              <a:gd name="connsiteY397" fmla="*/ 188706 h 486745"/>
              <a:gd name="connsiteX398" fmla="*/ 86404 w 486688"/>
              <a:gd name="connsiteY398" fmla="*/ 195734 h 486745"/>
              <a:gd name="connsiteX399" fmla="*/ 72003 w 486688"/>
              <a:gd name="connsiteY399" fmla="*/ 188937 h 486745"/>
              <a:gd name="connsiteX400" fmla="*/ 75287 w 486688"/>
              <a:gd name="connsiteY400" fmla="*/ 187670 h 486745"/>
              <a:gd name="connsiteX401" fmla="*/ 73040 w 486688"/>
              <a:gd name="connsiteY401" fmla="*/ 178683 h 486745"/>
              <a:gd name="connsiteX402" fmla="*/ 67395 w 486688"/>
              <a:gd name="connsiteY402" fmla="*/ 174018 h 486745"/>
              <a:gd name="connsiteX403" fmla="*/ 73155 w 486688"/>
              <a:gd name="connsiteY403" fmla="*/ 167451 h 486745"/>
              <a:gd name="connsiteX404" fmla="*/ 62326 w 486688"/>
              <a:gd name="connsiteY404" fmla="*/ 164801 h 486745"/>
              <a:gd name="connsiteX405" fmla="*/ 61404 w 486688"/>
              <a:gd name="connsiteY405" fmla="*/ 169928 h 486745"/>
              <a:gd name="connsiteX406" fmla="*/ 56105 w 486688"/>
              <a:gd name="connsiteY406" fmla="*/ 170043 h 486745"/>
              <a:gd name="connsiteX407" fmla="*/ 60713 w 486688"/>
              <a:gd name="connsiteY407" fmla="*/ 147751 h 486745"/>
              <a:gd name="connsiteX408" fmla="*/ 61059 w 486688"/>
              <a:gd name="connsiteY408" fmla="*/ 138937 h 486745"/>
              <a:gd name="connsiteX409" fmla="*/ 64968 w 486688"/>
              <a:gd name="connsiteY409" fmla="*/ 134775 h 486745"/>
              <a:gd name="connsiteX410" fmla="*/ 369580 w 486688"/>
              <a:gd name="connsiteY410" fmla="*/ 124076 h 486745"/>
              <a:gd name="connsiteX411" fmla="*/ 364741 w 486688"/>
              <a:gd name="connsiteY411" fmla="*/ 129030 h 486745"/>
              <a:gd name="connsiteX412" fmla="*/ 367276 w 486688"/>
              <a:gd name="connsiteY412" fmla="*/ 128281 h 486745"/>
              <a:gd name="connsiteX413" fmla="*/ 369580 w 486688"/>
              <a:gd name="connsiteY413" fmla="*/ 124076 h 486745"/>
              <a:gd name="connsiteX414" fmla="*/ 242624 w 486688"/>
              <a:gd name="connsiteY414" fmla="*/ 108409 h 486745"/>
              <a:gd name="connsiteX415" fmla="*/ 350456 w 486688"/>
              <a:gd name="connsiteY415" fmla="*/ 160712 h 486745"/>
              <a:gd name="connsiteX416" fmla="*/ 362726 w 486688"/>
              <a:gd name="connsiteY416" fmla="*/ 180470 h 486745"/>
              <a:gd name="connsiteX417" fmla="*/ 376320 w 486688"/>
              <a:gd name="connsiteY417" fmla="*/ 231333 h 486745"/>
              <a:gd name="connsiteX418" fmla="*/ 282254 w 486688"/>
              <a:gd name="connsiteY418" fmla="*/ 230412 h 486745"/>
              <a:gd name="connsiteX419" fmla="*/ 282254 w 486688"/>
              <a:gd name="connsiteY419" fmla="*/ 256621 h 486745"/>
              <a:gd name="connsiteX420" fmla="*/ 376378 w 486688"/>
              <a:gd name="connsiteY420" fmla="*/ 255469 h 486745"/>
              <a:gd name="connsiteX421" fmla="*/ 352530 w 486688"/>
              <a:gd name="connsiteY421" fmla="*/ 323268 h 486745"/>
              <a:gd name="connsiteX422" fmla="*/ 303049 w 486688"/>
              <a:gd name="connsiteY422" fmla="*/ 365087 h 486745"/>
              <a:gd name="connsiteX423" fmla="*/ 255354 w 486688"/>
              <a:gd name="connsiteY423" fmla="*/ 378221 h 486745"/>
              <a:gd name="connsiteX424" fmla="*/ 254893 w 486688"/>
              <a:gd name="connsiteY424" fmla="*/ 350629 h 486745"/>
              <a:gd name="connsiteX425" fmla="*/ 340549 w 486688"/>
              <a:gd name="connsiteY425" fmla="*/ 282715 h 486745"/>
              <a:gd name="connsiteX426" fmla="*/ 290665 w 486688"/>
              <a:gd name="connsiteY426" fmla="*/ 283867 h 486745"/>
              <a:gd name="connsiteX427" fmla="*/ 281909 w 486688"/>
              <a:gd name="connsiteY427" fmla="*/ 287208 h 486745"/>
              <a:gd name="connsiteX428" fmla="*/ 282139 w 486688"/>
              <a:gd name="connsiteY428" fmla="*/ 291586 h 486745"/>
              <a:gd name="connsiteX429" fmla="*/ 293487 w 486688"/>
              <a:gd name="connsiteY429" fmla="*/ 291816 h 486745"/>
              <a:gd name="connsiteX430" fmla="*/ 293429 w 486688"/>
              <a:gd name="connsiteY430" fmla="*/ 306505 h 486745"/>
              <a:gd name="connsiteX431" fmla="*/ 282082 w 486688"/>
              <a:gd name="connsiteY431" fmla="*/ 306620 h 486745"/>
              <a:gd name="connsiteX432" fmla="*/ 282024 w 486688"/>
              <a:gd name="connsiteY432" fmla="*/ 312381 h 486745"/>
              <a:gd name="connsiteX433" fmla="*/ 293026 w 486688"/>
              <a:gd name="connsiteY433" fmla="*/ 312496 h 486745"/>
              <a:gd name="connsiteX434" fmla="*/ 293084 w 486688"/>
              <a:gd name="connsiteY434" fmla="*/ 327127 h 486745"/>
              <a:gd name="connsiteX435" fmla="*/ 252819 w 486688"/>
              <a:gd name="connsiteY435" fmla="*/ 327357 h 486745"/>
              <a:gd name="connsiteX436" fmla="*/ 252416 w 486688"/>
              <a:gd name="connsiteY436" fmla="*/ 171484 h 486745"/>
              <a:gd name="connsiteX437" fmla="*/ 252359 w 486688"/>
              <a:gd name="connsiteY437" fmla="*/ 166588 h 486745"/>
              <a:gd name="connsiteX438" fmla="*/ 252877 w 486688"/>
              <a:gd name="connsiteY438" fmla="*/ 162152 h 486745"/>
              <a:gd name="connsiteX439" fmla="*/ 253107 w 486688"/>
              <a:gd name="connsiteY439" fmla="*/ 161634 h 486745"/>
              <a:gd name="connsiteX440" fmla="*/ 293141 w 486688"/>
              <a:gd name="connsiteY440" fmla="*/ 161288 h 486745"/>
              <a:gd name="connsiteX441" fmla="*/ 293314 w 486688"/>
              <a:gd name="connsiteY441" fmla="*/ 176034 h 486745"/>
              <a:gd name="connsiteX442" fmla="*/ 282254 w 486688"/>
              <a:gd name="connsiteY442" fmla="*/ 176207 h 486745"/>
              <a:gd name="connsiteX443" fmla="*/ 282312 w 486688"/>
              <a:gd name="connsiteY443" fmla="*/ 181968 h 486745"/>
              <a:gd name="connsiteX444" fmla="*/ 293602 w 486688"/>
              <a:gd name="connsiteY444" fmla="*/ 182025 h 486745"/>
              <a:gd name="connsiteX445" fmla="*/ 293718 w 486688"/>
              <a:gd name="connsiteY445" fmla="*/ 196887 h 486745"/>
              <a:gd name="connsiteX446" fmla="*/ 282543 w 486688"/>
              <a:gd name="connsiteY446" fmla="*/ 196887 h 486745"/>
              <a:gd name="connsiteX447" fmla="*/ 282254 w 486688"/>
              <a:gd name="connsiteY447" fmla="*/ 203741 h 486745"/>
              <a:gd name="connsiteX448" fmla="*/ 340664 w 486688"/>
              <a:gd name="connsiteY448" fmla="*/ 203972 h 486745"/>
              <a:gd name="connsiteX449" fmla="*/ 306160 w 486688"/>
              <a:gd name="connsiteY449" fmla="*/ 155931 h 486745"/>
              <a:gd name="connsiteX450" fmla="*/ 243315 w 486688"/>
              <a:gd name="connsiteY450" fmla="*/ 135712 h 486745"/>
              <a:gd name="connsiteX451" fmla="*/ 180931 w 486688"/>
              <a:gd name="connsiteY451" fmla="*/ 156392 h 486745"/>
              <a:gd name="connsiteX452" fmla="*/ 145966 w 486688"/>
              <a:gd name="connsiteY452" fmla="*/ 204606 h 486745"/>
              <a:gd name="connsiteX453" fmla="*/ 204606 w 486688"/>
              <a:gd name="connsiteY453" fmla="*/ 203914 h 486745"/>
              <a:gd name="connsiteX454" fmla="*/ 204548 w 486688"/>
              <a:gd name="connsiteY454" fmla="*/ 197002 h 486745"/>
              <a:gd name="connsiteX455" fmla="*/ 193200 w 486688"/>
              <a:gd name="connsiteY455" fmla="*/ 196656 h 486745"/>
              <a:gd name="connsiteX456" fmla="*/ 193200 w 486688"/>
              <a:gd name="connsiteY456" fmla="*/ 181910 h 486745"/>
              <a:gd name="connsiteX457" fmla="*/ 204490 w 486688"/>
              <a:gd name="connsiteY457" fmla="*/ 181852 h 486745"/>
              <a:gd name="connsiteX458" fmla="*/ 204606 w 486688"/>
              <a:gd name="connsiteY458" fmla="*/ 176034 h 486745"/>
              <a:gd name="connsiteX459" fmla="*/ 193661 w 486688"/>
              <a:gd name="connsiteY459" fmla="*/ 175977 h 486745"/>
              <a:gd name="connsiteX460" fmla="*/ 193546 w 486688"/>
              <a:gd name="connsiteY460" fmla="*/ 161461 h 486745"/>
              <a:gd name="connsiteX461" fmla="*/ 233926 w 486688"/>
              <a:gd name="connsiteY461" fmla="*/ 161230 h 486745"/>
              <a:gd name="connsiteX462" fmla="*/ 233926 w 486688"/>
              <a:gd name="connsiteY462" fmla="*/ 327934 h 486745"/>
              <a:gd name="connsiteX463" fmla="*/ 193661 w 486688"/>
              <a:gd name="connsiteY463" fmla="*/ 328049 h 486745"/>
              <a:gd name="connsiteX464" fmla="*/ 193546 w 486688"/>
              <a:gd name="connsiteY464" fmla="*/ 313475 h 486745"/>
              <a:gd name="connsiteX465" fmla="*/ 204606 w 486688"/>
              <a:gd name="connsiteY465" fmla="*/ 313187 h 486745"/>
              <a:gd name="connsiteX466" fmla="*/ 204548 w 486688"/>
              <a:gd name="connsiteY466" fmla="*/ 307427 h 486745"/>
              <a:gd name="connsiteX467" fmla="*/ 193258 w 486688"/>
              <a:gd name="connsiteY467" fmla="*/ 307427 h 486745"/>
              <a:gd name="connsiteX468" fmla="*/ 193143 w 486688"/>
              <a:gd name="connsiteY468" fmla="*/ 292681 h 486745"/>
              <a:gd name="connsiteX469" fmla="*/ 204490 w 486688"/>
              <a:gd name="connsiteY469" fmla="*/ 292508 h 486745"/>
              <a:gd name="connsiteX470" fmla="*/ 204606 w 486688"/>
              <a:gd name="connsiteY470" fmla="*/ 284155 h 486745"/>
              <a:gd name="connsiteX471" fmla="*/ 147464 w 486688"/>
              <a:gd name="connsiteY471" fmla="*/ 282254 h 486745"/>
              <a:gd name="connsiteX472" fmla="*/ 217394 w 486688"/>
              <a:gd name="connsiteY472" fmla="*/ 346712 h 486745"/>
              <a:gd name="connsiteX473" fmla="*/ 233062 w 486688"/>
              <a:gd name="connsiteY473" fmla="*/ 350687 h 486745"/>
              <a:gd name="connsiteX474" fmla="*/ 233004 w 486688"/>
              <a:gd name="connsiteY474" fmla="*/ 377818 h 486745"/>
              <a:gd name="connsiteX475" fmla="*/ 149307 w 486688"/>
              <a:gd name="connsiteY475" fmla="*/ 339454 h 486745"/>
              <a:gd name="connsiteX476" fmla="*/ 111807 w 486688"/>
              <a:gd name="connsiteY476" fmla="*/ 255296 h 486745"/>
              <a:gd name="connsiteX477" fmla="*/ 204548 w 486688"/>
              <a:gd name="connsiteY477" fmla="*/ 256045 h 486745"/>
              <a:gd name="connsiteX478" fmla="*/ 204548 w 486688"/>
              <a:gd name="connsiteY478" fmla="*/ 231103 h 486745"/>
              <a:gd name="connsiteX479" fmla="*/ 110252 w 486688"/>
              <a:gd name="connsiteY479" fmla="*/ 232255 h 486745"/>
              <a:gd name="connsiteX480" fmla="*/ 143028 w 486688"/>
              <a:gd name="connsiteY480" fmla="*/ 152878 h 486745"/>
              <a:gd name="connsiteX481" fmla="*/ 242624 w 486688"/>
              <a:gd name="connsiteY481" fmla="*/ 108409 h 486745"/>
              <a:gd name="connsiteX482" fmla="*/ 396077 w 486688"/>
              <a:gd name="connsiteY482" fmla="*/ 96945 h 486745"/>
              <a:gd name="connsiteX483" fmla="*/ 391527 w 486688"/>
              <a:gd name="connsiteY483" fmla="*/ 109790 h 486745"/>
              <a:gd name="connsiteX484" fmla="*/ 378796 w 486688"/>
              <a:gd name="connsiteY484" fmla="*/ 115666 h 486745"/>
              <a:gd name="connsiteX485" fmla="*/ 385766 w 486688"/>
              <a:gd name="connsiteY485" fmla="*/ 115608 h 486745"/>
              <a:gd name="connsiteX486" fmla="*/ 377759 w 486688"/>
              <a:gd name="connsiteY486" fmla="*/ 118719 h 486745"/>
              <a:gd name="connsiteX487" fmla="*/ 342852 w 486688"/>
              <a:gd name="connsiteY487" fmla="*/ 112901 h 486745"/>
              <a:gd name="connsiteX488" fmla="*/ 354142 w 486688"/>
              <a:gd name="connsiteY488" fmla="*/ 114111 h 486745"/>
              <a:gd name="connsiteX489" fmla="*/ 365605 w 486688"/>
              <a:gd name="connsiteY489" fmla="*/ 112210 h 486745"/>
              <a:gd name="connsiteX490" fmla="*/ 357541 w 486688"/>
              <a:gd name="connsiteY490" fmla="*/ 103569 h 486745"/>
              <a:gd name="connsiteX491" fmla="*/ 379660 w 486688"/>
              <a:gd name="connsiteY491" fmla="*/ 109733 h 486745"/>
              <a:gd name="connsiteX492" fmla="*/ 396077 w 486688"/>
              <a:gd name="connsiteY492" fmla="*/ 96945 h 486745"/>
              <a:gd name="connsiteX493" fmla="*/ 244064 w 486688"/>
              <a:gd name="connsiteY493" fmla="*/ 95044 h 486745"/>
              <a:gd name="connsiteX494" fmla="*/ 253854 w 486688"/>
              <a:gd name="connsiteY494" fmla="*/ 96983 h 486745"/>
              <a:gd name="connsiteX495" fmla="*/ 241561 w 486688"/>
              <a:gd name="connsiteY495" fmla="*/ 95556 h 486745"/>
              <a:gd name="connsiteX496" fmla="*/ 228524 w 486688"/>
              <a:gd name="connsiteY496" fmla="*/ 94041 h 486745"/>
              <a:gd name="connsiteX497" fmla="*/ 241561 w 486688"/>
              <a:gd name="connsiteY497" fmla="*/ 95556 h 486745"/>
              <a:gd name="connsiteX498" fmla="*/ 186057 w 486688"/>
              <a:gd name="connsiteY498" fmla="*/ 106910 h 486745"/>
              <a:gd name="connsiteX499" fmla="*/ 94987 w 486688"/>
              <a:gd name="connsiteY499" fmla="*/ 242738 h 486745"/>
              <a:gd name="connsiteX500" fmla="*/ 244697 w 486688"/>
              <a:gd name="connsiteY500" fmla="*/ 391872 h 486745"/>
              <a:gd name="connsiteX501" fmla="*/ 367622 w 486688"/>
              <a:gd name="connsiteY501" fmla="*/ 324189 h 486745"/>
              <a:gd name="connsiteX502" fmla="*/ 378048 w 486688"/>
              <a:gd name="connsiteY502" fmla="*/ 181449 h 486745"/>
              <a:gd name="connsiteX503" fmla="*/ 351896 w 486688"/>
              <a:gd name="connsiteY503" fmla="*/ 142567 h 486745"/>
              <a:gd name="connsiteX504" fmla="*/ 349189 w 486688"/>
              <a:gd name="connsiteY504" fmla="*/ 139859 h 486745"/>
              <a:gd name="connsiteX505" fmla="*/ 347346 w 486688"/>
              <a:gd name="connsiteY505" fmla="*/ 137958 h 486745"/>
              <a:gd name="connsiteX506" fmla="*/ 299053 w 486688"/>
              <a:gd name="connsiteY506" fmla="*/ 105938 h 486745"/>
              <a:gd name="connsiteX507" fmla="*/ 253854 w 486688"/>
              <a:gd name="connsiteY507" fmla="*/ 96983 h 486745"/>
              <a:gd name="connsiteX508" fmla="*/ 292460 w 486688"/>
              <a:gd name="connsiteY508" fmla="*/ 101468 h 486745"/>
              <a:gd name="connsiteX509" fmla="*/ 348613 w 486688"/>
              <a:gd name="connsiteY509" fmla="*/ 136634 h 486745"/>
              <a:gd name="connsiteX510" fmla="*/ 350514 w 486688"/>
              <a:gd name="connsiteY510" fmla="*/ 138650 h 486745"/>
              <a:gd name="connsiteX511" fmla="*/ 353048 w 486688"/>
              <a:gd name="connsiteY511" fmla="*/ 141242 h 486745"/>
              <a:gd name="connsiteX512" fmla="*/ 379661 w 486688"/>
              <a:gd name="connsiteY512" fmla="*/ 180700 h 486745"/>
              <a:gd name="connsiteX513" fmla="*/ 369120 w 486688"/>
              <a:gd name="connsiteY513" fmla="*/ 325111 h 486745"/>
              <a:gd name="connsiteX514" fmla="*/ 244697 w 486688"/>
              <a:gd name="connsiteY514" fmla="*/ 393601 h 486745"/>
              <a:gd name="connsiteX515" fmla="*/ 137210 w 486688"/>
              <a:gd name="connsiteY515" fmla="*/ 349649 h 486745"/>
              <a:gd name="connsiteX516" fmla="*/ 93259 w 486688"/>
              <a:gd name="connsiteY516" fmla="*/ 242681 h 486745"/>
              <a:gd name="connsiteX517" fmla="*/ 185366 w 486688"/>
              <a:gd name="connsiteY517" fmla="*/ 105240 h 486745"/>
              <a:gd name="connsiteX518" fmla="*/ 228524 w 486688"/>
              <a:gd name="connsiteY518" fmla="*/ 94041 h 486745"/>
              <a:gd name="connsiteX519" fmla="*/ 132486 w 486688"/>
              <a:gd name="connsiteY519" fmla="*/ 93604 h 486745"/>
              <a:gd name="connsiteX520" fmla="*/ 132890 w 486688"/>
              <a:gd name="connsiteY520" fmla="*/ 98731 h 486745"/>
              <a:gd name="connsiteX521" fmla="*/ 136000 w 486688"/>
              <a:gd name="connsiteY521" fmla="*/ 102475 h 486745"/>
              <a:gd name="connsiteX522" fmla="*/ 132486 w 486688"/>
              <a:gd name="connsiteY522" fmla="*/ 93604 h 486745"/>
              <a:gd name="connsiteX523" fmla="*/ 132083 w 486688"/>
              <a:gd name="connsiteY523" fmla="*/ 70908 h 486745"/>
              <a:gd name="connsiteX524" fmla="*/ 129203 w 486688"/>
              <a:gd name="connsiteY524" fmla="*/ 74825 h 486745"/>
              <a:gd name="connsiteX525" fmla="*/ 131104 w 486688"/>
              <a:gd name="connsiteY525" fmla="*/ 79376 h 486745"/>
              <a:gd name="connsiteX526" fmla="*/ 132083 w 486688"/>
              <a:gd name="connsiteY526" fmla="*/ 70908 h 486745"/>
              <a:gd name="connsiteX527" fmla="*/ 320330 w 486688"/>
              <a:gd name="connsiteY527" fmla="*/ 67510 h 486745"/>
              <a:gd name="connsiteX528" fmla="*/ 317738 w 486688"/>
              <a:gd name="connsiteY528" fmla="*/ 74537 h 486745"/>
              <a:gd name="connsiteX529" fmla="*/ 317968 w 486688"/>
              <a:gd name="connsiteY529" fmla="*/ 80413 h 486745"/>
              <a:gd name="connsiteX530" fmla="*/ 306966 w 486688"/>
              <a:gd name="connsiteY530" fmla="*/ 87037 h 486745"/>
              <a:gd name="connsiteX531" fmla="*/ 319293 w 486688"/>
              <a:gd name="connsiteY531" fmla="*/ 92106 h 486745"/>
              <a:gd name="connsiteX532" fmla="*/ 302876 w 486688"/>
              <a:gd name="connsiteY532" fmla="*/ 89802 h 486745"/>
              <a:gd name="connsiteX533" fmla="*/ 309385 w 486688"/>
              <a:gd name="connsiteY533" fmla="*/ 81335 h 486745"/>
              <a:gd name="connsiteX534" fmla="*/ 311517 w 486688"/>
              <a:gd name="connsiteY534" fmla="*/ 78627 h 486745"/>
              <a:gd name="connsiteX535" fmla="*/ 309385 w 486688"/>
              <a:gd name="connsiteY535" fmla="*/ 77590 h 486745"/>
              <a:gd name="connsiteX536" fmla="*/ 315664 w 486688"/>
              <a:gd name="connsiteY536" fmla="*/ 70044 h 486745"/>
              <a:gd name="connsiteX537" fmla="*/ 306160 w 486688"/>
              <a:gd name="connsiteY537" fmla="*/ 71196 h 486745"/>
              <a:gd name="connsiteX538" fmla="*/ 312323 w 486688"/>
              <a:gd name="connsiteY538" fmla="*/ 68201 h 486745"/>
              <a:gd name="connsiteX539" fmla="*/ 320330 w 486688"/>
              <a:gd name="connsiteY539" fmla="*/ 67510 h 486745"/>
              <a:gd name="connsiteX540" fmla="*/ 127388 w 486688"/>
              <a:gd name="connsiteY540" fmla="*/ 64723 h 486745"/>
              <a:gd name="connsiteX541" fmla="*/ 128397 w 486688"/>
              <a:gd name="connsiteY541" fmla="*/ 69756 h 486745"/>
              <a:gd name="connsiteX542" fmla="*/ 136807 w 486688"/>
              <a:gd name="connsiteY542" fmla="*/ 66876 h 486745"/>
              <a:gd name="connsiteX543" fmla="*/ 136173 w 486688"/>
              <a:gd name="connsiteY543" fmla="*/ 76150 h 486745"/>
              <a:gd name="connsiteX544" fmla="*/ 130586 w 486688"/>
              <a:gd name="connsiteY544" fmla="*/ 80355 h 486745"/>
              <a:gd name="connsiteX545" fmla="*/ 131853 w 486688"/>
              <a:gd name="connsiteY545" fmla="*/ 87728 h 486745"/>
              <a:gd name="connsiteX546" fmla="*/ 147751 w 486688"/>
              <a:gd name="connsiteY546" fmla="*/ 74768 h 486745"/>
              <a:gd name="connsiteX547" fmla="*/ 134906 w 486688"/>
              <a:gd name="connsiteY547" fmla="*/ 91357 h 486745"/>
              <a:gd name="connsiteX548" fmla="*/ 139456 w 486688"/>
              <a:gd name="connsiteY548" fmla="*/ 93489 h 486745"/>
              <a:gd name="connsiteX549" fmla="*/ 140666 w 486688"/>
              <a:gd name="connsiteY549" fmla="*/ 99134 h 486745"/>
              <a:gd name="connsiteX550" fmla="*/ 145159 w 486688"/>
              <a:gd name="connsiteY550" fmla="*/ 100920 h 486745"/>
              <a:gd name="connsiteX551" fmla="*/ 140896 w 486688"/>
              <a:gd name="connsiteY551" fmla="*/ 108811 h 486745"/>
              <a:gd name="connsiteX552" fmla="*/ 138996 w 486688"/>
              <a:gd name="connsiteY552" fmla="*/ 119468 h 486745"/>
              <a:gd name="connsiteX553" fmla="*/ 126035 w 486688"/>
              <a:gd name="connsiteY553" fmla="*/ 129836 h 486745"/>
              <a:gd name="connsiteX554" fmla="*/ 134042 w 486688"/>
              <a:gd name="connsiteY554" fmla="*/ 122175 h 486745"/>
              <a:gd name="connsiteX555" fmla="*/ 136634 w 486688"/>
              <a:gd name="connsiteY555" fmla="*/ 107256 h 486745"/>
              <a:gd name="connsiteX556" fmla="*/ 129433 w 486688"/>
              <a:gd name="connsiteY556" fmla="*/ 97809 h 486745"/>
              <a:gd name="connsiteX557" fmla="*/ 118835 w 486688"/>
              <a:gd name="connsiteY557" fmla="*/ 114975 h 486745"/>
              <a:gd name="connsiteX558" fmla="*/ 112383 w 486688"/>
              <a:gd name="connsiteY558" fmla="*/ 112843 h 486745"/>
              <a:gd name="connsiteX559" fmla="*/ 117682 w 486688"/>
              <a:gd name="connsiteY559" fmla="*/ 105643 h 486745"/>
              <a:gd name="connsiteX560" fmla="*/ 127475 w 486688"/>
              <a:gd name="connsiteY560" fmla="*/ 85828 h 486745"/>
              <a:gd name="connsiteX561" fmla="*/ 125459 w 486688"/>
              <a:gd name="connsiteY561" fmla="*/ 81680 h 486745"/>
              <a:gd name="connsiteX562" fmla="*/ 122867 w 486688"/>
              <a:gd name="connsiteY562" fmla="*/ 92682 h 486745"/>
              <a:gd name="connsiteX563" fmla="*/ 118086 w 486688"/>
              <a:gd name="connsiteY563" fmla="*/ 86922 h 486745"/>
              <a:gd name="connsiteX564" fmla="*/ 115033 w 486688"/>
              <a:gd name="connsiteY564" fmla="*/ 79434 h 486745"/>
              <a:gd name="connsiteX565" fmla="*/ 121715 w 486688"/>
              <a:gd name="connsiteY565" fmla="*/ 83120 h 486745"/>
              <a:gd name="connsiteX566" fmla="*/ 122233 w 486688"/>
              <a:gd name="connsiteY566" fmla="*/ 68892 h 486745"/>
              <a:gd name="connsiteX567" fmla="*/ 119295 w 486688"/>
              <a:gd name="connsiteY567" fmla="*/ 64745 h 486745"/>
              <a:gd name="connsiteX568" fmla="*/ 127388 w 486688"/>
              <a:gd name="connsiteY568" fmla="*/ 64723 h 486745"/>
              <a:gd name="connsiteX569" fmla="*/ 233695 w 486688"/>
              <a:gd name="connsiteY569" fmla="*/ 60598 h 486745"/>
              <a:gd name="connsiteX570" fmla="*/ 228511 w 486688"/>
              <a:gd name="connsiteY570" fmla="*/ 68087 h 486745"/>
              <a:gd name="connsiteX571" fmla="*/ 222577 w 486688"/>
              <a:gd name="connsiteY571" fmla="*/ 73616 h 486745"/>
              <a:gd name="connsiteX572" fmla="*/ 226782 w 486688"/>
              <a:gd name="connsiteY572" fmla="*/ 66128 h 486745"/>
              <a:gd name="connsiteX573" fmla="*/ 210078 w 486688"/>
              <a:gd name="connsiteY573" fmla="*/ 77764 h 486745"/>
              <a:gd name="connsiteX574" fmla="*/ 206045 w 486688"/>
              <a:gd name="connsiteY574" fmla="*/ 80529 h 486745"/>
              <a:gd name="connsiteX575" fmla="*/ 202589 w 486688"/>
              <a:gd name="connsiteY575" fmla="*/ 83582 h 486745"/>
              <a:gd name="connsiteX576" fmla="*/ 190723 w 486688"/>
              <a:gd name="connsiteY576" fmla="*/ 84561 h 486745"/>
              <a:gd name="connsiteX577" fmla="*/ 195619 w 486688"/>
              <a:gd name="connsiteY577" fmla="*/ 80529 h 486745"/>
              <a:gd name="connsiteX578" fmla="*/ 211575 w 486688"/>
              <a:gd name="connsiteY578" fmla="*/ 71370 h 486745"/>
              <a:gd name="connsiteX579" fmla="*/ 233695 w 486688"/>
              <a:gd name="connsiteY579" fmla="*/ 60598 h 486745"/>
              <a:gd name="connsiteX580" fmla="*/ 326723 w 486688"/>
              <a:gd name="connsiteY580" fmla="*/ 50633 h 486745"/>
              <a:gd name="connsiteX581" fmla="*/ 335940 w 486688"/>
              <a:gd name="connsiteY581" fmla="*/ 52995 h 486745"/>
              <a:gd name="connsiteX582" fmla="*/ 323497 w 486688"/>
              <a:gd name="connsiteY582" fmla="*/ 59273 h 486745"/>
              <a:gd name="connsiteX583" fmla="*/ 326493 w 486688"/>
              <a:gd name="connsiteY583" fmla="*/ 61866 h 486745"/>
              <a:gd name="connsiteX584" fmla="*/ 317219 w 486688"/>
              <a:gd name="connsiteY584" fmla="*/ 62730 h 486745"/>
              <a:gd name="connsiteX585" fmla="*/ 315433 w 486688"/>
              <a:gd name="connsiteY585" fmla="*/ 56739 h 486745"/>
              <a:gd name="connsiteX586" fmla="*/ 318256 w 486688"/>
              <a:gd name="connsiteY586" fmla="*/ 55184 h 486745"/>
              <a:gd name="connsiteX587" fmla="*/ 319638 w 486688"/>
              <a:gd name="connsiteY587" fmla="*/ 58237 h 486745"/>
              <a:gd name="connsiteX588" fmla="*/ 330295 w 486688"/>
              <a:gd name="connsiteY588" fmla="*/ 53571 h 486745"/>
              <a:gd name="connsiteX589" fmla="*/ 327126 w 486688"/>
              <a:gd name="connsiteY589" fmla="*/ 51151 h 486745"/>
              <a:gd name="connsiteX590" fmla="*/ 326723 w 486688"/>
              <a:gd name="connsiteY590" fmla="*/ 50633 h 486745"/>
              <a:gd name="connsiteX591" fmla="*/ 309069 w 486688"/>
              <a:gd name="connsiteY591" fmla="*/ 45383 h 486745"/>
              <a:gd name="connsiteX592" fmla="*/ 313072 w 486688"/>
              <a:gd name="connsiteY592" fmla="*/ 48674 h 486745"/>
              <a:gd name="connsiteX593" fmla="*/ 300975 w 486688"/>
              <a:gd name="connsiteY593" fmla="*/ 53628 h 486745"/>
              <a:gd name="connsiteX594" fmla="*/ 290952 w 486688"/>
              <a:gd name="connsiteY594" fmla="*/ 59734 h 486745"/>
              <a:gd name="connsiteX595" fmla="*/ 303913 w 486688"/>
              <a:gd name="connsiteY595" fmla="*/ 55298 h 486745"/>
              <a:gd name="connsiteX596" fmla="*/ 299708 w 486688"/>
              <a:gd name="connsiteY596" fmla="*/ 62038 h 486745"/>
              <a:gd name="connsiteX597" fmla="*/ 294696 w 486688"/>
              <a:gd name="connsiteY597" fmla="*/ 72291 h 486745"/>
              <a:gd name="connsiteX598" fmla="*/ 312035 w 486688"/>
              <a:gd name="connsiteY598" fmla="*/ 61519 h 486745"/>
              <a:gd name="connsiteX599" fmla="*/ 302934 w 486688"/>
              <a:gd name="connsiteY599" fmla="*/ 69411 h 486745"/>
              <a:gd name="connsiteX600" fmla="*/ 293199 w 486688"/>
              <a:gd name="connsiteY600" fmla="*/ 77648 h 486745"/>
              <a:gd name="connsiteX601" fmla="*/ 288130 w 486688"/>
              <a:gd name="connsiteY601" fmla="*/ 84100 h 486745"/>
              <a:gd name="connsiteX602" fmla="*/ 286862 w 486688"/>
              <a:gd name="connsiteY602" fmla="*/ 80643 h 486745"/>
              <a:gd name="connsiteX603" fmla="*/ 277300 w 486688"/>
              <a:gd name="connsiteY603" fmla="*/ 83869 h 486745"/>
              <a:gd name="connsiteX604" fmla="*/ 279489 w 486688"/>
              <a:gd name="connsiteY604" fmla="*/ 77475 h 486745"/>
              <a:gd name="connsiteX605" fmla="*/ 291183 w 486688"/>
              <a:gd name="connsiteY605" fmla="*/ 69641 h 486745"/>
              <a:gd name="connsiteX606" fmla="*/ 294236 w 486688"/>
              <a:gd name="connsiteY606" fmla="*/ 63363 h 486745"/>
              <a:gd name="connsiteX607" fmla="*/ 288533 w 486688"/>
              <a:gd name="connsiteY607" fmla="*/ 58639 h 486745"/>
              <a:gd name="connsiteX608" fmla="*/ 296943 w 486688"/>
              <a:gd name="connsiteY608" fmla="*/ 53109 h 486745"/>
              <a:gd name="connsiteX609" fmla="*/ 309069 w 486688"/>
              <a:gd name="connsiteY609" fmla="*/ 45383 h 486745"/>
              <a:gd name="connsiteX610" fmla="*/ 219006 w 486688"/>
              <a:gd name="connsiteY610" fmla="*/ 39688 h 486745"/>
              <a:gd name="connsiteX611" fmla="*/ 225285 w 486688"/>
              <a:gd name="connsiteY611" fmla="*/ 42511 h 486745"/>
              <a:gd name="connsiteX612" fmla="*/ 218718 w 486688"/>
              <a:gd name="connsiteY612" fmla="*/ 56911 h 486745"/>
              <a:gd name="connsiteX613" fmla="*/ 209674 w 486688"/>
              <a:gd name="connsiteY613" fmla="*/ 67568 h 486745"/>
              <a:gd name="connsiteX614" fmla="*/ 219409 w 486688"/>
              <a:gd name="connsiteY614" fmla="*/ 43432 h 486745"/>
              <a:gd name="connsiteX615" fmla="*/ 203453 w 486688"/>
              <a:gd name="connsiteY615" fmla="*/ 44584 h 486745"/>
              <a:gd name="connsiteX616" fmla="*/ 205757 w 486688"/>
              <a:gd name="connsiteY616" fmla="*/ 43951 h 486745"/>
              <a:gd name="connsiteX617" fmla="*/ 208119 w 486688"/>
              <a:gd name="connsiteY617" fmla="*/ 43490 h 486745"/>
              <a:gd name="connsiteX618" fmla="*/ 211229 w 486688"/>
              <a:gd name="connsiteY618" fmla="*/ 41474 h 486745"/>
              <a:gd name="connsiteX619" fmla="*/ 219006 w 486688"/>
              <a:gd name="connsiteY619" fmla="*/ 39688 h 486745"/>
              <a:gd name="connsiteX620" fmla="*/ 235135 w 486688"/>
              <a:gd name="connsiteY620" fmla="*/ 21600 h 486745"/>
              <a:gd name="connsiteX621" fmla="*/ 111807 w 486688"/>
              <a:gd name="connsiteY621" fmla="*/ 64687 h 486745"/>
              <a:gd name="connsiteX622" fmla="*/ 96369 w 486688"/>
              <a:gd name="connsiteY622" fmla="*/ 77072 h 486745"/>
              <a:gd name="connsiteX623" fmla="*/ 38478 w 486688"/>
              <a:gd name="connsiteY623" fmla="*/ 158004 h 486745"/>
              <a:gd name="connsiteX624" fmla="*/ 61865 w 486688"/>
              <a:gd name="connsiteY624" fmla="*/ 370790 h 486745"/>
              <a:gd name="connsiteX625" fmla="*/ 252473 w 486688"/>
              <a:gd name="connsiteY625" fmla="*/ 465143 h 486745"/>
              <a:gd name="connsiteX626" fmla="*/ 375167 w 486688"/>
              <a:gd name="connsiteY626" fmla="*/ 421768 h 486745"/>
              <a:gd name="connsiteX627" fmla="*/ 379545 w 486688"/>
              <a:gd name="connsiteY627" fmla="*/ 418312 h 486745"/>
              <a:gd name="connsiteX628" fmla="*/ 404545 w 486688"/>
              <a:gd name="connsiteY628" fmla="*/ 395674 h 486745"/>
              <a:gd name="connsiteX629" fmla="*/ 409211 w 486688"/>
              <a:gd name="connsiteY629" fmla="*/ 390432 h 486745"/>
              <a:gd name="connsiteX630" fmla="*/ 417506 w 486688"/>
              <a:gd name="connsiteY630" fmla="*/ 380813 h 486745"/>
              <a:gd name="connsiteX631" fmla="*/ 465143 w 486688"/>
              <a:gd name="connsiteY631" fmla="*/ 234501 h 486745"/>
              <a:gd name="connsiteX632" fmla="*/ 364568 w 486688"/>
              <a:gd name="connsiteY632" fmla="*/ 57602 h 486745"/>
              <a:gd name="connsiteX633" fmla="*/ 235135 w 486688"/>
              <a:gd name="connsiteY633" fmla="*/ 21600 h 486745"/>
              <a:gd name="connsiteX634" fmla="*/ 235019 w 486688"/>
              <a:gd name="connsiteY634" fmla="*/ 19815 h 486745"/>
              <a:gd name="connsiteX635" fmla="*/ 365490 w 486688"/>
              <a:gd name="connsiteY635" fmla="*/ 56105 h 486745"/>
              <a:gd name="connsiteX636" fmla="*/ 466871 w 486688"/>
              <a:gd name="connsiteY636" fmla="*/ 234386 h 486745"/>
              <a:gd name="connsiteX637" fmla="*/ 418888 w 486688"/>
              <a:gd name="connsiteY637" fmla="*/ 381907 h 486745"/>
              <a:gd name="connsiteX638" fmla="*/ 410478 w 486688"/>
              <a:gd name="connsiteY638" fmla="*/ 391642 h 486745"/>
              <a:gd name="connsiteX639" fmla="*/ 405870 w 486688"/>
              <a:gd name="connsiteY639" fmla="*/ 396826 h 486745"/>
              <a:gd name="connsiteX640" fmla="*/ 380582 w 486688"/>
              <a:gd name="connsiteY640" fmla="*/ 419752 h 486745"/>
              <a:gd name="connsiteX641" fmla="*/ 376204 w 486688"/>
              <a:gd name="connsiteY641" fmla="*/ 423208 h 486745"/>
              <a:gd name="connsiteX642" fmla="*/ 252531 w 486688"/>
              <a:gd name="connsiteY642" fmla="*/ 466929 h 486745"/>
              <a:gd name="connsiteX643" fmla="*/ 242508 w 486688"/>
              <a:gd name="connsiteY643" fmla="*/ 467159 h 486745"/>
              <a:gd name="connsiteX644" fmla="*/ 60482 w 486688"/>
              <a:gd name="connsiteY644" fmla="*/ 371711 h 486745"/>
              <a:gd name="connsiteX645" fmla="*/ 36865 w 486688"/>
              <a:gd name="connsiteY645" fmla="*/ 157255 h 486745"/>
              <a:gd name="connsiteX646" fmla="*/ 95217 w 486688"/>
              <a:gd name="connsiteY646" fmla="*/ 75690 h 486745"/>
              <a:gd name="connsiteX647" fmla="*/ 110712 w 486688"/>
              <a:gd name="connsiteY647" fmla="*/ 63247 h 486745"/>
              <a:gd name="connsiteX648" fmla="*/ 235019 w 486688"/>
              <a:gd name="connsiteY648" fmla="*/ 19815 h 486745"/>
              <a:gd name="connsiteX649" fmla="*/ 230066 w 486688"/>
              <a:gd name="connsiteY649" fmla="*/ 9965 h 486745"/>
              <a:gd name="connsiteX650" fmla="*/ 101900 w 486688"/>
              <a:gd name="connsiteY650" fmla="*/ 57373 h 486745"/>
              <a:gd name="connsiteX651" fmla="*/ 71601 w 486688"/>
              <a:gd name="connsiteY651" fmla="*/ 84964 h 486745"/>
              <a:gd name="connsiteX652" fmla="*/ 46140 w 486688"/>
              <a:gd name="connsiteY652" fmla="*/ 118029 h 486745"/>
              <a:gd name="connsiteX653" fmla="*/ 9850 w 486688"/>
              <a:gd name="connsiteY653" fmla="*/ 256621 h 486745"/>
              <a:gd name="connsiteX654" fmla="*/ 63766 w 486688"/>
              <a:gd name="connsiteY654" fmla="*/ 392910 h 486745"/>
              <a:gd name="connsiteX655" fmla="*/ 100748 w 486688"/>
              <a:gd name="connsiteY655" fmla="*/ 428451 h 486745"/>
              <a:gd name="connsiteX656" fmla="*/ 256621 w 486688"/>
              <a:gd name="connsiteY656" fmla="*/ 476722 h 486745"/>
              <a:gd name="connsiteX657" fmla="*/ 476722 w 486688"/>
              <a:gd name="connsiteY657" fmla="*/ 230239 h 486745"/>
              <a:gd name="connsiteX658" fmla="*/ 230066 w 486688"/>
              <a:gd name="connsiteY658" fmla="*/ 9965 h 486745"/>
              <a:gd name="connsiteX659" fmla="*/ 232082 w 486688"/>
              <a:gd name="connsiteY659" fmla="*/ 0 h 486745"/>
              <a:gd name="connsiteX660" fmla="*/ 254490 w 486688"/>
              <a:gd name="connsiteY660" fmla="*/ 0 h 486745"/>
              <a:gd name="connsiteX661" fmla="*/ 346943 w 486688"/>
              <a:gd name="connsiteY661" fmla="*/ 23272 h 486745"/>
              <a:gd name="connsiteX662" fmla="*/ 421827 w 486688"/>
              <a:gd name="connsiteY662" fmla="*/ 78110 h 486745"/>
              <a:gd name="connsiteX663" fmla="*/ 441181 w 486688"/>
              <a:gd name="connsiteY663" fmla="*/ 102015 h 486745"/>
              <a:gd name="connsiteX664" fmla="*/ 478278 w 486688"/>
              <a:gd name="connsiteY664" fmla="*/ 179952 h 486745"/>
              <a:gd name="connsiteX665" fmla="*/ 483347 w 486688"/>
              <a:gd name="connsiteY665" fmla="*/ 203396 h 486745"/>
              <a:gd name="connsiteX666" fmla="*/ 486688 w 486688"/>
              <a:gd name="connsiteY666" fmla="*/ 229029 h 486745"/>
              <a:gd name="connsiteX667" fmla="*/ 486688 w 486688"/>
              <a:gd name="connsiteY667" fmla="*/ 256564 h 486745"/>
              <a:gd name="connsiteX668" fmla="*/ 483462 w 486688"/>
              <a:gd name="connsiteY668" fmla="*/ 282715 h 486745"/>
              <a:gd name="connsiteX669" fmla="*/ 306736 w 486688"/>
              <a:gd name="connsiteY669" fmla="*/ 478335 h 486745"/>
              <a:gd name="connsiteX670" fmla="*/ 283291 w 486688"/>
              <a:gd name="connsiteY670" fmla="*/ 483462 h 486745"/>
              <a:gd name="connsiteX671" fmla="*/ 257773 w 486688"/>
              <a:gd name="connsiteY671" fmla="*/ 486745 h 486745"/>
              <a:gd name="connsiteX672" fmla="*/ 232140 w 486688"/>
              <a:gd name="connsiteY672" fmla="*/ 486745 h 486745"/>
              <a:gd name="connsiteX673" fmla="*/ 205931 w 486688"/>
              <a:gd name="connsiteY673" fmla="*/ 483807 h 486745"/>
              <a:gd name="connsiteX674" fmla="*/ 181680 w 486688"/>
              <a:gd name="connsiteY674" fmla="*/ 478738 h 486745"/>
              <a:gd name="connsiteX675" fmla="*/ 138881 w 486688"/>
              <a:gd name="connsiteY675" fmla="*/ 462955 h 486745"/>
              <a:gd name="connsiteX676" fmla="*/ 60022 w 486688"/>
              <a:gd name="connsiteY676" fmla="*/ 403048 h 486745"/>
              <a:gd name="connsiteX677" fmla="*/ 56854 w 486688"/>
              <a:gd name="connsiteY677" fmla="*/ 399246 h 486745"/>
              <a:gd name="connsiteX678" fmla="*/ 50287 w 486688"/>
              <a:gd name="connsiteY678" fmla="*/ 391124 h 486745"/>
              <a:gd name="connsiteX679" fmla="*/ 22868 w 486688"/>
              <a:gd name="connsiteY679" fmla="*/ 346021 h 486745"/>
              <a:gd name="connsiteX680" fmla="*/ 2592 w 486688"/>
              <a:gd name="connsiteY680" fmla="*/ 278453 h 486745"/>
              <a:gd name="connsiteX681" fmla="*/ 0 w 486688"/>
              <a:gd name="connsiteY681" fmla="*/ 252704 h 486745"/>
              <a:gd name="connsiteX682" fmla="*/ 0 w 486688"/>
              <a:gd name="connsiteY682" fmla="*/ 230815 h 486745"/>
              <a:gd name="connsiteX683" fmla="*/ 3226 w 486688"/>
              <a:gd name="connsiteY683" fmla="*/ 204606 h 486745"/>
              <a:gd name="connsiteX684" fmla="*/ 8237 w 486688"/>
              <a:gd name="connsiteY684" fmla="*/ 180989 h 486745"/>
              <a:gd name="connsiteX685" fmla="*/ 58121 w 486688"/>
              <a:gd name="connsiteY685" fmla="*/ 85886 h 486745"/>
              <a:gd name="connsiteX686" fmla="*/ 83352 w 486688"/>
              <a:gd name="connsiteY686" fmla="*/ 60253 h 486745"/>
              <a:gd name="connsiteX687" fmla="*/ 206507 w 486688"/>
              <a:gd name="connsiteY687" fmla="*/ 2823 h 486745"/>
              <a:gd name="connsiteX688" fmla="*/ 232082 w 486688"/>
              <a:gd name="connsiteY688" fmla="*/ 0 h 486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</a:cxnLst>
            <a:rect l="l" t="t" r="r" b="b"/>
            <a:pathLst>
              <a:path w="486688" h="486745">
                <a:moveTo>
                  <a:pt x="204778" y="430927"/>
                </a:moveTo>
                <a:cubicBezTo>
                  <a:pt x="203597" y="431302"/>
                  <a:pt x="202704" y="432425"/>
                  <a:pt x="201566" y="433131"/>
                </a:cubicBezTo>
                <a:lnTo>
                  <a:pt x="201212" y="433108"/>
                </a:lnTo>
                <a:close/>
                <a:moveTo>
                  <a:pt x="217652" y="420898"/>
                </a:moveTo>
                <a:cubicBezTo>
                  <a:pt x="221483" y="421150"/>
                  <a:pt x="224594" y="423814"/>
                  <a:pt x="222463" y="427356"/>
                </a:cubicBezTo>
                <a:cubicBezTo>
                  <a:pt x="216357" y="426838"/>
                  <a:pt x="221944" y="423209"/>
                  <a:pt x="217336" y="422172"/>
                </a:cubicBezTo>
                <a:cubicBezTo>
                  <a:pt x="213995" y="421423"/>
                  <a:pt x="212440" y="425052"/>
                  <a:pt x="212094" y="427587"/>
                </a:cubicBezTo>
                <a:cubicBezTo>
                  <a:pt x="210942" y="436112"/>
                  <a:pt x="217221" y="438704"/>
                  <a:pt x="222117" y="432598"/>
                </a:cubicBezTo>
                <a:cubicBezTo>
                  <a:pt x="222175" y="435939"/>
                  <a:pt x="218373" y="439453"/>
                  <a:pt x="214110" y="438762"/>
                </a:cubicBezTo>
                <a:cubicBezTo>
                  <a:pt x="210020" y="438128"/>
                  <a:pt x="207947" y="433635"/>
                  <a:pt x="208523" y="428912"/>
                </a:cubicBezTo>
                <a:cubicBezTo>
                  <a:pt x="209271" y="422806"/>
                  <a:pt x="213822" y="420646"/>
                  <a:pt x="217652" y="420898"/>
                </a:cubicBezTo>
                <a:close/>
                <a:moveTo>
                  <a:pt x="249767" y="420156"/>
                </a:moveTo>
                <a:lnTo>
                  <a:pt x="249997" y="423036"/>
                </a:lnTo>
                <a:cubicBezTo>
                  <a:pt x="255815" y="418025"/>
                  <a:pt x="259962" y="419522"/>
                  <a:pt x="259847" y="429488"/>
                </a:cubicBezTo>
                <a:cubicBezTo>
                  <a:pt x="259732" y="439799"/>
                  <a:pt x="260538" y="435421"/>
                  <a:pt x="262266" y="438416"/>
                </a:cubicBezTo>
                <a:lnTo>
                  <a:pt x="254029" y="438359"/>
                </a:lnTo>
                <a:cubicBezTo>
                  <a:pt x="255066" y="436458"/>
                  <a:pt x="254260" y="437898"/>
                  <a:pt x="256506" y="436573"/>
                </a:cubicBezTo>
                <a:lnTo>
                  <a:pt x="255988" y="423324"/>
                </a:lnTo>
                <a:cubicBezTo>
                  <a:pt x="248326" y="421596"/>
                  <a:pt x="249248" y="431389"/>
                  <a:pt x="249939" y="434960"/>
                </a:cubicBezTo>
                <a:cubicBezTo>
                  <a:pt x="250803" y="439338"/>
                  <a:pt x="250803" y="435536"/>
                  <a:pt x="252359" y="438359"/>
                </a:cubicBezTo>
                <a:lnTo>
                  <a:pt x="244179" y="438416"/>
                </a:lnTo>
                <a:cubicBezTo>
                  <a:pt x="245619" y="435651"/>
                  <a:pt x="244985" y="438819"/>
                  <a:pt x="246195" y="435997"/>
                </a:cubicBezTo>
                <a:lnTo>
                  <a:pt x="246541" y="425455"/>
                </a:lnTo>
                <a:cubicBezTo>
                  <a:pt x="246253" y="423785"/>
                  <a:pt x="246771" y="424822"/>
                  <a:pt x="245734" y="423612"/>
                </a:cubicBezTo>
                <a:lnTo>
                  <a:pt x="244409" y="422575"/>
                </a:lnTo>
                <a:cubicBezTo>
                  <a:pt x="244294" y="422460"/>
                  <a:pt x="244064" y="422345"/>
                  <a:pt x="243891" y="422230"/>
                </a:cubicBezTo>
                <a:close/>
                <a:moveTo>
                  <a:pt x="269524" y="419349"/>
                </a:moveTo>
                <a:cubicBezTo>
                  <a:pt x="269812" y="422460"/>
                  <a:pt x="270043" y="433807"/>
                  <a:pt x="271943" y="435823"/>
                </a:cubicBezTo>
                <a:lnTo>
                  <a:pt x="273614" y="437206"/>
                </a:lnTo>
                <a:lnTo>
                  <a:pt x="265319" y="437782"/>
                </a:lnTo>
                <a:cubicBezTo>
                  <a:pt x="268142" y="434671"/>
                  <a:pt x="267738" y="437897"/>
                  <a:pt x="267047" y="428162"/>
                </a:cubicBezTo>
                <a:cubicBezTo>
                  <a:pt x="266644" y="422460"/>
                  <a:pt x="266126" y="423324"/>
                  <a:pt x="264973" y="422344"/>
                </a:cubicBezTo>
                <a:lnTo>
                  <a:pt x="263879" y="421596"/>
                </a:lnTo>
                <a:close/>
                <a:moveTo>
                  <a:pt x="199766" y="419255"/>
                </a:moveTo>
                <a:cubicBezTo>
                  <a:pt x="198053" y="419104"/>
                  <a:pt x="196166" y="420559"/>
                  <a:pt x="195389" y="423208"/>
                </a:cubicBezTo>
                <a:lnTo>
                  <a:pt x="203107" y="424936"/>
                </a:lnTo>
                <a:cubicBezTo>
                  <a:pt x="203021" y="421163"/>
                  <a:pt x="201480" y="419406"/>
                  <a:pt x="199766" y="419255"/>
                </a:cubicBezTo>
                <a:close/>
                <a:moveTo>
                  <a:pt x="199291" y="418096"/>
                </a:moveTo>
                <a:cubicBezTo>
                  <a:pt x="202848" y="418082"/>
                  <a:pt x="206074" y="420818"/>
                  <a:pt x="205642" y="426665"/>
                </a:cubicBezTo>
                <a:lnTo>
                  <a:pt x="194179" y="424706"/>
                </a:lnTo>
                <a:cubicBezTo>
                  <a:pt x="193776" y="428565"/>
                  <a:pt x="194525" y="431388"/>
                  <a:pt x="196886" y="432828"/>
                </a:cubicBezTo>
                <a:lnTo>
                  <a:pt x="201212" y="433108"/>
                </a:lnTo>
                <a:lnTo>
                  <a:pt x="195921" y="436342"/>
                </a:lnTo>
                <a:cubicBezTo>
                  <a:pt x="192624" y="435262"/>
                  <a:pt x="189974" y="431561"/>
                  <a:pt x="190953" y="426031"/>
                </a:cubicBezTo>
                <a:cubicBezTo>
                  <a:pt x="191846" y="420876"/>
                  <a:pt x="195734" y="418111"/>
                  <a:pt x="199291" y="418096"/>
                </a:cubicBezTo>
                <a:close/>
                <a:moveTo>
                  <a:pt x="283241" y="416627"/>
                </a:moveTo>
                <a:cubicBezTo>
                  <a:pt x="287050" y="415979"/>
                  <a:pt x="290780" y="417880"/>
                  <a:pt x="289455" y="421135"/>
                </a:cubicBezTo>
                <a:cubicBezTo>
                  <a:pt x="288187" y="421941"/>
                  <a:pt x="290952" y="421941"/>
                  <a:pt x="287899" y="421653"/>
                </a:cubicBezTo>
                <a:cubicBezTo>
                  <a:pt x="284443" y="421365"/>
                  <a:pt x="287554" y="418024"/>
                  <a:pt x="283118" y="418139"/>
                </a:cubicBezTo>
                <a:cubicBezTo>
                  <a:pt x="277588" y="418254"/>
                  <a:pt x="278625" y="431042"/>
                  <a:pt x="284558" y="431618"/>
                </a:cubicBezTo>
                <a:cubicBezTo>
                  <a:pt x="288879" y="432079"/>
                  <a:pt x="288706" y="429545"/>
                  <a:pt x="290549" y="427010"/>
                </a:cubicBezTo>
                <a:cubicBezTo>
                  <a:pt x="291989" y="436227"/>
                  <a:pt x="278222" y="438876"/>
                  <a:pt x="276552" y="427413"/>
                </a:cubicBezTo>
                <a:cubicBezTo>
                  <a:pt x="275544" y="420472"/>
                  <a:pt x="279432" y="417275"/>
                  <a:pt x="283241" y="416627"/>
                </a:cubicBezTo>
                <a:close/>
                <a:moveTo>
                  <a:pt x="229892" y="411515"/>
                </a:moveTo>
                <a:lnTo>
                  <a:pt x="230296" y="423669"/>
                </a:lnTo>
                <a:cubicBezTo>
                  <a:pt x="232600" y="421596"/>
                  <a:pt x="237899" y="418543"/>
                  <a:pt x="239743" y="424015"/>
                </a:cubicBezTo>
                <a:cubicBezTo>
                  <a:pt x="240722" y="426837"/>
                  <a:pt x="239915" y="433865"/>
                  <a:pt x="240376" y="435766"/>
                </a:cubicBezTo>
                <a:cubicBezTo>
                  <a:pt x="240837" y="437724"/>
                  <a:pt x="240779" y="436860"/>
                  <a:pt x="241010" y="437264"/>
                </a:cubicBezTo>
                <a:lnTo>
                  <a:pt x="242623" y="438704"/>
                </a:lnTo>
                <a:lnTo>
                  <a:pt x="234155" y="438704"/>
                </a:lnTo>
                <a:cubicBezTo>
                  <a:pt x="235134" y="437436"/>
                  <a:pt x="237784" y="439049"/>
                  <a:pt x="236862" y="427356"/>
                </a:cubicBezTo>
                <a:cubicBezTo>
                  <a:pt x="236344" y="421135"/>
                  <a:pt x="232657" y="423496"/>
                  <a:pt x="230238" y="425397"/>
                </a:cubicBezTo>
                <a:cubicBezTo>
                  <a:pt x="230008" y="433001"/>
                  <a:pt x="229144" y="435939"/>
                  <a:pt x="232427" y="438416"/>
                </a:cubicBezTo>
                <a:cubicBezTo>
                  <a:pt x="232542" y="438473"/>
                  <a:pt x="232773" y="438588"/>
                  <a:pt x="232888" y="438704"/>
                </a:cubicBezTo>
                <a:lnTo>
                  <a:pt x="224305" y="438704"/>
                </a:lnTo>
                <a:cubicBezTo>
                  <a:pt x="224420" y="438588"/>
                  <a:pt x="224708" y="438243"/>
                  <a:pt x="224766" y="438358"/>
                </a:cubicBezTo>
                <a:cubicBezTo>
                  <a:pt x="224823" y="438416"/>
                  <a:pt x="225918" y="437897"/>
                  <a:pt x="226552" y="436284"/>
                </a:cubicBezTo>
                <a:cubicBezTo>
                  <a:pt x="226609" y="436054"/>
                  <a:pt x="228107" y="417045"/>
                  <a:pt x="225630" y="414453"/>
                </a:cubicBezTo>
                <a:cubicBezTo>
                  <a:pt x="225515" y="414338"/>
                  <a:pt x="225342" y="414222"/>
                  <a:pt x="225227" y="414107"/>
                </a:cubicBezTo>
                <a:lnTo>
                  <a:pt x="224305" y="413473"/>
                </a:lnTo>
                <a:close/>
                <a:moveTo>
                  <a:pt x="189167" y="411285"/>
                </a:moveTo>
                <a:lnTo>
                  <a:pt x="187612" y="416239"/>
                </a:lnTo>
                <a:lnTo>
                  <a:pt x="190953" y="418197"/>
                </a:lnTo>
                <a:cubicBezTo>
                  <a:pt x="189801" y="419292"/>
                  <a:pt x="190838" y="419234"/>
                  <a:pt x="186863" y="418313"/>
                </a:cubicBezTo>
                <a:cubicBezTo>
                  <a:pt x="185941" y="421366"/>
                  <a:pt x="182831" y="428163"/>
                  <a:pt x="183177" y="431158"/>
                </a:cubicBezTo>
                <a:lnTo>
                  <a:pt x="186690" y="431331"/>
                </a:lnTo>
                <a:cubicBezTo>
                  <a:pt x="185538" y="433808"/>
                  <a:pt x="183465" y="434211"/>
                  <a:pt x="180700" y="433001"/>
                </a:cubicBezTo>
                <a:cubicBezTo>
                  <a:pt x="177647" y="429488"/>
                  <a:pt x="182024" y="421942"/>
                  <a:pt x="183522" y="417679"/>
                </a:cubicBezTo>
                <a:lnTo>
                  <a:pt x="181448" y="415548"/>
                </a:lnTo>
                <a:cubicBezTo>
                  <a:pt x="186518" y="413877"/>
                  <a:pt x="185884" y="412783"/>
                  <a:pt x="189167" y="411285"/>
                </a:cubicBezTo>
                <a:close/>
                <a:moveTo>
                  <a:pt x="265722" y="410939"/>
                </a:moveTo>
                <a:cubicBezTo>
                  <a:pt x="266701" y="410766"/>
                  <a:pt x="268833" y="410536"/>
                  <a:pt x="268833" y="411688"/>
                </a:cubicBezTo>
                <a:cubicBezTo>
                  <a:pt x="268833" y="411688"/>
                  <a:pt x="270042" y="415202"/>
                  <a:pt x="265895" y="413934"/>
                </a:cubicBezTo>
                <a:close/>
                <a:moveTo>
                  <a:pt x="164111" y="406043"/>
                </a:moveTo>
                <a:lnTo>
                  <a:pt x="171369" y="409326"/>
                </a:lnTo>
                <a:lnTo>
                  <a:pt x="168661" y="410306"/>
                </a:lnTo>
                <a:lnTo>
                  <a:pt x="168604" y="421365"/>
                </a:lnTo>
                <a:lnTo>
                  <a:pt x="173615" y="416930"/>
                </a:lnTo>
                <a:cubicBezTo>
                  <a:pt x="178223" y="412783"/>
                  <a:pt x="175286" y="413647"/>
                  <a:pt x="176322" y="411630"/>
                </a:cubicBezTo>
                <a:cubicBezTo>
                  <a:pt x="178396" y="412725"/>
                  <a:pt x="179087" y="412610"/>
                  <a:pt x="180643" y="414165"/>
                </a:cubicBezTo>
                <a:cubicBezTo>
                  <a:pt x="176207" y="416469"/>
                  <a:pt x="172290" y="420847"/>
                  <a:pt x="169180" y="423670"/>
                </a:cubicBezTo>
                <a:cubicBezTo>
                  <a:pt x="163247" y="429027"/>
                  <a:pt x="161864" y="432828"/>
                  <a:pt x="155355" y="430351"/>
                </a:cubicBezTo>
                <a:cubicBezTo>
                  <a:pt x="153742" y="421826"/>
                  <a:pt x="162037" y="433059"/>
                  <a:pt x="165032" y="425052"/>
                </a:cubicBezTo>
                <a:cubicBezTo>
                  <a:pt x="166300" y="421711"/>
                  <a:pt x="165032" y="408520"/>
                  <a:pt x="164111" y="406043"/>
                </a:cubicBezTo>
                <a:close/>
                <a:moveTo>
                  <a:pt x="147334" y="394500"/>
                </a:moveTo>
                <a:cubicBezTo>
                  <a:pt x="144669" y="393960"/>
                  <a:pt x="140867" y="395818"/>
                  <a:pt x="138592" y="400801"/>
                </a:cubicBezTo>
                <a:cubicBezTo>
                  <a:pt x="134099" y="410535"/>
                  <a:pt x="145389" y="410535"/>
                  <a:pt x="149249" y="402586"/>
                </a:cubicBezTo>
                <a:cubicBezTo>
                  <a:pt x="151524" y="397978"/>
                  <a:pt x="149998" y="395040"/>
                  <a:pt x="147334" y="394500"/>
                </a:cubicBezTo>
                <a:close/>
                <a:moveTo>
                  <a:pt x="161173" y="394177"/>
                </a:moveTo>
                <a:lnTo>
                  <a:pt x="165320" y="395156"/>
                </a:lnTo>
                <a:cubicBezTo>
                  <a:pt x="166876" y="395847"/>
                  <a:pt x="166069" y="395502"/>
                  <a:pt x="166876" y="396020"/>
                </a:cubicBezTo>
                <a:lnTo>
                  <a:pt x="155355" y="413359"/>
                </a:lnTo>
                <a:cubicBezTo>
                  <a:pt x="152993" y="416700"/>
                  <a:pt x="153396" y="415893"/>
                  <a:pt x="154491" y="419407"/>
                </a:cubicBezTo>
                <a:cubicBezTo>
                  <a:pt x="152705" y="418601"/>
                  <a:pt x="149364" y="416354"/>
                  <a:pt x="147809" y="414799"/>
                </a:cubicBezTo>
                <a:cubicBezTo>
                  <a:pt x="147924" y="414741"/>
                  <a:pt x="148097" y="414626"/>
                  <a:pt x="148155" y="414741"/>
                </a:cubicBezTo>
                <a:cubicBezTo>
                  <a:pt x="148155" y="414741"/>
                  <a:pt x="150056" y="415375"/>
                  <a:pt x="152417" y="411803"/>
                </a:cubicBezTo>
                <a:lnTo>
                  <a:pt x="162037" y="397115"/>
                </a:lnTo>
                <a:close/>
                <a:moveTo>
                  <a:pt x="146592" y="392988"/>
                </a:moveTo>
                <a:cubicBezTo>
                  <a:pt x="150761" y="393945"/>
                  <a:pt x="153943" y="397690"/>
                  <a:pt x="151899" y="403681"/>
                </a:cubicBezTo>
                <a:cubicBezTo>
                  <a:pt x="148327" y="414222"/>
                  <a:pt x="131046" y="410881"/>
                  <a:pt x="135367" y="399015"/>
                </a:cubicBezTo>
                <a:cubicBezTo>
                  <a:pt x="137267" y="393859"/>
                  <a:pt x="142423" y="392030"/>
                  <a:pt x="146592" y="392988"/>
                </a:cubicBezTo>
                <a:close/>
                <a:moveTo>
                  <a:pt x="330525" y="388186"/>
                </a:moveTo>
                <a:cubicBezTo>
                  <a:pt x="327702" y="393889"/>
                  <a:pt x="328336" y="391585"/>
                  <a:pt x="334903" y="403508"/>
                </a:cubicBezTo>
                <a:cubicBezTo>
                  <a:pt x="338705" y="410363"/>
                  <a:pt x="336919" y="415202"/>
                  <a:pt x="331216" y="418312"/>
                </a:cubicBezTo>
                <a:cubicBezTo>
                  <a:pt x="321366" y="423669"/>
                  <a:pt x="318716" y="414856"/>
                  <a:pt x="313359" y="405525"/>
                </a:cubicBezTo>
                <a:cubicBezTo>
                  <a:pt x="310249" y="400167"/>
                  <a:pt x="309327" y="402817"/>
                  <a:pt x="307311" y="401608"/>
                </a:cubicBezTo>
                <a:cubicBezTo>
                  <a:pt x="310422" y="400398"/>
                  <a:pt x="313993" y="397114"/>
                  <a:pt x="316988" y="396884"/>
                </a:cubicBezTo>
                <a:cubicBezTo>
                  <a:pt x="313475" y="400859"/>
                  <a:pt x="314396" y="399476"/>
                  <a:pt x="320156" y="409845"/>
                </a:cubicBezTo>
                <a:cubicBezTo>
                  <a:pt x="322288" y="413762"/>
                  <a:pt x="325226" y="420444"/>
                  <a:pt x="331907" y="415663"/>
                </a:cubicBezTo>
                <a:cubicBezTo>
                  <a:pt x="338762" y="410824"/>
                  <a:pt x="332253" y="403048"/>
                  <a:pt x="328451" y="395962"/>
                </a:cubicBezTo>
                <a:cubicBezTo>
                  <a:pt x="327818" y="394695"/>
                  <a:pt x="327299" y="393716"/>
                  <a:pt x="326378" y="393255"/>
                </a:cubicBezTo>
                <a:cubicBezTo>
                  <a:pt x="324650" y="392333"/>
                  <a:pt x="324189" y="393428"/>
                  <a:pt x="322806" y="392506"/>
                </a:cubicBezTo>
                <a:close/>
                <a:moveTo>
                  <a:pt x="344891" y="386328"/>
                </a:moveTo>
                <a:cubicBezTo>
                  <a:pt x="346611" y="385824"/>
                  <a:pt x="348584" y="386804"/>
                  <a:pt x="350341" y="389454"/>
                </a:cubicBezTo>
                <a:cubicBezTo>
                  <a:pt x="355929" y="397806"/>
                  <a:pt x="351954" y="396135"/>
                  <a:pt x="358348" y="398785"/>
                </a:cubicBezTo>
                <a:cubicBezTo>
                  <a:pt x="356793" y="400340"/>
                  <a:pt x="353279" y="402587"/>
                  <a:pt x="351032" y="402760"/>
                </a:cubicBezTo>
                <a:cubicBezTo>
                  <a:pt x="354028" y="400283"/>
                  <a:pt x="351436" y="397979"/>
                  <a:pt x="349765" y="394868"/>
                </a:cubicBezTo>
                <a:cubicBezTo>
                  <a:pt x="348498" y="392564"/>
                  <a:pt x="347115" y="388013"/>
                  <a:pt x="343544" y="390030"/>
                </a:cubicBezTo>
                <a:cubicBezTo>
                  <a:pt x="339339" y="392334"/>
                  <a:pt x="344984" y="402241"/>
                  <a:pt x="348037" y="403566"/>
                </a:cubicBezTo>
                <a:cubicBezTo>
                  <a:pt x="348210" y="403624"/>
                  <a:pt x="348440" y="403681"/>
                  <a:pt x="348555" y="403739"/>
                </a:cubicBezTo>
                <a:cubicBezTo>
                  <a:pt x="349304" y="404027"/>
                  <a:pt x="349708" y="404200"/>
                  <a:pt x="349996" y="404257"/>
                </a:cubicBezTo>
                <a:lnTo>
                  <a:pt x="342680" y="408232"/>
                </a:lnTo>
                <a:cubicBezTo>
                  <a:pt x="344984" y="404833"/>
                  <a:pt x="343198" y="403912"/>
                  <a:pt x="341125" y="400110"/>
                </a:cubicBezTo>
                <a:cubicBezTo>
                  <a:pt x="340491" y="398958"/>
                  <a:pt x="340030" y="397748"/>
                  <a:pt x="339166" y="396481"/>
                </a:cubicBezTo>
                <a:cubicBezTo>
                  <a:pt x="337611" y="394235"/>
                  <a:pt x="336747" y="394811"/>
                  <a:pt x="335422" y="393947"/>
                </a:cubicBezTo>
                <a:cubicBezTo>
                  <a:pt x="336459" y="392622"/>
                  <a:pt x="337381" y="391412"/>
                  <a:pt x="338417" y="390030"/>
                </a:cubicBezTo>
                <a:lnTo>
                  <a:pt x="340952" y="392103"/>
                </a:lnTo>
                <a:cubicBezTo>
                  <a:pt x="341701" y="388820"/>
                  <a:pt x="343170" y="386832"/>
                  <a:pt x="344891" y="386328"/>
                </a:cubicBezTo>
                <a:close/>
                <a:moveTo>
                  <a:pt x="357023" y="377875"/>
                </a:moveTo>
                <a:cubicBezTo>
                  <a:pt x="360364" y="380986"/>
                  <a:pt x="362899" y="388474"/>
                  <a:pt x="366873" y="390432"/>
                </a:cubicBezTo>
                <a:cubicBezTo>
                  <a:pt x="367046" y="390548"/>
                  <a:pt x="367219" y="390605"/>
                  <a:pt x="367392" y="390663"/>
                </a:cubicBezTo>
                <a:cubicBezTo>
                  <a:pt x="367565" y="390778"/>
                  <a:pt x="367737" y="390836"/>
                  <a:pt x="367910" y="390893"/>
                </a:cubicBezTo>
                <a:cubicBezTo>
                  <a:pt x="368083" y="391008"/>
                  <a:pt x="368371" y="391066"/>
                  <a:pt x="368544" y="391066"/>
                </a:cubicBezTo>
                <a:cubicBezTo>
                  <a:pt x="368659" y="391124"/>
                  <a:pt x="368889" y="391181"/>
                  <a:pt x="369062" y="391297"/>
                </a:cubicBezTo>
                <a:cubicBezTo>
                  <a:pt x="366931" y="392333"/>
                  <a:pt x="364800" y="394810"/>
                  <a:pt x="362092" y="395271"/>
                </a:cubicBezTo>
                <a:cubicBezTo>
                  <a:pt x="363936" y="392449"/>
                  <a:pt x="363014" y="391988"/>
                  <a:pt x="360998" y="389165"/>
                </a:cubicBezTo>
                <a:cubicBezTo>
                  <a:pt x="359212" y="386688"/>
                  <a:pt x="358406" y="385191"/>
                  <a:pt x="356793" y="382886"/>
                </a:cubicBezTo>
                <a:cubicBezTo>
                  <a:pt x="353221" y="382080"/>
                  <a:pt x="354546" y="383923"/>
                  <a:pt x="353567" y="382714"/>
                </a:cubicBezTo>
                <a:cubicBezTo>
                  <a:pt x="354719" y="380237"/>
                  <a:pt x="355237" y="379200"/>
                  <a:pt x="357023" y="377875"/>
                </a:cubicBezTo>
                <a:close/>
                <a:moveTo>
                  <a:pt x="138074" y="373036"/>
                </a:moveTo>
                <a:cubicBezTo>
                  <a:pt x="135713" y="374189"/>
                  <a:pt x="130067" y="380871"/>
                  <a:pt x="129146" y="382771"/>
                </a:cubicBezTo>
                <a:cubicBezTo>
                  <a:pt x="131623" y="386285"/>
                  <a:pt x="137383" y="390490"/>
                  <a:pt x="141991" y="385997"/>
                </a:cubicBezTo>
                <a:cubicBezTo>
                  <a:pt x="147636" y="380525"/>
                  <a:pt x="141588" y="374649"/>
                  <a:pt x="138074" y="373036"/>
                </a:cubicBezTo>
                <a:close/>
                <a:moveTo>
                  <a:pt x="350456" y="371423"/>
                </a:moveTo>
                <a:cubicBezTo>
                  <a:pt x="354085" y="369810"/>
                  <a:pt x="355237" y="374591"/>
                  <a:pt x="351090" y="374706"/>
                </a:cubicBezTo>
                <a:cubicBezTo>
                  <a:pt x="349650" y="373209"/>
                  <a:pt x="349189" y="373670"/>
                  <a:pt x="350456" y="371423"/>
                </a:cubicBezTo>
                <a:close/>
                <a:moveTo>
                  <a:pt x="133120" y="367449"/>
                </a:moveTo>
                <a:cubicBezTo>
                  <a:pt x="134388" y="367852"/>
                  <a:pt x="148443" y="376550"/>
                  <a:pt x="146888" y="384615"/>
                </a:cubicBezTo>
                <a:cubicBezTo>
                  <a:pt x="146139" y="388359"/>
                  <a:pt x="142164" y="391239"/>
                  <a:pt x="137556" y="390375"/>
                </a:cubicBezTo>
                <a:cubicBezTo>
                  <a:pt x="132948" y="389511"/>
                  <a:pt x="131508" y="385940"/>
                  <a:pt x="127303" y="383923"/>
                </a:cubicBezTo>
                <a:cubicBezTo>
                  <a:pt x="123040" y="391527"/>
                  <a:pt x="118144" y="390721"/>
                  <a:pt x="121715" y="395790"/>
                </a:cubicBezTo>
                <a:cubicBezTo>
                  <a:pt x="119699" y="395847"/>
                  <a:pt x="114515" y="392045"/>
                  <a:pt x="114630" y="389396"/>
                </a:cubicBezTo>
                <a:cubicBezTo>
                  <a:pt x="116012" y="390375"/>
                  <a:pt x="115782" y="390317"/>
                  <a:pt x="118028" y="390548"/>
                </a:cubicBezTo>
                <a:cubicBezTo>
                  <a:pt x="123558" y="380986"/>
                  <a:pt x="137556" y="372633"/>
                  <a:pt x="133120" y="367449"/>
                </a:cubicBezTo>
                <a:close/>
                <a:moveTo>
                  <a:pt x="379370" y="362259"/>
                </a:moveTo>
                <a:lnTo>
                  <a:pt x="379514" y="363296"/>
                </a:lnTo>
                <a:lnTo>
                  <a:pt x="379257" y="363532"/>
                </a:lnTo>
                <a:close/>
                <a:moveTo>
                  <a:pt x="375686" y="361343"/>
                </a:moveTo>
                <a:cubicBezTo>
                  <a:pt x="375110" y="368083"/>
                  <a:pt x="379085" y="373958"/>
                  <a:pt x="380237" y="381043"/>
                </a:cubicBezTo>
                <a:cubicBezTo>
                  <a:pt x="373267" y="379258"/>
                  <a:pt x="369523" y="373958"/>
                  <a:pt x="361516" y="373440"/>
                </a:cubicBezTo>
                <a:cubicBezTo>
                  <a:pt x="362438" y="372518"/>
                  <a:pt x="362783" y="371884"/>
                  <a:pt x="363935" y="370905"/>
                </a:cubicBezTo>
                <a:cubicBezTo>
                  <a:pt x="365145" y="369868"/>
                  <a:pt x="366182" y="369292"/>
                  <a:pt x="367449" y="368313"/>
                </a:cubicBezTo>
                <a:cubicBezTo>
                  <a:pt x="367795" y="368947"/>
                  <a:pt x="365318" y="372000"/>
                  <a:pt x="377126" y="375974"/>
                </a:cubicBezTo>
                <a:lnTo>
                  <a:pt x="373958" y="365318"/>
                </a:lnTo>
                <a:lnTo>
                  <a:pt x="371193" y="365087"/>
                </a:lnTo>
                <a:cubicBezTo>
                  <a:pt x="373325" y="363359"/>
                  <a:pt x="373094" y="362553"/>
                  <a:pt x="375686" y="361343"/>
                </a:cubicBezTo>
                <a:close/>
                <a:moveTo>
                  <a:pt x="388762" y="356332"/>
                </a:moveTo>
                <a:lnTo>
                  <a:pt x="380755" y="365030"/>
                </a:lnTo>
                <a:cubicBezTo>
                  <a:pt x="386227" y="369120"/>
                  <a:pt x="393427" y="368947"/>
                  <a:pt x="391238" y="359788"/>
                </a:cubicBezTo>
                <a:cubicBezTo>
                  <a:pt x="398266" y="362783"/>
                  <a:pt x="390259" y="378509"/>
                  <a:pt x="380236" y="368486"/>
                </a:cubicBezTo>
                <a:lnTo>
                  <a:pt x="379514" y="363296"/>
                </a:lnTo>
                <a:lnTo>
                  <a:pt x="385536" y="357772"/>
                </a:lnTo>
                <a:cubicBezTo>
                  <a:pt x="382858" y="356389"/>
                  <a:pt x="380899" y="356303"/>
                  <a:pt x="379805" y="357325"/>
                </a:cubicBezTo>
                <a:lnTo>
                  <a:pt x="379370" y="362259"/>
                </a:lnTo>
                <a:lnTo>
                  <a:pt x="378624" y="356900"/>
                </a:lnTo>
                <a:cubicBezTo>
                  <a:pt x="380640" y="353869"/>
                  <a:pt x="384615" y="352674"/>
                  <a:pt x="388762" y="356332"/>
                </a:cubicBezTo>
                <a:close/>
                <a:moveTo>
                  <a:pt x="97521" y="350917"/>
                </a:moveTo>
                <a:lnTo>
                  <a:pt x="101611" y="353740"/>
                </a:lnTo>
                <a:lnTo>
                  <a:pt x="100920" y="356274"/>
                </a:lnTo>
                <a:cubicBezTo>
                  <a:pt x="100920" y="356332"/>
                  <a:pt x="100804" y="356447"/>
                  <a:pt x="100804" y="356562"/>
                </a:cubicBezTo>
                <a:cubicBezTo>
                  <a:pt x="103109" y="357599"/>
                  <a:pt x="105125" y="357714"/>
                  <a:pt x="105989" y="360018"/>
                </a:cubicBezTo>
                <a:cubicBezTo>
                  <a:pt x="107083" y="363302"/>
                  <a:pt x="105125" y="365203"/>
                  <a:pt x="103569" y="366355"/>
                </a:cubicBezTo>
                <a:lnTo>
                  <a:pt x="96311" y="371712"/>
                </a:lnTo>
                <a:cubicBezTo>
                  <a:pt x="95217" y="373094"/>
                  <a:pt x="96139" y="371827"/>
                  <a:pt x="95505" y="373152"/>
                </a:cubicBezTo>
                <a:lnTo>
                  <a:pt x="94871" y="374822"/>
                </a:lnTo>
                <a:cubicBezTo>
                  <a:pt x="94814" y="374995"/>
                  <a:pt x="94756" y="375225"/>
                  <a:pt x="94641" y="375398"/>
                </a:cubicBezTo>
                <a:lnTo>
                  <a:pt x="90378" y="368486"/>
                </a:lnTo>
                <a:cubicBezTo>
                  <a:pt x="93489" y="368832"/>
                  <a:pt x="89687" y="368832"/>
                  <a:pt x="92279" y="368947"/>
                </a:cubicBezTo>
                <a:cubicBezTo>
                  <a:pt x="95159" y="369062"/>
                  <a:pt x="93489" y="369292"/>
                  <a:pt x="98673" y="365721"/>
                </a:cubicBezTo>
                <a:cubicBezTo>
                  <a:pt x="100574" y="364454"/>
                  <a:pt x="104952" y="361977"/>
                  <a:pt x="101957" y="358981"/>
                </a:cubicBezTo>
                <a:cubicBezTo>
                  <a:pt x="98270" y="355295"/>
                  <a:pt x="90148" y="363532"/>
                  <a:pt x="90148" y="363532"/>
                </a:cubicBezTo>
                <a:cubicBezTo>
                  <a:pt x="88017" y="366412"/>
                  <a:pt x="90148" y="364742"/>
                  <a:pt x="89514" y="367161"/>
                </a:cubicBezTo>
                <a:cubicBezTo>
                  <a:pt x="87613" y="364972"/>
                  <a:pt x="86173" y="362553"/>
                  <a:pt x="84618" y="360076"/>
                </a:cubicBezTo>
                <a:cubicBezTo>
                  <a:pt x="89111" y="361113"/>
                  <a:pt x="89284" y="359845"/>
                  <a:pt x="92970" y="357253"/>
                </a:cubicBezTo>
                <a:cubicBezTo>
                  <a:pt x="93834" y="356620"/>
                  <a:pt x="95966" y="355180"/>
                  <a:pt x="96542" y="354488"/>
                </a:cubicBezTo>
                <a:cubicBezTo>
                  <a:pt x="99537" y="350687"/>
                  <a:pt x="94814" y="353164"/>
                  <a:pt x="97521" y="350917"/>
                </a:cubicBezTo>
                <a:close/>
                <a:moveTo>
                  <a:pt x="82610" y="344473"/>
                </a:moveTo>
                <a:cubicBezTo>
                  <a:pt x="80860" y="344307"/>
                  <a:pt x="79319" y="345214"/>
                  <a:pt x="78628" y="347922"/>
                </a:cubicBezTo>
                <a:cubicBezTo>
                  <a:pt x="80011" y="350514"/>
                  <a:pt x="80183" y="350283"/>
                  <a:pt x="82891" y="351147"/>
                </a:cubicBezTo>
                <a:lnTo>
                  <a:pt x="87845" y="347461"/>
                </a:lnTo>
                <a:cubicBezTo>
                  <a:pt x="86318" y="345877"/>
                  <a:pt x="84360" y="344638"/>
                  <a:pt x="82610" y="344473"/>
                </a:cubicBezTo>
                <a:close/>
                <a:moveTo>
                  <a:pt x="391527" y="340663"/>
                </a:moveTo>
                <a:cubicBezTo>
                  <a:pt x="392219" y="339597"/>
                  <a:pt x="393428" y="339395"/>
                  <a:pt x="395214" y="340893"/>
                </a:cubicBezTo>
                <a:cubicBezTo>
                  <a:pt x="394638" y="345041"/>
                  <a:pt x="395098" y="341988"/>
                  <a:pt x="392161" y="344465"/>
                </a:cubicBezTo>
                <a:cubicBezTo>
                  <a:pt x="392391" y="348094"/>
                  <a:pt x="394465" y="349304"/>
                  <a:pt x="396539" y="350916"/>
                </a:cubicBezTo>
                <a:cubicBezTo>
                  <a:pt x="399476" y="353221"/>
                  <a:pt x="399880" y="354776"/>
                  <a:pt x="403739" y="352817"/>
                </a:cubicBezTo>
                <a:cubicBezTo>
                  <a:pt x="402529" y="356389"/>
                  <a:pt x="400571" y="356734"/>
                  <a:pt x="399015" y="359960"/>
                </a:cubicBezTo>
                <a:lnTo>
                  <a:pt x="398439" y="358117"/>
                </a:lnTo>
                <a:cubicBezTo>
                  <a:pt x="397633" y="355352"/>
                  <a:pt x="393486" y="352011"/>
                  <a:pt x="390951" y="350168"/>
                </a:cubicBezTo>
                <a:cubicBezTo>
                  <a:pt x="388705" y="348555"/>
                  <a:pt x="388762" y="349188"/>
                  <a:pt x="386458" y="350168"/>
                </a:cubicBezTo>
                <a:lnTo>
                  <a:pt x="388013" y="344695"/>
                </a:lnTo>
                <a:lnTo>
                  <a:pt x="390951" y="345617"/>
                </a:lnTo>
                <a:cubicBezTo>
                  <a:pt x="390663" y="343658"/>
                  <a:pt x="390836" y="341728"/>
                  <a:pt x="391527" y="340663"/>
                </a:cubicBezTo>
                <a:close/>
                <a:moveTo>
                  <a:pt x="90580" y="338726"/>
                </a:moveTo>
                <a:cubicBezTo>
                  <a:pt x="92827" y="339684"/>
                  <a:pt x="95131" y="342161"/>
                  <a:pt x="95391" y="345214"/>
                </a:cubicBezTo>
                <a:cubicBezTo>
                  <a:pt x="95679" y="348728"/>
                  <a:pt x="93605" y="349304"/>
                  <a:pt x="91416" y="350744"/>
                </a:cubicBezTo>
                <a:cubicBezTo>
                  <a:pt x="89400" y="352127"/>
                  <a:pt x="87441" y="353740"/>
                  <a:pt x="85310" y="355122"/>
                </a:cubicBezTo>
                <a:cubicBezTo>
                  <a:pt x="85656" y="357541"/>
                  <a:pt x="84849" y="355410"/>
                  <a:pt x="87096" y="357599"/>
                </a:cubicBezTo>
                <a:cubicBezTo>
                  <a:pt x="79838" y="358233"/>
                  <a:pt x="82603" y="355007"/>
                  <a:pt x="81739" y="352933"/>
                </a:cubicBezTo>
                <a:cubicBezTo>
                  <a:pt x="80702" y="350571"/>
                  <a:pt x="76612" y="352242"/>
                  <a:pt x="76842" y="347173"/>
                </a:cubicBezTo>
                <a:cubicBezTo>
                  <a:pt x="77015" y="344062"/>
                  <a:pt x="79780" y="342334"/>
                  <a:pt x="83294" y="343256"/>
                </a:cubicBezTo>
                <a:cubicBezTo>
                  <a:pt x="86232" y="344062"/>
                  <a:pt x="87729" y="346251"/>
                  <a:pt x="90667" y="347000"/>
                </a:cubicBezTo>
                <a:cubicBezTo>
                  <a:pt x="91762" y="345963"/>
                  <a:pt x="94584" y="344005"/>
                  <a:pt x="92050" y="341643"/>
                </a:cubicBezTo>
                <a:cubicBezTo>
                  <a:pt x="89169" y="338936"/>
                  <a:pt x="89803" y="343602"/>
                  <a:pt x="86116" y="341355"/>
                </a:cubicBezTo>
                <a:cubicBezTo>
                  <a:pt x="86145" y="338331"/>
                  <a:pt x="88334" y="337769"/>
                  <a:pt x="90580" y="338726"/>
                </a:cubicBezTo>
                <a:close/>
                <a:moveTo>
                  <a:pt x="412782" y="333405"/>
                </a:moveTo>
                <a:cubicBezTo>
                  <a:pt x="419579" y="338532"/>
                  <a:pt x="413243" y="342622"/>
                  <a:pt x="410017" y="346020"/>
                </a:cubicBezTo>
                <a:cubicBezTo>
                  <a:pt x="407137" y="344408"/>
                  <a:pt x="406331" y="343601"/>
                  <a:pt x="405928" y="341815"/>
                </a:cubicBezTo>
                <a:cubicBezTo>
                  <a:pt x="412725" y="344292"/>
                  <a:pt x="415605" y="339857"/>
                  <a:pt x="412667" y="337438"/>
                </a:cubicBezTo>
                <a:cubicBezTo>
                  <a:pt x="409211" y="335191"/>
                  <a:pt x="406907" y="339742"/>
                  <a:pt x="400743" y="338762"/>
                </a:cubicBezTo>
                <a:lnTo>
                  <a:pt x="401254" y="335040"/>
                </a:lnTo>
                <a:lnTo>
                  <a:pt x="406230" y="334463"/>
                </a:lnTo>
                <a:cubicBezTo>
                  <a:pt x="407814" y="333650"/>
                  <a:pt x="409528" y="332771"/>
                  <a:pt x="412782" y="333405"/>
                </a:cubicBezTo>
                <a:close/>
                <a:moveTo>
                  <a:pt x="401770" y="331290"/>
                </a:moveTo>
                <a:lnTo>
                  <a:pt x="401254" y="335040"/>
                </a:lnTo>
                <a:lnTo>
                  <a:pt x="400455" y="335133"/>
                </a:lnTo>
                <a:close/>
                <a:moveTo>
                  <a:pt x="89284" y="327753"/>
                </a:moveTo>
                <a:cubicBezTo>
                  <a:pt x="90076" y="327890"/>
                  <a:pt x="90868" y="328826"/>
                  <a:pt x="91012" y="329373"/>
                </a:cubicBezTo>
                <a:cubicBezTo>
                  <a:pt x="91243" y="330352"/>
                  <a:pt x="91070" y="330640"/>
                  <a:pt x="90955" y="331562"/>
                </a:cubicBezTo>
                <a:cubicBezTo>
                  <a:pt x="87902" y="332368"/>
                  <a:pt x="86519" y="332887"/>
                  <a:pt x="83812" y="331274"/>
                </a:cubicBezTo>
                <a:lnTo>
                  <a:pt x="87556" y="330928"/>
                </a:lnTo>
                <a:cubicBezTo>
                  <a:pt x="87700" y="328278"/>
                  <a:pt x="88492" y="327616"/>
                  <a:pt x="89284" y="327753"/>
                </a:cubicBezTo>
                <a:close/>
                <a:moveTo>
                  <a:pt x="403969" y="326781"/>
                </a:moveTo>
                <a:cubicBezTo>
                  <a:pt x="405697" y="330064"/>
                  <a:pt x="406216" y="327933"/>
                  <a:pt x="407252" y="331044"/>
                </a:cubicBezTo>
                <a:cubicBezTo>
                  <a:pt x="405323" y="330439"/>
                  <a:pt x="403335" y="330165"/>
                  <a:pt x="401975" y="330691"/>
                </a:cubicBezTo>
                <a:lnTo>
                  <a:pt x="401770" y="331290"/>
                </a:lnTo>
                <a:lnTo>
                  <a:pt x="402183" y="328279"/>
                </a:lnTo>
                <a:cubicBezTo>
                  <a:pt x="402356" y="328163"/>
                  <a:pt x="402817" y="327645"/>
                  <a:pt x="402990" y="327530"/>
                </a:cubicBezTo>
                <a:close/>
                <a:moveTo>
                  <a:pt x="409845" y="314512"/>
                </a:moveTo>
                <a:cubicBezTo>
                  <a:pt x="418197" y="318256"/>
                  <a:pt x="419292" y="324593"/>
                  <a:pt x="425801" y="322404"/>
                </a:cubicBezTo>
                <a:cubicBezTo>
                  <a:pt x="424649" y="325226"/>
                  <a:pt x="423094" y="326493"/>
                  <a:pt x="421827" y="329258"/>
                </a:cubicBezTo>
                <a:lnTo>
                  <a:pt x="420905" y="327242"/>
                </a:lnTo>
                <a:cubicBezTo>
                  <a:pt x="419695" y="324938"/>
                  <a:pt x="412092" y="319523"/>
                  <a:pt x="410709" y="319639"/>
                </a:cubicBezTo>
                <a:lnTo>
                  <a:pt x="409787" y="319927"/>
                </a:lnTo>
                <a:cubicBezTo>
                  <a:pt x="409672" y="319984"/>
                  <a:pt x="409442" y="320157"/>
                  <a:pt x="409327" y="320215"/>
                </a:cubicBezTo>
                <a:lnTo>
                  <a:pt x="408405" y="320964"/>
                </a:lnTo>
                <a:close/>
                <a:moveTo>
                  <a:pt x="73213" y="311747"/>
                </a:moveTo>
                <a:lnTo>
                  <a:pt x="77246" y="315722"/>
                </a:lnTo>
                <a:cubicBezTo>
                  <a:pt x="75345" y="317738"/>
                  <a:pt x="71773" y="318775"/>
                  <a:pt x="69124" y="320157"/>
                </a:cubicBezTo>
                <a:cubicBezTo>
                  <a:pt x="67856" y="320791"/>
                  <a:pt x="65955" y="321540"/>
                  <a:pt x="64861" y="322173"/>
                </a:cubicBezTo>
                <a:cubicBezTo>
                  <a:pt x="61808" y="323959"/>
                  <a:pt x="63709" y="323383"/>
                  <a:pt x="62730" y="325687"/>
                </a:cubicBezTo>
                <a:cubicBezTo>
                  <a:pt x="61232" y="323959"/>
                  <a:pt x="59792" y="320848"/>
                  <a:pt x="59331" y="318141"/>
                </a:cubicBezTo>
                <a:cubicBezTo>
                  <a:pt x="62269" y="320503"/>
                  <a:pt x="61981" y="319754"/>
                  <a:pt x="67511" y="317104"/>
                </a:cubicBezTo>
                <a:cubicBezTo>
                  <a:pt x="68547" y="316586"/>
                  <a:pt x="70967" y="315664"/>
                  <a:pt x="71773" y="315030"/>
                </a:cubicBezTo>
                <a:cubicBezTo>
                  <a:pt x="75287" y="312208"/>
                  <a:pt x="70679" y="312093"/>
                  <a:pt x="73213" y="311747"/>
                </a:cubicBezTo>
                <a:close/>
                <a:moveTo>
                  <a:pt x="84330" y="310306"/>
                </a:moveTo>
                <a:lnTo>
                  <a:pt x="84791" y="313359"/>
                </a:lnTo>
                <a:lnTo>
                  <a:pt x="81277" y="313475"/>
                </a:lnTo>
                <a:cubicBezTo>
                  <a:pt x="80932" y="310882"/>
                  <a:pt x="80989" y="308693"/>
                  <a:pt x="84330" y="310306"/>
                </a:cubicBezTo>
                <a:close/>
                <a:moveTo>
                  <a:pt x="413186" y="300111"/>
                </a:moveTo>
                <a:cubicBezTo>
                  <a:pt x="415087" y="300802"/>
                  <a:pt x="415836" y="301724"/>
                  <a:pt x="417737" y="302761"/>
                </a:cubicBezTo>
                <a:lnTo>
                  <a:pt x="418485" y="302012"/>
                </a:lnTo>
                <a:cubicBezTo>
                  <a:pt x="418543" y="301897"/>
                  <a:pt x="419061" y="301378"/>
                  <a:pt x="419177" y="301263"/>
                </a:cubicBezTo>
                <a:cubicBezTo>
                  <a:pt x="420674" y="299938"/>
                  <a:pt x="419292" y="300572"/>
                  <a:pt x="420790" y="300226"/>
                </a:cubicBezTo>
                <a:cubicBezTo>
                  <a:pt x="421020" y="302588"/>
                  <a:pt x="420559" y="301263"/>
                  <a:pt x="419580" y="304028"/>
                </a:cubicBezTo>
                <a:cubicBezTo>
                  <a:pt x="421596" y="305929"/>
                  <a:pt x="427356" y="310480"/>
                  <a:pt x="430236" y="311056"/>
                </a:cubicBezTo>
                <a:lnTo>
                  <a:pt x="430812" y="310019"/>
                </a:lnTo>
                <a:cubicBezTo>
                  <a:pt x="430870" y="309904"/>
                  <a:pt x="430985" y="309616"/>
                  <a:pt x="431043" y="309500"/>
                </a:cubicBezTo>
                <a:cubicBezTo>
                  <a:pt x="431504" y="308406"/>
                  <a:pt x="431100" y="308867"/>
                  <a:pt x="431677" y="307772"/>
                </a:cubicBezTo>
                <a:cubicBezTo>
                  <a:pt x="433981" y="310537"/>
                  <a:pt x="433635" y="318486"/>
                  <a:pt x="424073" y="311574"/>
                </a:cubicBezTo>
                <a:cubicBezTo>
                  <a:pt x="421769" y="309846"/>
                  <a:pt x="419580" y="308521"/>
                  <a:pt x="417794" y="306908"/>
                </a:cubicBezTo>
                <a:lnTo>
                  <a:pt x="415490" y="308694"/>
                </a:lnTo>
                <a:cubicBezTo>
                  <a:pt x="415087" y="305065"/>
                  <a:pt x="414223" y="302358"/>
                  <a:pt x="413186" y="300111"/>
                </a:cubicBezTo>
                <a:close/>
                <a:moveTo>
                  <a:pt x="70448" y="278279"/>
                </a:moveTo>
                <a:lnTo>
                  <a:pt x="74710" y="289339"/>
                </a:lnTo>
                <a:cubicBezTo>
                  <a:pt x="71542" y="287668"/>
                  <a:pt x="74998" y="288244"/>
                  <a:pt x="70966" y="287841"/>
                </a:cubicBezTo>
                <a:cubicBezTo>
                  <a:pt x="69756" y="289972"/>
                  <a:pt x="67567" y="292449"/>
                  <a:pt x="66531" y="294696"/>
                </a:cubicBezTo>
                <a:cubicBezTo>
                  <a:pt x="69468" y="295790"/>
                  <a:pt x="72061" y="297115"/>
                  <a:pt x="75344" y="297115"/>
                </a:cubicBezTo>
                <a:lnTo>
                  <a:pt x="75805" y="294293"/>
                </a:lnTo>
                <a:cubicBezTo>
                  <a:pt x="77475" y="296078"/>
                  <a:pt x="78685" y="299995"/>
                  <a:pt x="79318" y="302645"/>
                </a:cubicBezTo>
                <a:cubicBezTo>
                  <a:pt x="77130" y="301781"/>
                  <a:pt x="78685" y="302127"/>
                  <a:pt x="76611" y="300629"/>
                </a:cubicBezTo>
                <a:cubicBezTo>
                  <a:pt x="74422" y="299131"/>
                  <a:pt x="67395" y="296942"/>
                  <a:pt x="64918" y="296366"/>
                </a:cubicBezTo>
                <a:lnTo>
                  <a:pt x="57602" y="307138"/>
                </a:lnTo>
                <a:cubicBezTo>
                  <a:pt x="56969" y="308348"/>
                  <a:pt x="57199" y="308060"/>
                  <a:pt x="56796" y="309097"/>
                </a:cubicBezTo>
                <a:lnTo>
                  <a:pt x="55932" y="311343"/>
                </a:lnTo>
                <a:cubicBezTo>
                  <a:pt x="55874" y="311516"/>
                  <a:pt x="55759" y="311746"/>
                  <a:pt x="55644" y="311919"/>
                </a:cubicBezTo>
                <a:lnTo>
                  <a:pt x="52245" y="301493"/>
                </a:lnTo>
                <a:lnTo>
                  <a:pt x="54895" y="303336"/>
                </a:lnTo>
                <a:cubicBezTo>
                  <a:pt x="56911" y="301378"/>
                  <a:pt x="60194" y="297288"/>
                  <a:pt x="61174" y="295041"/>
                </a:cubicBezTo>
                <a:lnTo>
                  <a:pt x="51669" y="291873"/>
                </a:lnTo>
                <a:lnTo>
                  <a:pt x="50229" y="294753"/>
                </a:lnTo>
                <a:cubicBezTo>
                  <a:pt x="48731" y="292968"/>
                  <a:pt x="47579" y="288936"/>
                  <a:pt x="46888" y="286401"/>
                </a:cubicBezTo>
                <a:cubicBezTo>
                  <a:pt x="48098" y="286977"/>
                  <a:pt x="52130" y="291528"/>
                  <a:pt x="62786" y="293429"/>
                </a:cubicBezTo>
                <a:cubicBezTo>
                  <a:pt x="63823" y="291297"/>
                  <a:pt x="65667" y="289051"/>
                  <a:pt x="67279" y="286862"/>
                </a:cubicBezTo>
                <a:cubicBezTo>
                  <a:pt x="70044" y="283002"/>
                  <a:pt x="69008" y="281505"/>
                  <a:pt x="70448" y="278279"/>
                </a:cubicBezTo>
                <a:close/>
                <a:moveTo>
                  <a:pt x="426549" y="278222"/>
                </a:moveTo>
                <a:lnTo>
                  <a:pt x="433289" y="286978"/>
                </a:lnTo>
                <a:cubicBezTo>
                  <a:pt x="436400" y="289973"/>
                  <a:pt x="437494" y="291586"/>
                  <a:pt x="440720" y="294927"/>
                </a:cubicBezTo>
                <a:cubicBezTo>
                  <a:pt x="442909" y="297173"/>
                  <a:pt x="445846" y="305526"/>
                  <a:pt x="440720" y="304547"/>
                </a:cubicBezTo>
                <a:cubicBezTo>
                  <a:pt x="437552" y="303913"/>
                  <a:pt x="440317" y="301148"/>
                  <a:pt x="440605" y="299650"/>
                </a:cubicBezTo>
                <a:cubicBezTo>
                  <a:pt x="441065" y="297231"/>
                  <a:pt x="439107" y="295906"/>
                  <a:pt x="438012" y="294178"/>
                </a:cubicBezTo>
                <a:cubicBezTo>
                  <a:pt x="431849" y="293775"/>
                  <a:pt x="424245" y="293602"/>
                  <a:pt x="419061" y="295618"/>
                </a:cubicBezTo>
                <a:lnTo>
                  <a:pt x="421941" y="288303"/>
                </a:lnTo>
                <a:cubicBezTo>
                  <a:pt x="421941" y="288303"/>
                  <a:pt x="422056" y="290779"/>
                  <a:pt x="426665" y="290895"/>
                </a:cubicBezTo>
                <a:cubicBezTo>
                  <a:pt x="429084" y="290952"/>
                  <a:pt x="431734" y="290895"/>
                  <a:pt x="434095" y="290491"/>
                </a:cubicBezTo>
                <a:cubicBezTo>
                  <a:pt x="432598" y="288879"/>
                  <a:pt x="431446" y="287323"/>
                  <a:pt x="429890" y="285480"/>
                </a:cubicBezTo>
                <a:cubicBezTo>
                  <a:pt x="425973" y="280872"/>
                  <a:pt x="426434" y="283406"/>
                  <a:pt x="424648" y="283061"/>
                </a:cubicBezTo>
                <a:close/>
                <a:moveTo>
                  <a:pt x="404372" y="174940"/>
                </a:moveTo>
                <a:cubicBezTo>
                  <a:pt x="408404" y="175113"/>
                  <a:pt x="413128" y="180527"/>
                  <a:pt x="416757" y="182889"/>
                </a:cubicBezTo>
                <a:cubicBezTo>
                  <a:pt x="421135" y="185769"/>
                  <a:pt x="426780" y="187785"/>
                  <a:pt x="425973" y="194122"/>
                </a:cubicBezTo>
                <a:cubicBezTo>
                  <a:pt x="420789" y="193661"/>
                  <a:pt x="417218" y="190205"/>
                  <a:pt x="413473" y="188189"/>
                </a:cubicBezTo>
                <a:cubicBezTo>
                  <a:pt x="412840" y="185481"/>
                  <a:pt x="415317" y="188938"/>
                  <a:pt x="413589" y="186576"/>
                </a:cubicBezTo>
                <a:cubicBezTo>
                  <a:pt x="413128" y="185942"/>
                  <a:pt x="411976" y="185481"/>
                  <a:pt x="410881" y="185539"/>
                </a:cubicBezTo>
                <a:cubicBezTo>
                  <a:pt x="407022" y="185769"/>
                  <a:pt x="397345" y="196887"/>
                  <a:pt x="394061" y="193834"/>
                </a:cubicBezTo>
                <a:cubicBezTo>
                  <a:pt x="393082" y="192912"/>
                  <a:pt x="392967" y="179203"/>
                  <a:pt x="394061" y="177878"/>
                </a:cubicBezTo>
                <a:cubicBezTo>
                  <a:pt x="395098" y="179260"/>
                  <a:pt x="396308" y="184790"/>
                  <a:pt x="397345" y="186921"/>
                </a:cubicBezTo>
                <a:cubicBezTo>
                  <a:pt x="400455" y="187037"/>
                  <a:pt x="404718" y="185654"/>
                  <a:pt x="407195" y="184041"/>
                </a:cubicBezTo>
                <a:cubicBezTo>
                  <a:pt x="407368" y="179030"/>
                  <a:pt x="403623" y="181104"/>
                  <a:pt x="404372" y="174940"/>
                </a:cubicBezTo>
                <a:close/>
                <a:moveTo>
                  <a:pt x="396020" y="159617"/>
                </a:moveTo>
                <a:cubicBezTo>
                  <a:pt x="399649" y="159617"/>
                  <a:pt x="398901" y="160999"/>
                  <a:pt x="404776" y="165550"/>
                </a:cubicBezTo>
                <a:cubicBezTo>
                  <a:pt x="414050" y="172693"/>
                  <a:pt x="429257" y="177474"/>
                  <a:pt x="429200" y="184444"/>
                </a:cubicBezTo>
                <a:cubicBezTo>
                  <a:pt x="427529" y="185078"/>
                  <a:pt x="426377" y="185078"/>
                  <a:pt x="423497" y="183810"/>
                </a:cubicBezTo>
                <a:cubicBezTo>
                  <a:pt x="423324" y="183753"/>
                  <a:pt x="421250" y="182716"/>
                  <a:pt x="421193" y="182658"/>
                </a:cubicBezTo>
                <a:cubicBezTo>
                  <a:pt x="421078" y="182601"/>
                  <a:pt x="420041" y="181737"/>
                  <a:pt x="419983" y="181679"/>
                </a:cubicBezTo>
                <a:cubicBezTo>
                  <a:pt x="418831" y="180469"/>
                  <a:pt x="419926" y="182025"/>
                  <a:pt x="418889" y="180239"/>
                </a:cubicBezTo>
                <a:cubicBezTo>
                  <a:pt x="421538" y="180584"/>
                  <a:pt x="422748" y="181449"/>
                  <a:pt x="424591" y="180584"/>
                </a:cubicBezTo>
                <a:cubicBezTo>
                  <a:pt x="423612" y="178396"/>
                  <a:pt x="411861" y="173269"/>
                  <a:pt x="408866" y="171944"/>
                </a:cubicBezTo>
                <a:cubicBezTo>
                  <a:pt x="402702" y="169237"/>
                  <a:pt x="395272" y="168488"/>
                  <a:pt x="396020" y="159617"/>
                </a:cubicBezTo>
                <a:close/>
                <a:moveTo>
                  <a:pt x="420904" y="159214"/>
                </a:moveTo>
                <a:cubicBezTo>
                  <a:pt x="421883" y="163477"/>
                  <a:pt x="418197" y="163534"/>
                  <a:pt x="423266" y="165032"/>
                </a:cubicBezTo>
                <a:cubicBezTo>
                  <a:pt x="425743" y="163362"/>
                  <a:pt x="424936" y="160942"/>
                  <a:pt x="428681" y="159848"/>
                </a:cubicBezTo>
                <a:cubicBezTo>
                  <a:pt x="430466" y="162901"/>
                  <a:pt x="428047" y="163650"/>
                  <a:pt x="428277" y="167855"/>
                </a:cubicBezTo>
                <a:cubicBezTo>
                  <a:pt x="430178" y="168719"/>
                  <a:pt x="431733" y="169525"/>
                  <a:pt x="434498" y="169467"/>
                </a:cubicBezTo>
                <a:lnTo>
                  <a:pt x="433692" y="168776"/>
                </a:lnTo>
                <a:cubicBezTo>
                  <a:pt x="431273" y="166587"/>
                  <a:pt x="432540" y="168488"/>
                  <a:pt x="431445" y="166587"/>
                </a:cubicBezTo>
                <a:cubicBezTo>
                  <a:pt x="432252" y="165666"/>
                  <a:pt x="432886" y="164744"/>
                  <a:pt x="433692" y="163650"/>
                </a:cubicBezTo>
                <a:cubicBezTo>
                  <a:pt x="438070" y="165838"/>
                  <a:pt x="433692" y="167739"/>
                  <a:pt x="444982" y="168373"/>
                </a:cubicBezTo>
                <a:cubicBezTo>
                  <a:pt x="446653" y="168488"/>
                  <a:pt x="448669" y="168488"/>
                  <a:pt x="449994" y="169525"/>
                </a:cubicBezTo>
                <a:cubicBezTo>
                  <a:pt x="448496" y="173327"/>
                  <a:pt x="446077" y="171368"/>
                  <a:pt x="439913" y="170908"/>
                </a:cubicBezTo>
                <a:cubicBezTo>
                  <a:pt x="440547" y="177359"/>
                  <a:pt x="448323" y="175516"/>
                  <a:pt x="446768" y="181967"/>
                </a:cubicBezTo>
                <a:cubicBezTo>
                  <a:pt x="443657" y="183407"/>
                  <a:pt x="436630" y="182543"/>
                  <a:pt x="433519" y="181564"/>
                </a:cubicBezTo>
                <a:cubicBezTo>
                  <a:pt x="431157" y="180758"/>
                  <a:pt x="431273" y="181046"/>
                  <a:pt x="430754" y="178511"/>
                </a:cubicBezTo>
                <a:cubicBezTo>
                  <a:pt x="435938" y="176034"/>
                  <a:pt x="437091" y="180297"/>
                  <a:pt x="444118" y="179836"/>
                </a:cubicBezTo>
                <a:cubicBezTo>
                  <a:pt x="443657" y="175285"/>
                  <a:pt x="435478" y="172751"/>
                  <a:pt x="430409" y="173154"/>
                </a:cubicBezTo>
                <a:cubicBezTo>
                  <a:pt x="429429" y="175055"/>
                  <a:pt x="430005" y="175804"/>
                  <a:pt x="427471" y="176495"/>
                </a:cubicBezTo>
                <a:cubicBezTo>
                  <a:pt x="426434" y="175343"/>
                  <a:pt x="426780" y="174825"/>
                  <a:pt x="426261" y="173615"/>
                </a:cubicBezTo>
                <a:cubicBezTo>
                  <a:pt x="425570" y="172060"/>
                  <a:pt x="426319" y="173096"/>
                  <a:pt x="425455" y="172232"/>
                </a:cubicBezTo>
                <a:cubicBezTo>
                  <a:pt x="424303" y="171080"/>
                  <a:pt x="422863" y="171599"/>
                  <a:pt x="421135" y="170159"/>
                </a:cubicBezTo>
                <a:cubicBezTo>
                  <a:pt x="421307" y="170043"/>
                  <a:pt x="421538" y="169871"/>
                  <a:pt x="421653" y="170043"/>
                </a:cubicBezTo>
                <a:cubicBezTo>
                  <a:pt x="421711" y="170216"/>
                  <a:pt x="422056" y="169986"/>
                  <a:pt x="422171" y="169928"/>
                </a:cubicBezTo>
                <a:lnTo>
                  <a:pt x="425340" y="168719"/>
                </a:lnTo>
                <a:cubicBezTo>
                  <a:pt x="422171" y="166126"/>
                  <a:pt x="418024" y="166991"/>
                  <a:pt x="415259" y="164917"/>
                </a:cubicBezTo>
                <a:cubicBezTo>
                  <a:pt x="415259" y="162209"/>
                  <a:pt x="418312" y="159099"/>
                  <a:pt x="420904" y="159214"/>
                </a:cubicBezTo>
                <a:close/>
                <a:moveTo>
                  <a:pt x="76957" y="158522"/>
                </a:moveTo>
                <a:cubicBezTo>
                  <a:pt x="75748" y="163361"/>
                  <a:pt x="77418" y="164974"/>
                  <a:pt x="79146" y="168430"/>
                </a:cubicBezTo>
                <a:cubicBezTo>
                  <a:pt x="80644" y="171656"/>
                  <a:pt x="81450" y="174018"/>
                  <a:pt x="84849" y="172693"/>
                </a:cubicBezTo>
                <a:cubicBezTo>
                  <a:pt x="85483" y="169467"/>
                  <a:pt x="79837" y="158926"/>
                  <a:pt x="76957" y="158522"/>
                </a:cubicBezTo>
                <a:close/>
                <a:moveTo>
                  <a:pt x="64169" y="154260"/>
                </a:moveTo>
                <a:cubicBezTo>
                  <a:pt x="62787" y="155930"/>
                  <a:pt x="63133" y="157025"/>
                  <a:pt x="63305" y="159617"/>
                </a:cubicBezTo>
                <a:cubicBezTo>
                  <a:pt x="65379" y="159502"/>
                  <a:pt x="66243" y="160078"/>
                  <a:pt x="66128" y="157831"/>
                </a:cubicBezTo>
                <a:cubicBezTo>
                  <a:pt x="66013" y="156218"/>
                  <a:pt x="65091" y="155066"/>
                  <a:pt x="64169" y="154260"/>
                </a:cubicBezTo>
                <a:close/>
                <a:moveTo>
                  <a:pt x="64968" y="134775"/>
                </a:moveTo>
                <a:cubicBezTo>
                  <a:pt x="66632" y="134588"/>
                  <a:pt x="68057" y="136172"/>
                  <a:pt x="67453" y="141242"/>
                </a:cubicBezTo>
                <a:cubicBezTo>
                  <a:pt x="66589" y="148615"/>
                  <a:pt x="66877" y="150976"/>
                  <a:pt x="66992" y="158350"/>
                </a:cubicBezTo>
                <a:cubicBezTo>
                  <a:pt x="69872" y="158177"/>
                  <a:pt x="69066" y="157716"/>
                  <a:pt x="71139" y="158983"/>
                </a:cubicBezTo>
                <a:cubicBezTo>
                  <a:pt x="72867" y="160020"/>
                  <a:pt x="71024" y="159386"/>
                  <a:pt x="72579" y="160193"/>
                </a:cubicBezTo>
                <a:lnTo>
                  <a:pt x="74135" y="160423"/>
                </a:lnTo>
                <a:cubicBezTo>
                  <a:pt x="76151" y="155066"/>
                  <a:pt x="71658" y="151207"/>
                  <a:pt x="81220" y="151783"/>
                </a:cubicBezTo>
                <a:cubicBezTo>
                  <a:pt x="82890" y="154951"/>
                  <a:pt x="84849" y="158465"/>
                  <a:pt x="86807" y="162094"/>
                </a:cubicBezTo>
                <a:cubicBezTo>
                  <a:pt x="88305" y="164859"/>
                  <a:pt x="92452" y="170101"/>
                  <a:pt x="90552" y="172578"/>
                </a:cubicBezTo>
                <a:cubicBezTo>
                  <a:pt x="88190" y="175631"/>
                  <a:pt x="80183" y="172866"/>
                  <a:pt x="85828" y="179087"/>
                </a:cubicBezTo>
                <a:cubicBezTo>
                  <a:pt x="90609" y="177877"/>
                  <a:pt x="87038" y="174248"/>
                  <a:pt x="92683" y="174363"/>
                </a:cubicBezTo>
                <a:cubicBezTo>
                  <a:pt x="93835" y="176610"/>
                  <a:pt x="93432" y="179490"/>
                  <a:pt x="93317" y="182543"/>
                </a:cubicBezTo>
                <a:cubicBezTo>
                  <a:pt x="91070" y="180757"/>
                  <a:pt x="93374" y="181448"/>
                  <a:pt x="90667" y="180700"/>
                </a:cubicBezTo>
                <a:lnTo>
                  <a:pt x="88881" y="184847"/>
                </a:lnTo>
                <a:cubicBezTo>
                  <a:pt x="84273" y="184962"/>
                  <a:pt x="84849" y="182716"/>
                  <a:pt x="82314" y="180296"/>
                </a:cubicBezTo>
                <a:cubicBezTo>
                  <a:pt x="80529" y="180584"/>
                  <a:pt x="78858" y="180872"/>
                  <a:pt x="77418" y="181909"/>
                </a:cubicBezTo>
                <a:lnTo>
                  <a:pt x="77418" y="188706"/>
                </a:lnTo>
                <a:cubicBezTo>
                  <a:pt x="82142" y="190722"/>
                  <a:pt x="87441" y="189052"/>
                  <a:pt x="86404" y="195734"/>
                </a:cubicBezTo>
                <a:cubicBezTo>
                  <a:pt x="80989" y="197750"/>
                  <a:pt x="74596" y="191587"/>
                  <a:pt x="72003" y="188937"/>
                </a:cubicBezTo>
                <a:lnTo>
                  <a:pt x="75287" y="187670"/>
                </a:lnTo>
                <a:cubicBezTo>
                  <a:pt x="75229" y="183522"/>
                  <a:pt x="75805" y="180584"/>
                  <a:pt x="73040" y="178683"/>
                </a:cubicBezTo>
                <a:cubicBezTo>
                  <a:pt x="70967" y="177243"/>
                  <a:pt x="67683" y="176552"/>
                  <a:pt x="67395" y="174018"/>
                </a:cubicBezTo>
                <a:cubicBezTo>
                  <a:pt x="70160" y="173154"/>
                  <a:pt x="78225" y="174421"/>
                  <a:pt x="73155" y="167451"/>
                </a:cubicBezTo>
                <a:cubicBezTo>
                  <a:pt x="70563" y="163880"/>
                  <a:pt x="66243" y="163419"/>
                  <a:pt x="62326" y="164801"/>
                </a:cubicBezTo>
                <a:lnTo>
                  <a:pt x="61404" y="169928"/>
                </a:lnTo>
                <a:lnTo>
                  <a:pt x="56105" y="170043"/>
                </a:lnTo>
                <a:lnTo>
                  <a:pt x="60713" y="147751"/>
                </a:lnTo>
                <a:cubicBezTo>
                  <a:pt x="61116" y="144871"/>
                  <a:pt x="60656" y="141472"/>
                  <a:pt x="61059" y="138937"/>
                </a:cubicBezTo>
                <a:cubicBezTo>
                  <a:pt x="61404" y="136921"/>
                  <a:pt x="63305" y="134962"/>
                  <a:pt x="64968" y="134775"/>
                </a:cubicBezTo>
                <a:close/>
                <a:moveTo>
                  <a:pt x="369580" y="124076"/>
                </a:moveTo>
                <a:cubicBezTo>
                  <a:pt x="372978" y="135021"/>
                  <a:pt x="364165" y="135251"/>
                  <a:pt x="364741" y="129030"/>
                </a:cubicBezTo>
                <a:lnTo>
                  <a:pt x="367276" y="128281"/>
                </a:lnTo>
                <a:cubicBezTo>
                  <a:pt x="367967" y="123730"/>
                  <a:pt x="367794" y="124652"/>
                  <a:pt x="369580" y="124076"/>
                </a:cubicBezTo>
                <a:close/>
                <a:moveTo>
                  <a:pt x="242624" y="108409"/>
                </a:moveTo>
                <a:cubicBezTo>
                  <a:pt x="288360" y="107602"/>
                  <a:pt x="326839" y="129491"/>
                  <a:pt x="350456" y="160712"/>
                </a:cubicBezTo>
                <a:cubicBezTo>
                  <a:pt x="355065" y="166760"/>
                  <a:pt x="358924" y="173039"/>
                  <a:pt x="362726" y="180470"/>
                </a:cubicBezTo>
                <a:cubicBezTo>
                  <a:pt x="368601" y="191818"/>
                  <a:pt x="376896" y="216299"/>
                  <a:pt x="376320" y="231333"/>
                </a:cubicBezTo>
                <a:lnTo>
                  <a:pt x="282254" y="230412"/>
                </a:lnTo>
                <a:lnTo>
                  <a:pt x="282254" y="256621"/>
                </a:lnTo>
                <a:lnTo>
                  <a:pt x="376378" y="255469"/>
                </a:lnTo>
                <a:cubicBezTo>
                  <a:pt x="375283" y="278856"/>
                  <a:pt x="365491" y="305468"/>
                  <a:pt x="352530" y="323268"/>
                </a:cubicBezTo>
                <a:cubicBezTo>
                  <a:pt x="339857" y="340721"/>
                  <a:pt x="324420" y="355525"/>
                  <a:pt x="303049" y="365087"/>
                </a:cubicBezTo>
                <a:cubicBezTo>
                  <a:pt x="290492" y="370733"/>
                  <a:pt x="270734" y="377414"/>
                  <a:pt x="255354" y="378221"/>
                </a:cubicBezTo>
                <a:lnTo>
                  <a:pt x="254893" y="350629"/>
                </a:lnTo>
                <a:cubicBezTo>
                  <a:pt x="292220" y="345330"/>
                  <a:pt x="331793" y="320560"/>
                  <a:pt x="340549" y="282715"/>
                </a:cubicBezTo>
                <a:lnTo>
                  <a:pt x="290665" y="283867"/>
                </a:lnTo>
                <a:cubicBezTo>
                  <a:pt x="281218" y="284040"/>
                  <a:pt x="282139" y="283118"/>
                  <a:pt x="281909" y="287208"/>
                </a:cubicBezTo>
                <a:cubicBezTo>
                  <a:pt x="281851" y="288245"/>
                  <a:pt x="282024" y="290492"/>
                  <a:pt x="282139" y="291586"/>
                </a:cubicBezTo>
                <a:lnTo>
                  <a:pt x="293487" y="291816"/>
                </a:lnTo>
                <a:lnTo>
                  <a:pt x="293429" y="306505"/>
                </a:lnTo>
                <a:lnTo>
                  <a:pt x="282082" y="306620"/>
                </a:lnTo>
                <a:lnTo>
                  <a:pt x="282024" y="312381"/>
                </a:lnTo>
                <a:lnTo>
                  <a:pt x="293026" y="312496"/>
                </a:lnTo>
                <a:lnTo>
                  <a:pt x="293084" y="327127"/>
                </a:lnTo>
                <a:lnTo>
                  <a:pt x="252819" y="327357"/>
                </a:lnTo>
                <a:cubicBezTo>
                  <a:pt x="250861" y="322922"/>
                  <a:pt x="252416" y="198269"/>
                  <a:pt x="252416" y="171484"/>
                </a:cubicBezTo>
                <a:cubicBezTo>
                  <a:pt x="252416" y="169871"/>
                  <a:pt x="252359" y="168200"/>
                  <a:pt x="252359" y="166588"/>
                </a:cubicBezTo>
                <a:lnTo>
                  <a:pt x="252877" y="162152"/>
                </a:lnTo>
                <a:cubicBezTo>
                  <a:pt x="252935" y="162037"/>
                  <a:pt x="252992" y="161807"/>
                  <a:pt x="253107" y="161634"/>
                </a:cubicBezTo>
                <a:lnTo>
                  <a:pt x="293141" y="161288"/>
                </a:lnTo>
                <a:lnTo>
                  <a:pt x="293314" y="176034"/>
                </a:lnTo>
                <a:lnTo>
                  <a:pt x="282254" y="176207"/>
                </a:lnTo>
                <a:lnTo>
                  <a:pt x="282312" y="181968"/>
                </a:lnTo>
                <a:lnTo>
                  <a:pt x="293602" y="182025"/>
                </a:lnTo>
                <a:lnTo>
                  <a:pt x="293718" y="196887"/>
                </a:lnTo>
                <a:lnTo>
                  <a:pt x="282543" y="196887"/>
                </a:lnTo>
                <a:lnTo>
                  <a:pt x="282254" y="203741"/>
                </a:lnTo>
                <a:lnTo>
                  <a:pt x="340664" y="203972"/>
                </a:lnTo>
                <a:cubicBezTo>
                  <a:pt x="334443" y="183408"/>
                  <a:pt x="323210" y="168085"/>
                  <a:pt x="306160" y="155931"/>
                </a:cubicBezTo>
                <a:cubicBezTo>
                  <a:pt x="290895" y="145102"/>
                  <a:pt x="266817" y="135482"/>
                  <a:pt x="243315" y="135712"/>
                </a:cubicBezTo>
                <a:cubicBezTo>
                  <a:pt x="221311" y="135943"/>
                  <a:pt x="194986" y="146484"/>
                  <a:pt x="180931" y="156392"/>
                </a:cubicBezTo>
                <a:cubicBezTo>
                  <a:pt x="166184" y="166818"/>
                  <a:pt x="152245" y="182313"/>
                  <a:pt x="145966" y="204606"/>
                </a:cubicBezTo>
                <a:cubicBezTo>
                  <a:pt x="150862" y="205239"/>
                  <a:pt x="201668" y="204778"/>
                  <a:pt x="204606" y="203914"/>
                </a:cubicBezTo>
                <a:lnTo>
                  <a:pt x="204548" y="197002"/>
                </a:lnTo>
                <a:lnTo>
                  <a:pt x="193200" y="196656"/>
                </a:lnTo>
                <a:lnTo>
                  <a:pt x="193200" y="181910"/>
                </a:lnTo>
                <a:lnTo>
                  <a:pt x="204490" y="181852"/>
                </a:lnTo>
                <a:lnTo>
                  <a:pt x="204606" y="176034"/>
                </a:lnTo>
                <a:lnTo>
                  <a:pt x="193661" y="175977"/>
                </a:lnTo>
                <a:lnTo>
                  <a:pt x="193546" y="161461"/>
                </a:lnTo>
                <a:lnTo>
                  <a:pt x="233926" y="161230"/>
                </a:lnTo>
                <a:cubicBezTo>
                  <a:pt x="235423" y="165148"/>
                  <a:pt x="235250" y="324593"/>
                  <a:pt x="233926" y="327934"/>
                </a:cubicBezTo>
                <a:lnTo>
                  <a:pt x="193661" y="328049"/>
                </a:lnTo>
                <a:lnTo>
                  <a:pt x="193546" y="313475"/>
                </a:lnTo>
                <a:lnTo>
                  <a:pt x="204606" y="313187"/>
                </a:lnTo>
                <a:lnTo>
                  <a:pt x="204548" y="307427"/>
                </a:lnTo>
                <a:lnTo>
                  <a:pt x="193258" y="307427"/>
                </a:lnTo>
                <a:lnTo>
                  <a:pt x="193143" y="292681"/>
                </a:lnTo>
                <a:lnTo>
                  <a:pt x="204490" y="292508"/>
                </a:lnTo>
                <a:lnTo>
                  <a:pt x="204606" y="284155"/>
                </a:lnTo>
                <a:cubicBezTo>
                  <a:pt x="200746" y="282773"/>
                  <a:pt x="155470" y="282427"/>
                  <a:pt x="147464" y="282254"/>
                </a:cubicBezTo>
                <a:cubicBezTo>
                  <a:pt x="156968" y="316989"/>
                  <a:pt x="185366" y="337496"/>
                  <a:pt x="217394" y="346712"/>
                </a:cubicBezTo>
                <a:cubicBezTo>
                  <a:pt x="222059" y="348037"/>
                  <a:pt x="229202" y="348728"/>
                  <a:pt x="233062" y="350687"/>
                </a:cubicBezTo>
                <a:lnTo>
                  <a:pt x="233004" y="377818"/>
                </a:lnTo>
                <a:cubicBezTo>
                  <a:pt x="204375" y="376550"/>
                  <a:pt x="168143" y="359154"/>
                  <a:pt x="149307" y="339454"/>
                </a:cubicBezTo>
                <a:cubicBezTo>
                  <a:pt x="132314" y="321712"/>
                  <a:pt x="113017" y="291528"/>
                  <a:pt x="111807" y="255296"/>
                </a:cubicBezTo>
                <a:lnTo>
                  <a:pt x="204548" y="256045"/>
                </a:lnTo>
                <a:lnTo>
                  <a:pt x="204548" y="231103"/>
                </a:lnTo>
                <a:lnTo>
                  <a:pt x="110252" y="232255"/>
                </a:lnTo>
                <a:cubicBezTo>
                  <a:pt x="110540" y="202993"/>
                  <a:pt x="125286" y="174306"/>
                  <a:pt x="143028" y="152878"/>
                </a:cubicBezTo>
                <a:cubicBezTo>
                  <a:pt x="165666" y="125632"/>
                  <a:pt x="207774" y="109042"/>
                  <a:pt x="242624" y="108409"/>
                </a:cubicBezTo>
                <a:close/>
                <a:moveTo>
                  <a:pt x="396077" y="96945"/>
                </a:moveTo>
                <a:cubicBezTo>
                  <a:pt x="397575" y="100401"/>
                  <a:pt x="396135" y="106565"/>
                  <a:pt x="391527" y="109790"/>
                </a:cubicBezTo>
                <a:cubicBezTo>
                  <a:pt x="383981" y="115090"/>
                  <a:pt x="380294" y="112843"/>
                  <a:pt x="378796" y="115666"/>
                </a:cubicBezTo>
                <a:cubicBezTo>
                  <a:pt x="381331" y="116818"/>
                  <a:pt x="382771" y="116069"/>
                  <a:pt x="385766" y="115608"/>
                </a:cubicBezTo>
                <a:cubicBezTo>
                  <a:pt x="385824" y="122866"/>
                  <a:pt x="383059" y="120447"/>
                  <a:pt x="377759" y="118719"/>
                </a:cubicBezTo>
                <a:cubicBezTo>
                  <a:pt x="367909" y="115551"/>
                  <a:pt x="345099" y="122751"/>
                  <a:pt x="342852" y="112901"/>
                </a:cubicBezTo>
                <a:cubicBezTo>
                  <a:pt x="344638" y="112210"/>
                  <a:pt x="348612" y="114687"/>
                  <a:pt x="354142" y="114111"/>
                </a:cubicBezTo>
                <a:lnTo>
                  <a:pt x="365605" y="112210"/>
                </a:lnTo>
                <a:cubicBezTo>
                  <a:pt x="362898" y="107659"/>
                  <a:pt x="357886" y="109560"/>
                  <a:pt x="357541" y="103569"/>
                </a:cubicBezTo>
                <a:cubicBezTo>
                  <a:pt x="363589" y="105125"/>
                  <a:pt x="366527" y="114226"/>
                  <a:pt x="379660" y="109733"/>
                </a:cubicBezTo>
                <a:cubicBezTo>
                  <a:pt x="394983" y="104491"/>
                  <a:pt x="390317" y="96715"/>
                  <a:pt x="396077" y="96945"/>
                </a:cubicBezTo>
                <a:close/>
                <a:moveTo>
                  <a:pt x="244064" y="95044"/>
                </a:moveTo>
                <a:lnTo>
                  <a:pt x="253854" y="96983"/>
                </a:lnTo>
                <a:lnTo>
                  <a:pt x="241561" y="95556"/>
                </a:lnTo>
                <a:close/>
                <a:moveTo>
                  <a:pt x="228524" y="94041"/>
                </a:moveTo>
                <a:lnTo>
                  <a:pt x="241561" y="95556"/>
                </a:lnTo>
                <a:lnTo>
                  <a:pt x="186057" y="106910"/>
                </a:lnTo>
                <a:cubicBezTo>
                  <a:pt x="129894" y="130528"/>
                  <a:pt x="94987" y="182601"/>
                  <a:pt x="94987" y="242738"/>
                </a:cubicBezTo>
                <a:cubicBezTo>
                  <a:pt x="94987" y="326378"/>
                  <a:pt x="160770" y="391872"/>
                  <a:pt x="244697" y="391872"/>
                </a:cubicBezTo>
                <a:cubicBezTo>
                  <a:pt x="294236" y="391872"/>
                  <a:pt x="340203" y="366585"/>
                  <a:pt x="367622" y="324189"/>
                </a:cubicBezTo>
                <a:cubicBezTo>
                  <a:pt x="395559" y="281044"/>
                  <a:pt x="399361" y="229029"/>
                  <a:pt x="378048" y="181449"/>
                </a:cubicBezTo>
                <a:cubicBezTo>
                  <a:pt x="373382" y="171023"/>
                  <a:pt x="360076" y="149652"/>
                  <a:pt x="351896" y="142567"/>
                </a:cubicBezTo>
                <a:cubicBezTo>
                  <a:pt x="350744" y="141587"/>
                  <a:pt x="349995" y="140781"/>
                  <a:pt x="349189" y="139859"/>
                </a:cubicBezTo>
                <a:cubicBezTo>
                  <a:pt x="348613" y="139283"/>
                  <a:pt x="348037" y="138650"/>
                  <a:pt x="347346" y="137958"/>
                </a:cubicBezTo>
                <a:cubicBezTo>
                  <a:pt x="332945" y="123874"/>
                  <a:pt x="316557" y="113146"/>
                  <a:pt x="299053" y="105938"/>
                </a:cubicBezTo>
                <a:lnTo>
                  <a:pt x="253854" y="96983"/>
                </a:lnTo>
                <a:lnTo>
                  <a:pt x="292460" y="101468"/>
                </a:lnTo>
                <a:cubicBezTo>
                  <a:pt x="312902" y="108649"/>
                  <a:pt x="332046" y="120455"/>
                  <a:pt x="348613" y="136634"/>
                </a:cubicBezTo>
                <a:cubicBezTo>
                  <a:pt x="349362" y="137382"/>
                  <a:pt x="349938" y="138016"/>
                  <a:pt x="350514" y="138650"/>
                </a:cubicBezTo>
                <a:cubicBezTo>
                  <a:pt x="351263" y="139514"/>
                  <a:pt x="352012" y="140320"/>
                  <a:pt x="353048" y="141242"/>
                </a:cubicBezTo>
                <a:cubicBezTo>
                  <a:pt x="361516" y="148615"/>
                  <a:pt x="374822" y="169928"/>
                  <a:pt x="379661" y="180700"/>
                </a:cubicBezTo>
                <a:cubicBezTo>
                  <a:pt x="401205" y="228856"/>
                  <a:pt x="397403" y="281505"/>
                  <a:pt x="369120" y="325111"/>
                </a:cubicBezTo>
                <a:cubicBezTo>
                  <a:pt x="341355" y="368025"/>
                  <a:pt x="294812" y="393601"/>
                  <a:pt x="244697" y="393601"/>
                </a:cubicBezTo>
                <a:cubicBezTo>
                  <a:pt x="203799" y="393601"/>
                  <a:pt x="165608" y="377990"/>
                  <a:pt x="137210" y="349649"/>
                </a:cubicBezTo>
                <a:cubicBezTo>
                  <a:pt x="108869" y="321366"/>
                  <a:pt x="93259" y="283348"/>
                  <a:pt x="93259" y="242681"/>
                </a:cubicBezTo>
                <a:cubicBezTo>
                  <a:pt x="93259" y="181794"/>
                  <a:pt x="128570" y="129145"/>
                  <a:pt x="185366" y="105240"/>
                </a:cubicBezTo>
                <a:cubicBezTo>
                  <a:pt x="199507" y="99292"/>
                  <a:pt x="214020" y="95584"/>
                  <a:pt x="228524" y="94041"/>
                </a:cubicBezTo>
                <a:close/>
                <a:moveTo>
                  <a:pt x="132486" y="93604"/>
                </a:moveTo>
                <a:cubicBezTo>
                  <a:pt x="131795" y="95332"/>
                  <a:pt x="132429" y="96715"/>
                  <a:pt x="132890" y="98731"/>
                </a:cubicBezTo>
                <a:cubicBezTo>
                  <a:pt x="133639" y="102187"/>
                  <a:pt x="133062" y="102532"/>
                  <a:pt x="136000" y="102475"/>
                </a:cubicBezTo>
                <a:cubicBezTo>
                  <a:pt x="137325" y="99249"/>
                  <a:pt x="136346" y="93834"/>
                  <a:pt x="132486" y="93604"/>
                </a:cubicBezTo>
                <a:close/>
                <a:moveTo>
                  <a:pt x="132083" y="70908"/>
                </a:moveTo>
                <a:cubicBezTo>
                  <a:pt x="130010" y="71888"/>
                  <a:pt x="129606" y="72003"/>
                  <a:pt x="129203" y="74825"/>
                </a:cubicBezTo>
                <a:cubicBezTo>
                  <a:pt x="128742" y="77878"/>
                  <a:pt x="129376" y="78282"/>
                  <a:pt x="131104" y="79376"/>
                </a:cubicBezTo>
                <a:cubicBezTo>
                  <a:pt x="133062" y="77072"/>
                  <a:pt x="132717" y="74422"/>
                  <a:pt x="132083" y="70908"/>
                </a:cubicBezTo>
                <a:close/>
                <a:moveTo>
                  <a:pt x="320330" y="67510"/>
                </a:moveTo>
                <a:cubicBezTo>
                  <a:pt x="319639" y="71484"/>
                  <a:pt x="319408" y="71312"/>
                  <a:pt x="317738" y="74537"/>
                </a:cubicBezTo>
                <a:cubicBezTo>
                  <a:pt x="315549" y="78685"/>
                  <a:pt x="318371" y="74768"/>
                  <a:pt x="317968" y="80413"/>
                </a:cubicBezTo>
                <a:cubicBezTo>
                  <a:pt x="315146" y="82947"/>
                  <a:pt x="309904" y="84445"/>
                  <a:pt x="306966" y="87037"/>
                </a:cubicBezTo>
                <a:cubicBezTo>
                  <a:pt x="312035" y="88708"/>
                  <a:pt x="319063" y="87440"/>
                  <a:pt x="319293" y="92106"/>
                </a:cubicBezTo>
                <a:cubicBezTo>
                  <a:pt x="317335" y="92740"/>
                  <a:pt x="305123" y="90724"/>
                  <a:pt x="302876" y="89802"/>
                </a:cubicBezTo>
                <a:cubicBezTo>
                  <a:pt x="302473" y="85424"/>
                  <a:pt x="303855" y="85712"/>
                  <a:pt x="309385" y="81335"/>
                </a:cubicBezTo>
                <a:cubicBezTo>
                  <a:pt x="311459" y="79664"/>
                  <a:pt x="310307" y="81219"/>
                  <a:pt x="311517" y="78627"/>
                </a:cubicBezTo>
                <a:lnTo>
                  <a:pt x="309385" y="77590"/>
                </a:lnTo>
                <a:cubicBezTo>
                  <a:pt x="313302" y="75517"/>
                  <a:pt x="312784" y="75574"/>
                  <a:pt x="315664" y="70044"/>
                </a:cubicBezTo>
                <a:cubicBezTo>
                  <a:pt x="312381" y="71081"/>
                  <a:pt x="309097" y="72694"/>
                  <a:pt x="306160" y="71196"/>
                </a:cubicBezTo>
                <a:cubicBezTo>
                  <a:pt x="306966" y="68892"/>
                  <a:pt x="304143" y="70505"/>
                  <a:pt x="312323" y="68201"/>
                </a:cubicBezTo>
                <a:cubicBezTo>
                  <a:pt x="315779" y="67222"/>
                  <a:pt x="317162" y="66243"/>
                  <a:pt x="320330" y="67510"/>
                </a:cubicBezTo>
                <a:close/>
                <a:moveTo>
                  <a:pt x="127388" y="64723"/>
                </a:moveTo>
                <a:cubicBezTo>
                  <a:pt x="128353" y="66401"/>
                  <a:pt x="128137" y="68921"/>
                  <a:pt x="128397" y="69756"/>
                </a:cubicBezTo>
                <a:cubicBezTo>
                  <a:pt x="132544" y="68835"/>
                  <a:pt x="129952" y="64169"/>
                  <a:pt x="136807" y="66876"/>
                </a:cubicBezTo>
                <a:cubicBezTo>
                  <a:pt x="137901" y="69699"/>
                  <a:pt x="136979" y="72636"/>
                  <a:pt x="136173" y="76150"/>
                </a:cubicBezTo>
                <a:cubicBezTo>
                  <a:pt x="134848" y="82141"/>
                  <a:pt x="135367" y="81046"/>
                  <a:pt x="130586" y="80355"/>
                </a:cubicBezTo>
                <a:cubicBezTo>
                  <a:pt x="130470" y="82602"/>
                  <a:pt x="130758" y="86058"/>
                  <a:pt x="131853" y="87728"/>
                </a:cubicBezTo>
                <a:cubicBezTo>
                  <a:pt x="138247" y="85309"/>
                  <a:pt x="139168" y="72694"/>
                  <a:pt x="147751" y="74768"/>
                </a:cubicBezTo>
                <a:cubicBezTo>
                  <a:pt x="149134" y="83120"/>
                  <a:pt x="136979" y="82544"/>
                  <a:pt x="134906" y="91357"/>
                </a:cubicBezTo>
                <a:cubicBezTo>
                  <a:pt x="137210" y="92797"/>
                  <a:pt x="137959" y="91242"/>
                  <a:pt x="139456" y="93489"/>
                </a:cubicBezTo>
                <a:cubicBezTo>
                  <a:pt x="140378" y="94814"/>
                  <a:pt x="140090" y="97463"/>
                  <a:pt x="140666" y="99134"/>
                </a:cubicBezTo>
                <a:cubicBezTo>
                  <a:pt x="142394" y="99940"/>
                  <a:pt x="143373" y="99883"/>
                  <a:pt x="145159" y="100920"/>
                </a:cubicBezTo>
                <a:cubicBezTo>
                  <a:pt x="145447" y="107429"/>
                  <a:pt x="142279" y="101899"/>
                  <a:pt x="140896" y="108811"/>
                </a:cubicBezTo>
                <a:cubicBezTo>
                  <a:pt x="140148" y="112383"/>
                  <a:pt x="140090" y="115954"/>
                  <a:pt x="138996" y="119468"/>
                </a:cubicBezTo>
                <a:cubicBezTo>
                  <a:pt x="136749" y="126668"/>
                  <a:pt x="128800" y="133062"/>
                  <a:pt x="126035" y="129836"/>
                </a:cubicBezTo>
                <a:cubicBezTo>
                  <a:pt x="123846" y="124940"/>
                  <a:pt x="131219" y="127302"/>
                  <a:pt x="134042" y="122175"/>
                </a:cubicBezTo>
                <a:cubicBezTo>
                  <a:pt x="135770" y="119064"/>
                  <a:pt x="136288" y="111230"/>
                  <a:pt x="136634" y="107256"/>
                </a:cubicBezTo>
                <a:cubicBezTo>
                  <a:pt x="130528" y="107141"/>
                  <a:pt x="130010" y="103857"/>
                  <a:pt x="129433" y="97809"/>
                </a:cubicBezTo>
                <a:cubicBezTo>
                  <a:pt x="125804" y="99595"/>
                  <a:pt x="120044" y="111403"/>
                  <a:pt x="118835" y="114975"/>
                </a:cubicBezTo>
                <a:cubicBezTo>
                  <a:pt x="115782" y="114917"/>
                  <a:pt x="114342" y="114744"/>
                  <a:pt x="112383" y="112843"/>
                </a:cubicBezTo>
                <a:cubicBezTo>
                  <a:pt x="113132" y="109099"/>
                  <a:pt x="112786" y="113131"/>
                  <a:pt x="117682" y="105643"/>
                </a:cubicBezTo>
                <a:cubicBezTo>
                  <a:pt x="126496" y="92221"/>
                  <a:pt x="129606" y="96254"/>
                  <a:pt x="127475" y="85828"/>
                </a:cubicBezTo>
                <a:cubicBezTo>
                  <a:pt x="126899" y="83120"/>
                  <a:pt x="127302" y="83063"/>
                  <a:pt x="125459" y="81680"/>
                </a:cubicBezTo>
                <a:cubicBezTo>
                  <a:pt x="123270" y="86231"/>
                  <a:pt x="124192" y="88362"/>
                  <a:pt x="122867" y="92682"/>
                </a:cubicBezTo>
                <a:cubicBezTo>
                  <a:pt x="118835" y="92452"/>
                  <a:pt x="119180" y="90897"/>
                  <a:pt x="118086" y="86922"/>
                </a:cubicBezTo>
                <a:cubicBezTo>
                  <a:pt x="116934" y="82659"/>
                  <a:pt x="115839" y="83235"/>
                  <a:pt x="115033" y="79434"/>
                </a:cubicBezTo>
                <a:cubicBezTo>
                  <a:pt x="119871" y="80182"/>
                  <a:pt x="116934" y="82026"/>
                  <a:pt x="121715" y="83120"/>
                </a:cubicBezTo>
                <a:cubicBezTo>
                  <a:pt x="122752" y="79434"/>
                  <a:pt x="126553" y="75632"/>
                  <a:pt x="122233" y="68892"/>
                </a:cubicBezTo>
                <a:lnTo>
                  <a:pt x="119295" y="64745"/>
                </a:lnTo>
                <a:cubicBezTo>
                  <a:pt x="124278" y="62210"/>
                  <a:pt x="126424" y="63046"/>
                  <a:pt x="127388" y="64723"/>
                </a:cubicBezTo>
                <a:close/>
                <a:moveTo>
                  <a:pt x="233695" y="60598"/>
                </a:moveTo>
                <a:cubicBezTo>
                  <a:pt x="233522" y="63478"/>
                  <a:pt x="230181" y="66301"/>
                  <a:pt x="228511" y="68087"/>
                </a:cubicBezTo>
                <a:cubicBezTo>
                  <a:pt x="227301" y="69411"/>
                  <a:pt x="223845" y="72868"/>
                  <a:pt x="222577" y="73616"/>
                </a:cubicBezTo>
                <a:cubicBezTo>
                  <a:pt x="223557" y="70103"/>
                  <a:pt x="225515" y="69527"/>
                  <a:pt x="226782" y="66128"/>
                </a:cubicBezTo>
                <a:cubicBezTo>
                  <a:pt x="224709" y="66934"/>
                  <a:pt x="211633" y="75172"/>
                  <a:pt x="210078" y="77764"/>
                </a:cubicBezTo>
                <a:cubicBezTo>
                  <a:pt x="207831" y="78397"/>
                  <a:pt x="207889" y="78858"/>
                  <a:pt x="206045" y="80529"/>
                </a:cubicBezTo>
                <a:cubicBezTo>
                  <a:pt x="204490" y="81969"/>
                  <a:pt x="203396" y="82430"/>
                  <a:pt x="202589" y="83582"/>
                </a:cubicBezTo>
                <a:cubicBezTo>
                  <a:pt x="198039" y="84676"/>
                  <a:pt x="195734" y="84791"/>
                  <a:pt x="190723" y="84561"/>
                </a:cubicBezTo>
                <a:cubicBezTo>
                  <a:pt x="191702" y="81681"/>
                  <a:pt x="192566" y="81796"/>
                  <a:pt x="195619" y="80529"/>
                </a:cubicBezTo>
                <a:cubicBezTo>
                  <a:pt x="201264" y="78167"/>
                  <a:pt x="206045" y="74596"/>
                  <a:pt x="211575" y="71370"/>
                </a:cubicBezTo>
                <a:cubicBezTo>
                  <a:pt x="220619" y="66128"/>
                  <a:pt x="227647" y="59849"/>
                  <a:pt x="233695" y="60598"/>
                </a:cubicBezTo>
                <a:close/>
                <a:moveTo>
                  <a:pt x="326723" y="50633"/>
                </a:moveTo>
                <a:cubicBezTo>
                  <a:pt x="330928" y="50633"/>
                  <a:pt x="333405" y="51036"/>
                  <a:pt x="335940" y="52995"/>
                </a:cubicBezTo>
                <a:cubicBezTo>
                  <a:pt x="334845" y="57142"/>
                  <a:pt x="328682" y="56278"/>
                  <a:pt x="323497" y="59273"/>
                </a:cubicBezTo>
                <a:cubicBezTo>
                  <a:pt x="324649" y="60080"/>
                  <a:pt x="325456" y="60598"/>
                  <a:pt x="326493" y="61866"/>
                </a:cubicBezTo>
                <a:lnTo>
                  <a:pt x="317219" y="62730"/>
                </a:lnTo>
                <a:cubicBezTo>
                  <a:pt x="315375" y="60368"/>
                  <a:pt x="315318" y="60886"/>
                  <a:pt x="315433" y="56739"/>
                </a:cubicBezTo>
                <a:lnTo>
                  <a:pt x="318256" y="55184"/>
                </a:lnTo>
                <a:cubicBezTo>
                  <a:pt x="319926" y="56451"/>
                  <a:pt x="319120" y="55472"/>
                  <a:pt x="319638" y="58237"/>
                </a:cubicBezTo>
                <a:cubicBezTo>
                  <a:pt x="323728" y="57315"/>
                  <a:pt x="327414" y="55356"/>
                  <a:pt x="330295" y="53571"/>
                </a:cubicBezTo>
                <a:lnTo>
                  <a:pt x="327126" y="51151"/>
                </a:lnTo>
                <a:cubicBezTo>
                  <a:pt x="327011" y="50863"/>
                  <a:pt x="326838" y="50806"/>
                  <a:pt x="326723" y="50633"/>
                </a:cubicBezTo>
                <a:close/>
                <a:moveTo>
                  <a:pt x="309069" y="45383"/>
                </a:moveTo>
                <a:cubicBezTo>
                  <a:pt x="311560" y="44238"/>
                  <a:pt x="312698" y="44929"/>
                  <a:pt x="313072" y="48674"/>
                </a:cubicBezTo>
                <a:cubicBezTo>
                  <a:pt x="310768" y="50863"/>
                  <a:pt x="304431" y="51957"/>
                  <a:pt x="300975" y="53628"/>
                </a:cubicBezTo>
                <a:cubicBezTo>
                  <a:pt x="297231" y="55471"/>
                  <a:pt x="293026" y="56969"/>
                  <a:pt x="290952" y="59734"/>
                </a:cubicBezTo>
                <a:cubicBezTo>
                  <a:pt x="299881" y="59906"/>
                  <a:pt x="298037" y="55874"/>
                  <a:pt x="303913" y="55298"/>
                </a:cubicBezTo>
                <a:cubicBezTo>
                  <a:pt x="306275" y="59042"/>
                  <a:pt x="303337" y="60367"/>
                  <a:pt x="299708" y="62038"/>
                </a:cubicBezTo>
                <a:cubicBezTo>
                  <a:pt x="296425" y="63535"/>
                  <a:pt x="295849" y="65609"/>
                  <a:pt x="294696" y="72291"/>
                </a:cubicBezTo>
                <a:cubicBezTo>
                  <a:pt x="300226" y="70736"/>
                  <a:pt x="309616" y="62211"/>
                  <a:pt x="312035" y="61519"/>
                </a:cubicBezTo>
                <a:cubicBezTo>
                  <a:pt x="307830" y="65091"/>
                  <a:pt x="309846" y="64169"/>
                  <a:pt x="302934" y="69411"/>
                </a:cubicBezTo>
                <a:cubicBezTo>
                  <a:pt x="300169" y="71542"/>
                  <a:pt x="294696" y="74653"/>
                  <a:pt x="293199" y="77648"/>
                </a:cubicBezTo>
                <a:lnTo>
                  <a:pt x="288130" y="84100"/>
                </a:lnTo>
                <a:cubicBezTo>
                  <a:pt x="287611" y="83236"/>
                  <a:pt x="287093" y="82084"/>
                  <a:pt x="286862" y="80643"/>
                </a:cubicBezTo>
                <a:cubicBezTo>
                  <a:pt x="284097" y="81911"/>
                  <a:pt x="280065" y="84388"/>
                  <a:pt x="277300" y="83869"/>
                </a:cubicBezTo>
                <a:cubicBezTo>
                  <a:pt x="276091" y="81047"/>
                  <a:pt x="276436" y="79146"/>
                  <a:pt x="279489" y="77475"/>
                </a:cubicBezTo>
                <a:cubicBezTo>
                  <a:pt x="290895" y="71197"/>
                  <a:pt x="287611" y="76842"/>
                  <a:pt x="291183" y="69641"/>
                </a:cubicBezTo>
                <a:cubicBezTo>
                  <a:pt x="292277" y="67452"/>
                  <a:pt x="293487" y="65782"/>
                  <a:pt x="294236" y="63363"/>
                </a:cubicBezTo>
                <a:cubicBezTo>
                  <a:pt x="289973" y="63363"/>
                  <a:pt x="282600" y="64227"/>
                  <a:pt x="288533" y="58639"/>
                </a:cubicBezTo>
                <a:cubicBezTo>
                  <a:pt x="290146" y="57141"/>
                  <a:pt x="294639" y="54549"/>
                  <a:pt x="296943" y="53109"/>
                </a:cubicBezTo>
                <a:cubicBezTo>
                  <a:pt x="302732" y="49509"/>
                  <a:pt x="306577" y="46528"/>
                  <a:pt x="309069" y="45383"/>
                </a:cubicBezTo>
                <a:close/>
                <a:moveTo>
                  <a:pt x="219006" y="39688"/>
                </a:moveTo>
                <a:cubicBezTo>
                  <a:pt x="223384" y="39688"/>
                  <a:pt x="222923" y="41243"/>
                  <a:pt x="225285" y="42511"/>
                </a:cubicBezTo>
                <a:cubicBezTo>
                  <a:pt x="225803" y="49596"/>
                  <a:pt x="221886" y="52764"/>
                  <a:pt x="218718" y="56911"/>
                </a:cubicBezTo>
                <a:cubicBezTo>
                  <a:pt x="216241" y="60195"/>
                  <a:pt x="212093" y="66589"/>
                  <a:pt x="209674" y="67568"/>
                </a:cubicBezTo>
                <a:cubicBezTo>
                  <a:pt x="210653" y="61116"/>
                  <a:pt x="219294" y="50114"/>
                  <a:pt x="219409" y="43432"/>
                </a:cubicBezTo>
                <a:cubicBezTo>
                  <a:pt x="218891" y="43547"/>
                  <a:pt x="203741" y="54607"/>
                  <a:pt x="203453" y="44584"/>
                </a:cubicBezTo>
                <a:lnTo>
                  <a:pt x="205757" y="43951"/>
                </a:lnTo>
                <a:cubicBezTo>
                  <a:pt x="206679" y="43720"/>
                  <a:pt x="207024" y="43778"/>
                  <a:pt x="208119" y="43490"/>
                </a:cubicBezTo>
                <a:cubicBezTo>
                  <a:pt x="210250" y="42856"/>
                  <a:pt x="210135" y="42741"/>
                  <a:pt x="211229" y="41474"/>
                </a:cubicBezTo>
                <a:cubicBezTo>
                  <a:pt x="214052" y="41301"/>
                  <a:pt x="215434" y="39688"/>
                  <a:pt x="219006" y="39688"/>
                </a:cubicBezTo>
                <a:close/>
                <a:moveTo>
                  <a:pt x="235135" y="21600"/>
                </a:moveTo>
                <a:cubicBezTo>
                  <a:pt x="187324" y="24365"/>
                  <a:pt x="148096" y="38017"/>
                  <a:pt x="111807" y="64687"/>
                </a:cubicBezTo>
                <a:lnTo>
                  <a:pt x="96369" y="77072"/>
                </a:lnTo>
                <a:cubicBezTo>
                  <a:pt x="68835" y="102590"/>
                  <a:pt x="51496" y="126783"/>
                  <a:pt x="38478" y="158004"/>
                </a:cubicBezTo>
                <a:cubicBezTo>
                  <a:pt x="9100" y="228280"/>
                  <a:pt x="17856" y="307830"/>
                  <a:pt x="61865" y="370790"/>
                </a:cubicBezTo>
                <a:cubicBezTo>
                  <a:pt x="105528" y="433231"/>
                  <a:pt x="176783" y="468484"/>
                  <a:pt x="252473" y="465143"/>
                </a:cubicBezTo>
                <a:cubicBezTo>
                  <a:pt x="297058" y="463127"/>
                  <a:pt x="344062" y="446537"/>
                  <a:pt x="375167" y="421768"/>
                </a:cubicBezTo>
                <a:cubicBezTo>
                  <a:pt x="376607" y="420616"/>
                  <a:pt x="378105" y="419464"/>
                  <a:pt x="379545" y="418312"/>
                </a:cubicBezTo>
                <a:cubicBezTo>
                  <a:pt x="388819" y="411054"/>
                  <a:pt x="397575" y="404142"/>
                  <a:pt x="404545" y="395674"/>
                </a:cubicBezTo>
                <a:cubicBezTo>
                  <a:pt x="405985" y="393946"/>
                  <a:pt x="407540" y="392218"/>
                  <a:pt x="409211" y="390432"/>
                </a:cubicBezTo>
                <a:cubicBezTo>
                  <a:pt x="411630" y="387782"/>
                  <a:pt x="414453" y="384730"/>
                  <a:pt x="417506" y="380813"/>
                </a:cubicBezTo>
                <a:cubicBezTo>
                  <a:pt x="450454" y="338705"/>
                  <a:pt x="467390" y="286747"/>
                  <a:pt x="465143" y="234501"/>
                </a:cubicBezTo>
                <a:cubicBezTo>
                  <a:pt x="462090" y="162900"/>
                  <a:pt x="423554" y="95102"/>
                  <a:pt x="364568" y="57602"/>
                </a:cubicBezTo>
                <a:cubicBezTo>
                  <a:pt x="335997" y="39457"/>
                  <a:pt x="290376" y="18432"/>
                  <a:pt x="235135" y="21600"/>
                </a:cubicBezTo>
                <a:close/>
                <a:moveTo>
                  <a:pt x="235019" y="19815"/>
                </a:moveTo>
                <a:cubicBezTo>
                  <a:pt x="290721" y="16646"/>
                  <a:pt x="336689" y="37787"/>
                  <a:pt x="365490" y="56105"/>
                </a:cubicBezTo>
                <a:cubicBezTo>
                  <a:pt x="424936" y="93950"/>
                  <a:pt x="463818" y="162267"/>
                  <a:pt x="466871" y="234386"/>
                </a:cubicBezTo>
                <a:cubicBezTo>
                  <a:pt x="469118" y="287092"/>
                  <a:pt x="452067" y="339454"/>
                  <a:pt x="418888" y="381907"/>
                </a:cubicBezTo>
                <a:cubicBezTo>
                  <a:pt x="415777" y="385882"/>
                  <a:pt x="412955" y="388935"/>
                  <a:pt x="410478" y="391642"/>
                </a:cubicBezTo>
                <a:cubicBezTo>
                  <a:pt x="408865" y="393428"/>
                  <a:pt x="407310" y="395098"/>
                  <a:pt x="405870" y="396826"/>
                </a:cubicBezTo>
                <a:cubicBezTo>
                  <a:pt x="398727" y="405409"/>
                  <a:pt x="389914" y="412379"/>
                  <a:pt x="380582" y="419752"/>
                </a:cubicBezTo>
                <a:cubicBezTo>
                  <a:pt x="379142" y="420904"/>
                  <a:pt x="377644" y="422056"/>
                  <a:pt x="376204" y="423208"/>
                </a:cubicBezTo>
                <a:cubicBezTo>
                  <a:pt x="344868" y="448150"/>
                  <a:pt x="297461" y="464913"/>
                  <a:pt x="252531" y="466929"/>
                </a:cubicBezTo>
                <a:cubicBezTo>
                  <a:pt x="249190" y="467102"/>
                  <a:pt x="245849" y="467159"/>
                  <a:pt x="242508" y="467159"/>
                </a:cubicBezTo>
                <a:cubicBezTo>
                  <a:pt x="169986" y="467159"/>
                  <a:pt x="102532" y="432022"/>
                  <a:pt x="60482" y="371711"/>
                </a:cubicBezTo>
                <a:cubicBezTo>
                  <a:pt x="16128" y="308290"/>
                  <a:pt x="7315" y="228107"/>
                  <a:pt x="36865" y="157255"/>
                </a:cubicBezTo>
                <a:cubicBezTo>
                  <a:pt x="49999" y="125804"/>
                  <a:pt x="67452" y="101438"/>
                  <a:pt x="95217" y="75690"/>
                </a:cubicBezTo>
                <a:lnTo>
                  <a:pt x="110712" y="63247"/>
                </a:lnTo>
                <a:cubicBezTo>
                  <a:pt x="147348" y="36347"/>
                  <a:pt x="186863" y="22580"/>
                  <a:pt x="235019" y="19815"/>
                </a:cubicBezTo>
                <a:close/>
                <a:moveTo>
                  <a:pt x="230066" y="9965"/>
                </a:moveTo>
                <a:cubicBezTo>
                  <a:pt x="183465" y="12500"/>
                  <a:pt x="136346" y="30299"/>
                  <a:pt x="101900" y="57373"/>
                </a:cubicBezTo>
                <a:cubicBezTo>
                  <a:pt x="90149" y="66589"/>
                  <a:pt x="80471" y="74826"/>
                  <a:pt x="71601" y="84964"/>
                </a:cubicBezTo>
                <a:cubicBezTo>
                  <a:pt x="62730" y="95103"/>
                  <a:pt x="54032" y="104953"/>
                  <a:pt x="46140" y="118029"/>
                </a:cubicBezTo>
                <a:cubicBezTo>
                  <a:pt x="20852" y="159906"/>
                  <a:pt x="6567" y="203742"/>
                  <a:pt x="9850" y="256621"/>
                </a:cubicBezTo>
                <a:cubicBezTo>
                  <a:pt x="12961" y="306505"/>
                  <a:pt x="32718" y="356850"/>
                  <a:pt x="63766" y="392910"/>
                </a:cubicBezTo>
                <a:cubicBezTo>
                  <a:pt x="76900" y="408175"/>
                  <a:pt x="85252" y="416182"/>
                  <a:pt x="100748" y="428451"/>
                </a:cubicBezTo>
                <a:cubicBezTo>
                  <a:pt x="143028" y="461918"/>
                  <a:pt x="200574" y="479890"/>
                  <a:pt x="256621" y="476722"/>
                </a:cubicBezTo>
                <a:cubicBezTo>
                  <a:pt x="380698" y="469752"/>
                  <a:pt x="484095" y="363417"/>
                  <a:pt x="476722" y="230239"/>
                </a:cubicBezTo>
                <a:cubicBezTo>
                  <a:pt x="469867" y="105759"/>
                  <a:pt x="363072" y="2707"/>
                  <a:pt x="230066" y="9965"/>
                </a:cubicBezTo>
                <a:close/>
                <a:moveTo>
                  <a:pt x="232082" y="0"/>
                </a:moveTo>
                <a:lnTo>
                  <a:pt x="254490" y="0"/>
                </a:lnTo>
                <a:cubicBezTo>
                  <a:pt x="260308" y="2247"/>
                  <a:pt x="296828" y="-518"/>
                  <a:pt x="346943" y="23272"/>
                </a:cubicBezTo>
                <a:cubicBezTo>
                  <a:pt x="373267" y="35771"/>
                  <a:pt x="402530" y="56451"/>
                  <a:pt x="421827" y="78110"/>
                </a:cubicBezTo>
                <a:cubicBezTo>
                  <a:pt x="428048" y="85137"/>
                  <a:pt x="435824" y="94411"/>
                  <a:pt x="441181" y="102015"/>
                </a:cubicBezTo>
                <a:cubicBezTo>
                  <a:pt x="458405" y="126669"/>
                  <a:pt x="469867" y="149883"/>
                  <a:pt x="478278" y="179952"/>
                </a:cubicBezTo>
                <a:cubicBezTo>
                  <a:pt x="480351" y="187498"/>
                  <a:pt x="482022" y="195389"/>
                  <a:pt x="483347" y="203396"/>
                </a:cubicBezTo>
                <a:cubicBezTo>
                  <a:pt x="484326" y="209444"/>
                  <a:pt x="485017" y="224997"/>
                  <a:pt x="486688" y="229029"/>
                </a:cubicBezTo>
                <a:lnTo>
                  <a:pt x="486688" y="256564"/>
                </a:lnTo>
                <a:cubicBezTo>
                  <a:pt x="485651" y="259271"/>
                  <a:pt x="484326" y="277531"/>
                  <a:pt x="483462" y="282715"/>
                </a:cubicBezTo>
                <a:cubicBezTo>
                  <a:pt x="468139" y="376896"/>
                  <a:pt x="398613" y="453105"/>
                  <a:pt x="306736" y="478335"/>
                </a:cubicBezTo>
                <a:cubicBezTo>
                  <a:pt x="299363" y="480351"/>
                  <a:pt x="291068" y="482252"/>
                  <a:pt x="283291" y="483462"/>
                </a:cubicBezTo>
                <a:cubicBezTo>
                  <a:pt x="277416" y="484383"/>
                  <a:pt x="261806" y="485075"/>
                  <a:pt x="257773" y="486745"/>
                </a:cubicBezTo>
                <a:lnTo>
                  <a:pt x="232140" y="486745"/>
                </a:lnTo>
                <a:cubicBezTo>
                  <a:pt x="230009" y="485939"/>
                  <a:pt x="210654" y="484499"/>
                  <a:pt x="205931" y="483807"/>
                </a:cubicBezTo>
                <a:cubicBezTo>
                  <a:pt x="197751" y="482598"/>
                  <a:pt x="189571" y="480870"/>
                  <a:pt x="181680" y="478738"/>
                </a:cubicBezTo>
                <a:cubicBezTo>
                  <a:pt x="166357" y="474649"/>
                  <a:pt x="152187" y="469349"/>
                  <a:pt x="138881" y="462955"/>
                </a:cubicBezTo>
                <a:cubicBezTo>
                  <a:pt x="106854" y="447575"/>
                  <a:pt x="80587" y="426665"/>
                  <a:pt x="60022" y="403048"/>
                </a:cubicBezTo>
                <a:cubicBezTo>
                  <a:pt x="58697" y="401550"/>
                  <a:pt x="58237" y="400686"/>
                  <a:pt x="56854" y="399246"/>
                </a:cubicBezTo>
                <a:cubicBezTo>
                  <a:pt x="54204" y="396481"/>
                  <a:pt x="52822" y="394235"/>
                  <a:pt x="50287" y="391124"/>
                </a:cubicBezTo>
                <a:cubicBezTo>
                  <a:pt x="40552" y="379085"/>
                  <a:pt x="30184" y="360767"/>
                  <a:pt x="22868" y="346021"/>
                </a:cubicBezTo>
                <a:cubicBezTo>
                  <a:pt x="13018" y="326090"/>
                  <a:pt x="5933" y="301091"/>
                  <a:pt x="2592" y="278453"/>
                </a:cubicBezTo>
                <a:cubicBezTo>
                  <a:pt x="1786" y="273038"/>
                  <a:pt x="979" y="255988"/>
                  <a:pt x="0" y="252704"/>
                </a:cubicBezTo>
                <a:lnTo>
                  <a:pt x="0" y="230815"/>
                </a:lnTo>
                <a:cubicBezTo>
                  <a:pt x="864" y="228511"/>
                  <a:pt x="2362" y="209502"/>
                  <a:pt x="3226" y="204606"/>
                </a:cubicBezTo>
                <a:cubicBezTo>
                  <a:pt x="4493" y="196541"/>
                  <a:pt x="6164" y="188650"/>
                  <a:pt x="8237" y="180989"/>
                </a:cubicBezTo>
                <a:cubicBezTo>
                  <a:pt x="19124" y="140724"/>
                  <a:pt x="33986" y="116704"/>
                  <a:pt x="58121" y="85886"/>
                </a:cubicBezTo>
                <a:cubicBezTo>
                  <a:pt x="65034" y="77073"/>
                  <a:pt x="75057" y="67856"/>
                  <a:pt x="83352" y="60253"/>
                </a:cubicBezTo>
                <a:cubicBezTo>
                  <a:pt x="115206" y="31048"/>
                  <a:pt x="162728" y="9389"/>
                  <a:pt x="206507" y="2823"/>
                </a:cubicBezTo>
                <a:cubicBezTo>
                  <a:pt x="211057" y="2189"/>
                  <a:pt x="229893" y="806"/>
                  <a:pt x="232082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 w="567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1" name="îṧḷïďe">
            <a:extLst>
              <a:ext uri="{FF2B5EF4-FFF2-40B4-BE49-F238E27FC236}">
                <a16:creationId xmlns:a16="http://schemas.microsoft.com/office/drawing/2014/main" id="{5998E393-CC12-4E10-B1E4-D61B77D13937}"/>
              </a:ext>
            </a:extLst>
          </p:cNvPr>
          <p:cNvSpPr txBox="1"/>
          <p:nvPr/>
        </p:nvSpPr>
        <p:spPr>
          <a:xfrm>
            <a:off x="6510907" y="3650235"/>
            <a:ext cx="5211193" cy="1443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chemeClr val="accent4"/>
                </a:solidFill>
              </a:rPr>
              <a:t>Unified fonts make reading more fluent.</a:t>
            </a:r>
          </a:p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chemeClr val="accent4"/>
                </a:solidFill>
              </a:rPr>
              <a:t>Theme color makes PPT  more convenient to change.</a:t>
            </a:r>
          </a:p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chemeClr val="accent4"/>
                </a:solidFill>
              </a:rPr>
              <a:t>Adjust the spacing to adapt to Chinese typesetting, use the reference line in PPT.</a:t>
            </a:r>
          </a:p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chemeClr val="accent4"/>
                </a:solidFill>
              </a:rPr>
              <a:t>……</a:t>
            </a:r>
          </a:p>
        </p:txBody>
      </p:sp>
    </p:spTree>
    <p:extLst>
      <p:ext uri="{BB962C8B-B14F-4D97-AF65-F5344CB8AC3E}">
        <p14:creationId xmlns:p14="http://schemas.microsoft.com/office/powerpoint/2010/main" val="1462783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ïSlïdê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íṧļïḑè">
            <a:extLst>
              <a:ext uri="{FF2B5EF4-FFF2-40B4-BE49-F238E27FC236}">
                <a16:creationId xmlns:a16="http://schemas.microsoft.com/office/drawing/2014/main" id="{3D9AE229-B86F-4FB3-BE35-88C48287DAC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3" name="ïṡḻïḍè">
            <a:extLst>
              <a:ext uri="{FF2B5EF4-FFF2-40B4-BE49-F238E27FC236}">
                <a16:creationId xmlns:a16="http://schemas.microsoft.com/office/drawing/2014/main" id="{BA6D9C0C-0AF6-412E-BAB6-7D0B45C2857D}"/>
              </a:ext>
            </a:extLst>
          </p:cNvPr>
          <p:cNvSpPr txBox="1"/>
          <p:nvPr/>
        </p:nvSpPr>
        <p:spPr>
          <a:xfrm>
            <a:off x="6476347" y="649150"/>
            <a:ext cx="339272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 b="1" dirty="0">
                <a:solidFill>
                  <a:schemeClr val="bg1"/>
                </a:solidFill>
                <a:latin typeface="+mn-ea"/>
              </a:rPr>
              <a:t>Text here</a:t>
            </a:r>
            <a:endParaRPr lang="zh-CN" altLang="en-US" sz="54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1" name="iṣļíḓé">
            <a:extLst>
              <a:ext uri="{FF2B5EF4-FFF2-40B4-BE49-F238E27FC236}">
                <a16:creationId xmlns:a16="http://schemas.microsoft.com/office/drawing/2014/main" id="{88C0A690-DEAF-4355-BFDA-B1281A76D1D8}"/>
              </a:ext>
            </a:extLst>
          </p:cNvPr>
          <p:cNvSpPr txBox="1"/>
          <p:nvPr/>
        </p:nvSpPr>
        <p:spPr>
          <a:xfrm>
            <a:off x="6476347" y="1011542"/>
            <a:ext cx="16115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chemeClr val="accent1"/>
                </a:solidFill>
                <a:latin typeface="+mn-ea"/>
              </a:rPr>
              <a:t>Text here</a:t>
            </a:r>
            <a:endParaRPr lang="zh-CN" altLang="en-US" sz="2400" b="1" dirty="0">
              <a:solidFill>
                <a:schemeClr val="accent1"/>
              </a:solidFill>
              <a:latin typeface="+mn-ea"/>
            </a:endParaRPr>
          </a:p>
        </p:txBody>
      </p:sp>
      <p:sp>
        <p:nvSpPr>
          <p:cNvPr id="22" name="ïśḷídé">
            <a:extLst>
              <a:ext uri="{FF2B5EF4-FFF2-40B4-BE49-F238E27FC236}">
                <a16:creationId xmlns:a16="http://schemas.microsoft.com/office/drawing/2014/main" id="{49723B52-99DF-416E-A6BA-2D2F95FA8DDE}"/>
              </a:ext>
            </a:extLst>
          </p:cNvPr>
          <p:cNvSpPr txBox="1"/>
          <p:nvPr/>
        </p:nvSpPr>
        <p:spPr>
          <a:xfrm>
            <a:off x="6476346" y="1742428"/>
            <a:ext cx="5004453" cy="11661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chemeClr val="accent4"/>
                </a:solidFill>
              </a:rPr>
              <a:t>Unified fonts make reading more fluent.</a:t>
            </a:r>
          </a:p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chemeClr val="accent4"/>
                </a:solidFill>
              </a:rPr>
              <a:t>Theme color makes PPT  more convenient to change.</a:t>
            </a:r>
          </a:p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chemeClr val="accent4"/>
                </a:solidFill>
              </a:rPr>
              <a:t>Adjust the spacing to adapt to Chinese typesetting, use the reference line in PPT.……</a:t>
            </a:r>
          </a:p>
        </p:txBody>
      </p:sp>
      <p:sp>
        <p:nvSpPr>
          <p:cNvPr id="33" name="ïṣḻîḋê">
            <a:extLst>
              <a:ext uri="{FF2B5EF4-FFF2-40B4-BE49-F238E27FC236}">
                <a16:creationId xmlns:a16="http://schemas.microsoft.com/office/drawing/2014/main" id="{14449A16-CC28-4BE6-8594-9C170A8460E6}"/>
              </a:ext>
            </a:extLst>
          </p:cNvPr>
          <p:cNvSpPr>
            <a:spLocks noChangeAspect="1"/>
          </p:cNvSpPr>
          <p:nvPr/>
        </p:nvSpPr>
        <p:spPr bwMode="auto">
          <a:xfrm>
            <a:off x="6563466" y="3467858"/>
            <a:ext cx="194773" cy="237115"/>
          </a:xfrm>
          <a:custGeom>
            <a:avLst/>
            <a:gdLst>
              <a:gd name="connsiteX0" fmla="*/ 286102 w 438150"/>
              <a:gd name="connsiteY0" fmla="*/ 621 h 533400"/>
              <a:gd name="connsiteX1" fmla="*/ 286102 w 438150"/>
              <a:gd name="connsiteY1" fmla="*/ 153021 h 533400"/>
              <a:gd name="connsiteX2" fmla="*/ 438502 w 438150"/>
              <a:gd name="connsiteY2" fmla="*/ 153021 h 533400"/>
              <a:gd name="connsiteX3" fmla="*/ 438502 w 438150"/>
              <a:gd name="connsiteY3" fmla="*/ 534021 h 533400"/>
              <a:gd name="connsiteX4" fmla="*/ 352 w 438150"/>
              <a:gd name="connsiteY4" fmla="*/ 534021 h 533400"/>
              <a:gd name="connsiteX5" fmla="*/ 352 w 438150"/>
              <a:gd name="connsiteY5" fmla="*/ 621 h 533400"/>
              <a:gd name="connsiteX6" fmla="*/ 286102 w 438150"/>
              <a:gd name="connsiteY6" fmla="*/ 621 h 533400"/>
              <a:gd name="connsiteX7" fmla="*/ 248002 w 438150"/>
              <a:gd name="connsiteY7" fmla="*/ 200646 h 533400"/>
              <a:gd name="connsiteX8" fmla="*/ 152752 w 438150"/>
              <a:gd name="connsiteY8" fmla="*/ 200646 h 533400"/>
              <a:gd name="connsiteX9" fmla="*/ 152752 w 438150"/>
              <a:gd name="connsiteY9" fmla="*/ 410196 h 533400"/>
              <a:gd name="connsiteX10" fmla="*/ 171802 w 438150"/>
              <a:gd name="connsiteY10" fmla="*/ 410196 h 533400"/>
              <a:gd name="connsiteX11" fmla="*/ 171802 w 438150"/>
              <a:gd name="connsiteY11" fmla="*/ 314946 h 533400"/>
              <a:gd name="connsiteX12" fmla="*/ 248002 w 438150"/>
              <a:gd name="connsiteY12" fmla="*/ 314946 h 533400"/>
              <a:gd name="connsiteX13" fmla="*/ 250098 w 438150"/>
              <a:gd name="connsiteY13" fmla="*/ 314946 h 533400"/>
              <a:gd name="connsiteX14" fmla="*/ 305152 w 438150"/>
              <a:gd name="connsiteY14" fmla="*/ 257796 h 533400"/>
              <a:gd name="connsiteX15" fmla="*/ 248002 w 438150"/>
              <a:gd name="connsiteY15" fmla="*/ 200646 h 533400"/>
              <a:gd name="connsiteX16" fmla="*/ 248002 w 438150"/>
              <a:gd name="connsiteY16" fmla="*/ 200646 h 533400"/>
              <a:gd name="connsiteX17" fmla="*/ 248002 w 438150"/>
              <a:gd name="connsiteY17" fmla="*/ 219696 h 533400"/>
              <a:gd name="connsiteX18" fmla="*/ 286102 w 438150"/>
              <a:gd name="connsiteY18" fmla="*/ 257796 h 533400"/>
              <a:gd name="connsiteX19" fmla="*/ 248002 w 438150"/>
              <a:gd name="connsiteY19" fmla="*/ 295896 h 533400"/>
              <a:gd name="connsiteX20" fmla="*/ 248002 w 438150"/>
              <a:gd name="connsiteY20" fmla="*/ 295896 h 533400"/>
              <a:gd name="connsiteX21" fmla="*/ 171802 w 438150"/>
              <a:gd name="connsiteY21" fmla="*/ 295896 h 533400"/>
              <a:gd name="connsiteX22" fmla="*/ 171802 w 438150"/>
              <a:gd name="connsiteY22" fmla="*/ 219696 h 533400"/>
              <a:gd name="connsiteX23" fmla="*/ 248002 w 438150"/>
              <a:gd name="connsiteY23" fmla="*/ 219696 h 533400"/>
              <a:gd name="connsiteX24" fmla="*/ 428977 w 438150"/>
              <a:gd name="connsiteY24" fmla="*/ 133971 h 533400"/>
              <a:gd name="connsiteX25" fmla="*/ 305152 w 438150"/>
              <a:gd name="connsiteY25" fmla="*/ 133971 h 533400"/>
              <a:gd name="connsiteX26" fmla="*/ 305152 w 438150"/>
              <a:gd name="connsiteY26" fmla="*/ 10146 h 533400"/>
              <a:gd name="connsiteX27" fmla="*/ 428977 w 438150"/>
              <a:gd name="connsiteY27" fmla="*/ 133971 h 53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438150" h="533400">
                <a:moveTo>
                  <a:pt x="286102" y="621"/>
                </a:moveTo>
                <a:lnTo>
                  <a:pt x="286102" y="153021"/>
                </a:lnTo>
                <a:lnTo>
                  <a:pt x="438502" y="153021"/>
                </a:lnTo>
                <a:lnTo>
                  <a:pt x="438502" y="534021"/>
                </a:lnTo>
                <a:lnTo>
                  <a:pt x="352" y="534021"/>
                </a:lnTo>
                <a:lnTo>
                  <a:pt x="352" y="621"/>
                </a:lnTo>
                <a:lnTo>
                  <a:pt x="286102" y="621"/>
                </a:lnTo>
                <a:close/>
                <a:moveTo>
                  <a:pt x="248002" y="200646"/>
                </a:moveTo>
                <a:lnTo>
                  <a:pt x="152752" y="200646"/>
                </a:lnTo>
                <a:lnTo>
                  <a:pt x="152752" y="410196"/>
                </a:lnTo>
                <a:lnTo>
                  <a:pt x="171802" y="410196"/>
                </a:lnTo>
                <a:lnTo>
                  <a:pt x="171802" y="314946"/>
                </a:lnTo>
                <a:lnTo>
                  <a:pt x="248002" y="314946"/>
                </a:lnTo>
                <a:lnTo>
                  <a:pt x="250098" y="314946"/>
                </a:lnTo>
                <a:cubicBezTo>
                  <a:pt x="280673" y="313803"/>
                  <a:pt x="305152" y="288657"/>
                  <a:pt x="305152" y="257796"/>
                </a:cubicBezTo>
                <a:cubicBezTo>
                  <a:pt x="305152" y="226268"/>
                  <a:pt x="279530" y="200646"/>
                  <a:pt x="248002" y="200646"/>
                </a:cubicBezTo>
                <a:lnTo>
                  <a:pt x="248002" y="200646"/>
                </a:lnTo>
                <a:close/>
                <a:moveTo>
                  <a:pt x="248002" y="219696"/>
                </a:moveTo>
                <a:cubicBezTo>
                  <a:pt x="269052" y="219696"/>
                  <a:pt x="286102" y="236746"/>
                  <a:pt x="286102" y="257796"/>
                </a:cubicBezTo>
                <a:cubicBezTo>
                  <a:pt x="286102" y="278846"/>
                  <a:pt x="269052" y="295896"/>
                  <a:pt x="248002" y="295896"/>
                </a:cubicBezTo>
                <a:lnTo>
                  <a:pt x="248002" y="295896"/>
                </a:lnTo>
                <a:lnTo>
                  <a:pt x="171802" y="295896"/>
                </a:lnTo>
                <a:lnTo>
                  <a:pt x="171802" y="219696"/>
                </a:lnTo>
                <a:lnTo>
                  <a:pt x="248002" y="219696"/>
                </a:lnTo>
                <a:close/>
                <a:moveTo>
                  <a:pt x="428977" y="133971"/>
                </a:moveTo>
                <a:lnTo>
                  <a:pt x="305152" y="133971"/>
                </a:lnTo>
                <a:lnTo>
                  <a:pt x="305152" y="10146"/>
                </a:lnTo>
                <a:lnTo>
                  <a:pt x="428977" y="133971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27" name="ïs1ïḑê">
            <a:extLst>
              <a:ext uri="{FF2B5EF4-FFF2-40B4-BE49-F238E27FC236}">
                <a16:creationId xmlns:a16="http://schemas.microsoft.com/office/drawing/2014/main" id="{F4D9A0BB-732B-4A57-B3DB-D8736326716C}"/>
              </a:ext>
            </a:extLst>
          </p:cNvPr>
          <p:cNvGrpSpPr/>
          <p:nvPr/>
        </p:nvGrpSpPr>
        <p:grpSpPr>
          <a:xfrm>
            <a:off x="6978354" y="3426283"/>
            <a:ext cx="4502446" cy="1033296"/>
            <a:chOff x="6978354" y="3426283"/>
            <a:chExt cx="4502446" cy="1033296"/>
          </a:xfrm>
        </p:grpSpPr>
        <p:sp>
          <p:nvSpPr>
            <p:cNvPr id="25" name="ïṧľïḓê">
              <a:extLst>
                <a:ext uri="{FF2B5EF4-FFF2-40B4-BE49-F238E27FC236}">
                  <a16:creationId xmlns:a16="http://schemas.microsoft.com/office/drawing/2014/main" id="{9AE7FDEE-A9D5-4291-B35B-F2ADECA68B12}"/>
                </a:ext>
              </a:extLst>
            </p:cNvPr>
            <p:cNvSpPr txBox="1"/>
            <p:nvPr/>
          </p:nvSpPr>
          <p:spPr>
            <a:xfrm>
              <a:off x="6978354" y="3426283"/>
              <a:ext cx="89967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b="1" dirty="0">
                  <a:latin typeface="+mn-ea"/>
                </a:rPr>
                <a:t>Text here</a:t>
              </a:r>
              <a:endParaRPr lang="zh-CN" altLang="en-US" sz="1200" b="1" dirty="0">
                <a:latin typeface="+mn-ea"/>
              </a:endParaRPr>
            </a:p>
          </p:txBody>
        </p:sp>
        <p:sp>
          <p:nvSpPr>
            <p:cNvPr id="26" name="îşlíḓè">
              <a:extLst>
                <a:ext uri="{FF2B5EF4-FFF2-40B4-BE49-F238E27FC236}">
                  <a16:creationId xmlns:a16="http://schemas.microsoft.com/office/drawing/2014/main" id="{7403DBE7-DA9A-4C2F-AC64-905CC618B9C0}"/>
                </a:ext>
              </a:extLst>
            </p:cNvPr>
            <p:cNvSpPr txBox="1"/>
            <p:nvPr/>
          </p:nvSpPr>
          <p:spPr>
            <a:xfrm>
              <a:off x="6978354" y="3703282"/>
              <a:ext cx="4502446" cy="7562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000" dirty="0">
                  <a:solidFill>
                    <a:schemeClr val="accent4"/>
                  </a:solidFill>
                </a:rPr>
                <a:t>Theme color make s PPT more convenient to change.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1000" dirty="0">
                  <a:solidFill>
                    <a:schemeClr val="accent4"/>
                  </a:solidFill>
                </a:rPr>
                <a:t>Adjust the spacing to adapt to Chinese typesetting, use the reference line in PPT.</a:t>
              </a:r>
            </a:p>
          </p:txBody>
        </p:sp>
      </p:grpSp>
      <p:sp>
        <p:nvSpPr>
          <p:cNvPr id="34" name="îṣlîďê">
            <a:extLst>
              <a:ext uri="{FF2B5EF4-FFF2-40B4-BE49-F238E27FC236}">
                <a16:creationId xmlns:a16="http://schemas.microsoft.com/office/drawing/2014/main" id="{077C2DE0-9D8F-4FB1-9545-371D87430D73}"/>
              </a:ext>
            </a:extLst>
          </p:cNvPr>
          <p:cNvSpPr>
            <a:spLocks noChangeAspect="1"/>
          </p:cNvSpPr>
          <p:nvPr/>
        </p:nvSpPr>
        <p:spPr bwMode="auto">
          <a:xfrm>
            <a:off x="6548762" y="4700049"/>
            <a:ext cx="224181" cy="237115"/>
          </a:xfrm>
          <a:custGeom>
            <a:avLst/>
            <a:gdLst>
              <a:gd name="connsiteX0" fmla="*/ 372211 w 495300"/>
              <a:gd name="connsiteY0" fmla="*/ 621 h 523875"/>
              <a:gd name="connsiteX1" fmla="*/ 372211 w 495300"/>
              <a:gd name="connsiteY1" fmla="*/ 19671 h 523875"/>
              <a:gd name="connsiteX2" fmla="*/ 334111 w 495300"/>
              <a:gd name="connsiteY2" fmla="*/ 19671 h 523875"/>
              <a:gd name="connsiteX3" fmla="*/ 334111 w 495300"/>
              <a:gd name="connsiteY3" fmla="*/ 143877 h 523875"/>
              <a:gd name="connsiteX4" fmla="*/ 496036 w 495300"/>
              <a:gd name="connsiteY4" fmla="*/ 486587 h 523875"/>
              <a:gd name="connsiteX5" fmla="*/ 481749 w 495300"/>
              <a:gd name="connsiteY5" fmla="*/ 524496 h 523875"/>
              <a:gd name="connsiteX6" fmla="*/ 15024 w 495300"/>
              <a:gd name="connsiteY6" fmla="*/ 524496 h 523875"/>
              <a:gd name="connsiteX7" fmla="*/ 736 w 495300"/>
              <a:gd name="connsiteY7" fmla="*/ 486587 h 523875"/>
              <a:gd name="connsiteX8" fmla="*/ 162661 w 495300"/>
              <a:gd name="connsiteY8" fmla="*/ 143877 h 523875"/>
              <a:gd name="connsiteX9" fmla="*/ 162661 w 495300"/>
              <a:gd name="connsiteY9" fmla="*/ 19671 h 523875"/>
              <a:gd name="connsiteX10" fmla="*/ 124561 w 495300"/>
              <a:gd name="connsiteY10" fmla="*/ 19671 h 523875"/>
              <a:gd name="connsiteX11" fmla="*/ 124561 w 495300"/>
              <a:gd name="connsiteY11" fmla="*/ 621 h 523875"/>
              <a:gd name="connsiteX12" fmla="*/ 372211 w 495300"/>
              <a:gd name="connsiteY12" fmla="*/ 621 h 523875"/>
              <a:gd name="connsiteX13" fmla="*/ 259435 w 495300"/>
              <a:gd name="connsiteY13" fmla="*/ 404767 h 523875"/>
              <a:gd name="connsiteX14" fmla="*/ 256577 w 495300"/>
              <a:gd name="connsiteY14" fmla="*/ 406576 h 523875"/>
              <a:gd name="connsiteX15" fmla="*/ 251053 w 495300"/>
              <a:gd name="connsiteY15" fmla="*/ 410291 h 523875"/>
              <a:gd name="connsiteX16" fmla="*/ 59220 w 495300"/>
              <a:gd name="connsiteY16" fmla="*/ 416864 h 523875"/>
              <a:gd name="connsiteX17" fmla="*/ 55409 w 495300"/>
              <a:gd name="connsiteY17" fmla="*/ 415339 h 523875"/>
              <a:gd name="connsiteX18" fmla="*/ 21310 w 495300"/>
              <a:gd name="connsiteY18" fmla="*/ 487444 h 523875"/>
              <a:gd name="connsiteX19" fmla="*/ 28073 w 495300"/>
              <a:gd name="connsiteY19" fmla="*/ 505446 h 523875"/>
              <a:gd name="connsiteX20" fmla="*/ 468414 w 495300"/>
              <a:gd name="connsiteY20" fmla="*/ 505446 h 523875"/>
              <a:gd name="connsiteX21" fmla="*/ 475176 w 495300"/>
              <a:gd name="connsiteY21" fmla="*/ 487444 h 523875"/>
              <a:gd name="connsiteX22" fmla="*/ 428313 w 495300"/>
              <a:gd name="connsiteY22" fmla="*/ 388289 h 523875"/>
              <a:gd name="connsiteX23" fmla="*/ 259435 w 495300"/>
              <a:gd name="connsiteY23" fmla="*/ 404767 h 523875"/>
              <a:gd name="connsiteX24" fmla="*/ 310299 w 495300"/>
              <a:gd name="connsiteY24" fmla="*/ 257796 h 523875"/>
              <a:gd name="connsiteX25" fmla="*/ 276961 w 495300"/>
              <a:gd name="connsiteY25" fmla="*/ 291134 h 523875"/>
              <a:gd name="connsiteX26" fmla="*/ 310299 w 495300"/>
              <a:gd name="connsiteY26" fmla="*/ 324471 h 523875"/>
              <a:gd name="connsiteX27" fmla="*/ 343636 w 495300"/>
              <a:gd name="connsiteY27" fmla="*/ 291134 h 523875"/>
              <a:gd name="connsiteX28" fmla="*/ 310299 w 495300"/>
              <a:gd name="connsiteY28" fmla="*/ 257796 h 523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495300" h="523875">
                <a:moveTo>
                  <a:pt x="372211" y="621"/>
                </a:moveTo>
                <a:lnTo>
                  <a:pt x="372211" y="19671"/>
                </a:lnTo>
                <a:lnTo>
                  <a:pt x="334111" y="19671"/>
                </a:lnTo>
                <a:lnTo>
                  <a:pt x="334111" y="143877"/>
                </a:lnTo>
                <a:lnTo>
                  <a:pt x="496036" y="486587"/>
                </a:lnTo>
                <a:lnTo>
                  <a:pt x="481749" y="524496"/>
                </a:lnTo>
                <a:lnTo>
                  <a:pt x="15024" y="524496"/>
                </a:lnTo>
                <a:lnTo>
                  <a:pt x="736" y="486587"/>
                </a:lnTo>
                <a:lnTo>
                  <a:pt x="162661" y="143877"/>
                </a:lnTo>
                <a:lnTo>
                  <a:pt x="162661" y="19671"/>
                </a:lnTo>
                <a:lnTo>
                  <a:pt x="124561" y="19671"/>
                </a:lnTo>
                <a:lnTo>
                  <a:pt x="124561" y="621"/>
                </a:lnTo>
                <a:lnTo>
                  <a:pt x="372211" y="621"/>
                </a:lnTo>
                <a:close/>
                <a:moveTo>
                  <a:pt x="259435" y="404767"/>
                </a:moveTo>
                <a:lnTo>
                  <a:pt x="256577" y="406576"/>
                </a:lnTo>
                <a:lnTo>
                  <a:pt x="251053" y="410291"/>
                </a:lnTo>
                <a:cubicBezTo>
                  <a:pt x="203809" y="441628"/>
                  <a:pt x="124275" y="442581"/>
                  <a:pt x="59220" y="416864"/>
                </a:cubicBezTo>
                <a:lnTo>
                  <a:pt x="55409" y="415339"/>
                </a:lnTo>
                <a:lnTo>
                  <a:pt x="21310" y="487444"/>
                </a:lnTo>
                <a:lnTo>
                  <a:pt x="28073" y="505446"/>
                </a:lnTo>
                <a:lnTo>
                  <a:pt x="468414" y="505446"/>
                </a:lnTo>
                <a:lnTo>
                  <a:pt x="475176" y="487444"/>
                </a:lnTo>
                <a:lnTo>
                  <a:pt x="428313" y="388289"/>
                </a:lnTo>
                <a:cubicBezTo>
                  <a:pt x="370211" y="373810"/>
                  <a:pt x="300774" y="379335"/>
                  <a:pt x="259435" y="404767"/>
                </a:cubicBezTo>
                <a:close/>
                <a:moveTo>
                  <a:pt x="310299" y="257796"/>
                </a:moveTo>
                <a:cubicBezTo>
                  <a:pt x="291915" y="257796"/>
                  <a:pt x="276961" y="272750"/>
                  <a:pt x="276961" y="291134"/>
                </a:cubicBezTo>
                <a:cubicBezTo>
                  <a:pt x="276961" y="309517"/>
                  <a:pt x="291915" y="324471"/>
                  <a:pt x="310299" y="324471"/>
                </a:cubicBezTo>
                <a:cubicBezTo>
                  <a:pt x="328682" y="324471"/>
                  <a:pt x="343636" y="309517"/>
                  <a:pt x="343636" y="291134"/>
                </a:cubicBezTo>
                <a:cubicBezTo>
                  <a:pt x="343636" y="272750"/>
                  <a:pt x="328682" y="257796"/>
                  <a:pt x="310299" y="257796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grpSp>
        <p:nvGrpSpPr>
          <p:cNvPr id="29" name="išļiďe">
            <a:extLst>
              <a:ext uri="{FF2B5EF4-FFF2-40B4-BE49-F238E27FC236}">
                <a16:creationId xmlns:a16="http://schemas.microsoft.com/office/drawing/2014/main" id="{6FD26B40-F4C0-4266-9F41-F78D61754903}"/>
              </a:ext>
            </a:extLst>
          </p:cNvPr>
          <p:cNvGrpSpPr/>
          <p:nvPr/>
        </p:nvGrpSpPr>
        <p:grpSpPr>
          <a:xfrm>
            <a:off x="6978354" y="4660165"/>
            <a:ext cx="4502446" cy="1033296"/>
            <a:chOff x="6978354" y="3426283"/>
            <a:chExt cx="4502446" cy="1033296"/>
          </a:xfrm>
        </p:grpSpPr>
        <p:sp>
          <p:nvSpPr>
            <p:cNvPr id="30" name="îś1iďè">
              <a:extLst>
                <a:ext uri="{FF2B5EF4-FFF2-40B4-BE49-F238E27FC236}">
                  <a16:creationId xmlns:a16="http://schemas.microsoft.com/office/drawing/2014/main" id="{F72A8728-3E20-493D-9AE2-9E50347565FB}"/>
                </a:ext>
              </a:extLst>
            </p:cNvPr>
            <p:cNvSpPr txBox="1"/>
            <p:nvPr/>
          </p:nvSpPr>
          <p:spPr>
            <a:xfrm>
              <a:off x="6978354" y="3426283"/>
              <a:ext cx="89967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b="1" dirty="0">
                  <a:latin typeface="+mn-ea"/>
                </a:rPr>
                <a:t>Text here</a:t>
              </a:r>
              <a:endParaRPr lang="zh-CN" altLang="en-US" sz="1200" b="1" dirty="0">
                <a:latin typeface="+mn-ea"/>
              </a:endParaRPr>
            </a:p>
          </p:txBody>
        </p:sp>
        <p:sp>
          <p:nvSpPr>
            <p:cNvPr id="31" name="ís1îḍê">
              <a:extLst>
                <a:ext uri="{FF2B5EF4-FFF2-40B4-BE49-F238E27FC236}">
                  <a16:creationId xmlns:a16="http://schemas.microsoft.com/office/drawing/2014/main" id="{423CA7F5-FCE2-485A-9F39-2400E1624B97}"/>
                </a:ext>
              </a:extLst>
            </p:cNvPr>
            <p:cNvSpPr txBox="1"/>
            <p:nvPr/>
          </p:nvSpPr>
          <p:spPr>
            <a:xfrm>
              <a:off x="6978354" y="3703282"/>
              <a:ext cx="4502446" cy="7562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000" dirty="0">
                  <a:solidFill>
                    <a:schemeClr val="accent4"/>
                  </a:solidFill>
                </a:rPr>
                <a:t>Theme color make s PPT more convenient to change.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1000" dirty="0">
                  <a:solidFill>
                    <a:schemeClr val="accent4"/>
                  </a:solidFill>
                </a:rPr>
                <a:t>Adjust the spacing to adapt to Chinese typesetting, use the reference line in PPT.</a:t>
              </a:r>
            </a:p>
          </p:txBody>
        </p:sp>
      </p:grpSp>
      <p:sp>
        <p:nvSpPr>
          <p:cNvPr id="28" name="isļïďe">
            <a:extLst>
              <a:ext uri="{FF2B5EF4-FFF2-40B4-BE49-F238E27FC236}">
                <a16:creationId xmlns:a16="http://schemas.microsoft.com/office/drawing/2014/main" id="{80E2CF32-931B-4D82-9E24-4C4D9224AA86}"/>
              </a:ext>
            </a:extLst>
          </p:cNvPr>
          <p:cNvSpPr/>
          <p:nvPr/>
        </p:nvSpPr>
        <p:spPr>
          <a:xfrm>
            <a:off x="11576377" y="6284427"/>
            <a:ext cx="486688" cy="486745"/>
          </a:xfrm>
          <a:custGeom>
            <a:avLst/>
            <a:gdLst>
              <a:gd name="connsiteX0" fmla="*/ 204778 w 486688"/>
              <a:gd name="connsiteY0" fmla="*/ 430927 h 486745"/>
              <a:gd name="connsiteX1" fmla="*/ 201566 w 486688"/>
              <a:gd name="connsiteY1" fmla="*/ 433131 h 486745"/>
              <a:gd name="connsiteX2" fmla="*/ 201212 w 486688"/>
              <a:gd name="connsiteY2" fmla="*/ 433108 h 486745"/>
              <a:gd name="connsiteX3" fmla="*/ 217652 w 486688"/>
              <a:gd name="connsiteY3" fmla="*/ 420898 h 486745"/>
              <a:gd name="connsiteX4" fmla="*/ 222463 w 486688"/>
              <a:gd name="connsiteY4" fmla="*/ 427356 h 486745"/>
              <a:gd name="connsiteX5" fmla="*/ 217336 w 486688"/>
              <a:gd name="connsiteY5" fmla="*/ 422172 h 486745"/>
              <a:gd name="connsiteX6" fmla="*/ 212094 w 486688"/>
              <a:gd name="connsiteY6" fmla="*/ 427587 h 486745"/>
              <a:gd name="connsiteX7" fmla="*/ 222117 w 486688"/>
              <a:gd name="connsiteY7" fmla="*/ 432598 h 486745"/>
              <a:gd name="connsiteX8" fmla="*/ 214110 w 486688"/>
              <a:gd name="connsiteY8" fmla="*/ 438762 h 486745"/>
              <a:gd name="connsiteX9" fmla="*/ 208523 w 486688"/>
              <a:gd name="connsiteY9" fmla="*/ 428912 h 486745"/>
              <a:gd name="connsiteX10" fmla="*/ 217652 w 486688"/>
              <a:gd name="connsiteY10" fmla="*/ 420898 h 486745"/>
              <a:gd name="connsiteX11" fmla="*/ 249767 w 486688"/>
              <a:gd name="connsiteY11" fmla="*/ 420156 h 486745"/>
              <a:gd name="connsiteX12" fmla="*/ 249997 w 486688"/>
              <a:gd name="connsiteY12" fmla="*/ 423036 h 486745"/>
              <a:gd name="connsiteX13" fmla="*/ 259847 w 486688"/>
              <a:gd name="connsiteY13" fmla="*/ 429488 h 486745"/>
              <a:gd name="connsiteX14" fmla="*/ 262266 w 486688"/>
              <a:gd name="connsiteY14" fmla="*/ 438416 h 486745"/>
              <a:gd name="connsiteX15" fmla="*/ 254029 w 486688"/>
              <a:gd name="connsiteY15" fmla="*/ 438359 h 486745"/>
              <a:gd name="connsiteX16" fmla="*/ 256506 w 486688"/>
              <a:gd name="connsiteY16" fmla="*/ 436573 h 486745"/>
              <a:gd name="connsiteX17" fmla="*/ 255988 w 486688"/>
              <a:gd name="connsiteY17" fmla="*/ 423324 h 486745"/>
              <a:gd name="connsiteX18" fmla="*/ 249939 w 486688"/>
              <a:gd name="connsiteY18" fmla="*/ 434960 h 486745"/>
              <a:gd name="connsiteX19" fmla="*/ 252359 w 486688"/>
              <a:gd name="connsiteY19" fmla="*/ 438359 h 486745"/>
              <a:gd name="connsiteX20" fmla="*/ 244179 w 486688"/>
              <a:gd name="connsiteY20" fmla="*/ 438416 h 486745"/>
              <a:gd name="connsiteX21" fmla="*/ 246195 w 486688"/>
              <a:gd name="connsiteY21" fmla="*/ 435997 h 486745"/>
              <a:gd name="connsiteX22" fmla="*/ 246541 w 486688"/>
              <a:gd name="connsiteY22" fmla="*/ 425455 h 486745"/>
              <a:gd name="connsiteX23" fmla="*/ 245734 w 486688"/>
              <a:gd name="connsiteY23" fmla="*/ 423612 h 486745"/>
              <a:gd name="connsiteX24" fmla="*/ 244409 w 486688"/>
              <a:gd name="connsiteY24" fmla="*/ 422575 h 486745"/>
              <a:gd name="connsiteX25" fmla="*/ 243891 w 486688"/>
              <a:gd name="connsiteY25" fmla="*/ 422230 h 486745"/>
              <a:gd name="connsiteX26" fmla="*/ 269524 w 486688"/>
              <a:gd name="connsiteY26" fmla="*/ 419349 h 486745"/>
              <a:gd name="connsiteX27" fmla="*/ 271943 w 486688"/>
              <a:gd name="connsiteY27" fmla="*/ 435823 h 486745"/>
              <a:gd name="connsiteX28" fmla="*/ 273614 w 486688"/>
              <a:gd name="connsiteY28" fmla="*/ 437206 h 486745"/>
              <a:gd name="connsiteX29" fmla="*/ 265319 w 486688"/>
              <a:gd name="connsiteY29" fmla="*/ 437782 h 486745"/>
              <a:gd name="connsiteX30" fmla="*/ 267047 w 486688"/>
              <a:gd name="connsiteY30" fmla="*/ 428162 h 486745"/>
              <a:gd name="connsiteX31" fmla="*/ 264973 w 486688"/>
              <a:gd name="connsiteY31" fmla="*/ 422344 h 486745"/>
              <a:gd name="connsiteX32" fmla="*/ 263879 w 486688"/>
              <a:gd name="connsiteY32" fmla="*/ 421596 h 486745"/>
              <a:gd name="connsiteX33" fmla="*/ 199766 w 486688"/>
              <a:gd name="connsiteY33" fmla="*/ 419255 h 486745"/>
              <a:gd name="connsiteX34" fmla="*/ 195389 w 486688"/>
              <a:gd name="connsiteY34" fmla="*/ 423208 h 486745"/>
              <a:gd name="connsiteX35" fmla="*/ 203107 w 486688"/>
              <a:gd name="connsiteY35" fmla="*/ 424936 h 486745"/>
              <a:gd name="connsiteX36" fmla="*/ 199766 w 486688"/>
              <a:gd name="connsiteY36" fmla="*/ 419255 h 486745"/>
              <a:gd name="connsiteX37" fmla="*/ 199291 w 486688"/>
              <a:gd name="connsiteY37" fmla="*/ 418096 h 486745"/>
              <a:gd name="connsiteX38" fmla="*/ 205642 w 486688"/>
              <a:gd name="connsiteY38" fmla="*/ 426665 h 486745"/>
              <a:gd name="connsiteX39" fmla="*/ 194179 w 486688"/>
              <a:gd name="connsiteY39" fmla="*/ 424706 h 486745"/>
              <a:gd name="connsiteX40" fmla="*/ 196886 w 486688"/>
              <a:gd name="connsiteY40" fmla="*/ 432828 h 486745"/>
              <a:gd name="connsiteX41" fmla="*/ 201212 w 486688"/>
              <a:gd name="connsiteY41" fmla="*/ 433108 h 486745"/>
              <a:gd name="connsiteX42" fmla="*/ 195921 w 486688"/>
              <a:gd name="connsiteY42" fmla="*/ 436342 h 486745"/>
              <a:gd name="connsiteX43" fmla="*/ 190953 w 486688"/>
              <a:gd name="connsiteY43" fmla="*/ 426031 h 486745"/>
              <a:gd name="connsiteX44" fmla="*/ 199291 w 486688"/>
              <a:gd name="connsiteY44" fmla="*/ 418096 h 486745"/>
              <a:gd name="connsiteX45" fmla="*/ 283241 w 486688"/>
              <a:gd name="connsiteY45" fmla="*/ 416627 h 486745"/>
              <a:gd name="connsiteX46" fmla="*/ 289455 w 486688"/>
              <a:gd name="connsiteY46" fmla="*/ 421135 h 486745"/>
              <a:gd name="connsiteX47" fmla="*/ 287899 w 486688"/>
              <a:gd name="connsiteY47" fmla="*/ 421653 h 486745"/>
              <a:gd name="connsiteX48" fmla="*/ 283118 w 486688"/>
              <a:gd name="connsiteY48" fmla="*/ 418139 h 486745"/>
              <a:gd name="connsiteX49" fmla="*/ 284558 w 486688"/>
              <a:gd name="connsiteY49" fmla="*/ 431618 h 486745"/>
              <a:gd name="connsiteX50" fmla="*/ 290549 w 486688"/>
              <a:gd name="connsiteY50" fmla="*/ 427010 h 486745"/>
              <a:gd name="connsiteX51" fmla="*/ 276552 w 486688"/>
              <a:gd name="connsiteY51" fmla="*/ 427413 h 486745"/>
              <a:gd name="connsiteX52" fmla="*/ 283241 w 486688"/>
              <a:gd name="connsiteY52" fmla="*/ 416627 h 486745"/>
              <a:gd name="connsiteX53" fmla="*/ 229892 w 486688"/>
              <a:gd name="connsiteY53" fmla="*/ 411515 h 486745"/>
              <a:gd name="connsiteX54" fmla="*/ 230296 w 486688"/>
              <a:gd name="connsiteY54" fmla="*/ 423669 h 486745"/>
              <a:gd name="connsiteX55" fmla="*/ 239743 w 486688"/>
              <a:gd name="connsiteY55" fmla="*/ 424015 h 486745"/>
              <a:gd name="connsiteX56" fmla="*/ 240376 w 486688"/>
              <a:gd name="connsiteY56" fmla="*/ 435766 h 486745"/>
              <a:gd name="connsiteX57" fmla="*/ 241010 w 486688"/>
              <a:gd name="connsiteY57" fmla="*/ 437264 h 486745"/>
              <a:gd name="connsiteX58" fmla="*/ 242623 w 486688"/>
              <a:gd name="connsiteY58" fmla="*/ 438704 h 486745"/>
              <a:gd name="connsiteX59" fmla="*/ 234155 w 486688"/>
              <a:gd name="connsiteY59" fmla="*/ 438704 h 486745"/>
              <a:gd name="connsiteX60" fmla="*/ 236862 w 486688"/>
              <a:gd name="connsiteY60" fmla="*/ 427356 h 486745"/>
              <a:gd name="connsiteX61" fmla="*/ 230238 w 486688"/>
              <a:gd name="connsiteY61" fmla="*/ 425397 h 486745"/>
              <a:gd name="connsiteX62" fmla="*/ 232427 w 486688"/>
              <a:gd name="connsiteY62" fmla="*/ 438416 h 486745"/>
              <a:gd name="connsiteX63" fmla="*/ 232888 w 486688"/>
              <a:gd name="connsiteY63" fmla="*/ 438704 h 486745"/>
              <a:gd name="connsiteX64" fmla="*/ 224305 w 486688"/>
              <a:gd name="connsiteY64" fmla="*/ 438704 h 486745"/>
              <a:gd name="connsiteX65" fmla="*/ 224766 w 486688"/>
              <a:gd name="connsiteY65" fmla="*/ 438358 h 486745"/>
              <a:gd name="connsiteX66" fmla="*/ 226552 w 486688"/>
              <a:gd name="connsiteY66" fmla="*/ 436284 h 486745"/>
              <a:gd name="connsiteX67" fmla="*/ 225630 w 486688"/>
              <a:gd name="connsiteY67" fmla="*/ 414453 h 486745"/>
              <a:gd name="connsiteX68" fmla="*/ 225227 w 486688"/>
              <a:gd name="connsiteY68" fmla="*/ 414107 h 486745"/>
              <a:gd name="connsiteX69" fmla="*/ 224305 w 486688"/>
              <a:gd name="connsiteY69" fmla="*/ 413473 h 486745"/>
              <a:gd name="connsiteX70" fmla="*/ 189167 w 486688"/>
              <a:gd name="connsiteY70" fmla="*/ 411285 h 486745"/>
              <a:gd name="connsiteX71" fmla="*/ 187612 w 486688"/>
              <a:gd name="connsiteY71" fmla="*/ 416239 h 486745"/>
              <a:gd name="connsiteX72" fmla="*/ 190953 w 486688"/>
              <a:gd name="connsiteY72" fmla="*/ 418197 h 486745"/>
              <a:gd name="connsiteX73" fmla="*/ 186863 w 486688"/>
              <a:gd name="connsiteY73" fmla="*/ 418313 h 486745"/>
              <a:gd name="connsiteX74" fmla="*/ 183177 w 486688"/>
              <a:gd name="connsiteY74" fmla="*/ 431158 h 486745"/>
              <a:gd name="connsiteX75" fmla="*/ 186690 w 486688"/>
              <a:gd name="connsiteY75" fmla="*/ 431331 h 486745"/>
              <a:gd name="connsiteX76" fmla="*/ 180700 w 486688"/>
              <a:gd name="connsiteY76" fmla="*/ 433001 h 486745"/>
              <a:gd name="connsiteX77" fmla="*/ 183522 w 486688"/>
              <a:gd name="connsiteY77" fmla="*/ 417679 h 486745"/>
              <a:gd name="connsiteX78" fmla="*/ 181448 w 486688"/>
              <a:gd name="connsiteY78" fmla="*/ 415548 h 486745"/>
              <a:gd name="connsiteX79" fmla="*/ 189167 w 486688"/>
              <a:gd name="connsiteY79" fmla="*/ 411285 h 486745"/>
              <a:gd name="connsiteX80" fmla="*/ 265722 w 486688"/>
              <a:gd name="connsiteY80" fmla="*/ 410939 h 486745"/>
              <a:gd name="connsiteX81" fmla="*/ 268833 w 486688"/>
              <a:gd name="connsiteY81" fmla="*/ 411688 h 486745"/>
              <a:gd name="connsiteX82" fmla="*/ 265895 w 486688"/>
              <a:gd name="connsiteY82" fmla="*/ 413934 h 486745"/>
              <a:gd name="connsiteX83" fmla="*/ 164111 w 486688"/>
              <a:gd name="connsiteY83" fmla="*/ 406043 h 486745"/>
              <a:gd name="connsiteX84" fmla="*/ 171369 w 486688"/>
              <a:gd name="connsiteY84" fmla="*/ 409326 h 486745"/>
              <a:gd name="connsiteX85" fmla="*/ 168661 w 486688"/>
              <a:gd name="connsiteY85" fmla="*/ 410306 h 486745"/>
              <a:gd name="connsiteX86" fmla="*/ 168604 w 486688"/>
              <a:gd name="connsiteY86" fmla="*/ 421365 h 486745"/>
              <a:gd name="connsiteX87" fmla="*/ 173615 w 486688"/>
              <a:gd name="connsiteY87" fmla="*/ 416930 h 486745"/>
              <a:gd name="connsiteX88" fmla="*/ 176322 w 486688"/>
              <a:gd name="connsiteY88" fmla="*/ 411630 h 486745"/>
              <a:gd name="connsiteX89" fmla="*/ 180643 w 486688"/>
              <a:gd name="connsiteY89" fmla="*/ 414165 h 486745"/>
              <a:gd name="connsiteX90" fmla="*/ 169180 w 486688"/>
              <a:gd name="connsiteY90" fmla="*/ 423670 h 486745"/>
              <a:gd name="connsiteX91" fmla="*/ 155355 w 486688"/>
              <a:gd name="connsiteY91" fmla="*/ 430351 h 486745"/>
              <a:gd name="connsiteX92" fmla="*/ 165032 w 486688"/>
              <a:gd name="connsiteY92" fmla="*/ 425052 h 486745"/>
              <a:gd name="connsiteX93" fmla="*/ 164111 w 486688"/>
              <a:gd name="connsiteY93" fmla="*/ 406043 h 486745"/>
              <a:gd name="connsiteX94" fmla="*/ 147334 w 486688"/>
              <a:gd name="connsiteY94" fmla="*/ 394500 h 486745"/>
              <a:gd name="connsiteX95" fmla="*/ 138592 w 486688"/>
              <a:gd name="connsiteY95" fmla="*/ 400801 h 486745"/>
              <a:gd name="connsiteX96" fmla="*/ 149249 w 486688"/>
              <a:gd name="connsiteY96" fmla="*/ 402586 h 486745"/>
              <a:gd name="connsiteX97" fmla="*/ 147334 w 486688"/>
              <a:gd name="connsiteY97" fmla="*/ 394500 h 486745"/>
              <a:gd name="connsiteX98" fmla="*/ 161173 w 486688"/>
              <a:gd name="connsiteY98" fmla="*/ 394177 h 486745"/>
              <a:gd name="connsiteX99" fmla="*/ 165320 w 486688"/>
              <a:gd name="connsiteY99" fmla="*/ 395156 h 486745"/>
              <a:gd name="connsiteX100" fmla="*/ 166876 w 486688"/>
              <a:gd name="connsiteY100" fmla="*/ 396020 h 486745"/>
              <a:gd name="connsiteX101" fmla="*/ 155355 w 486688"/>
              <a:gd name="connsiteY101" fmla="*/ 413359 h 486745"/>
              <a:gd name="connsiteX102" fmla="*/ 154491 w 486688"/>
              <a:gd name="connsiteY102" fmla="*/ 419407 h 486745"/>
              <a:gd name="connsiteX103" fmla="*/ 147809 w 486688"/>
              <a:gd name="connsiteY103" fmla="*/ 414799 h 486745"/>
              <a:gd name="connsiteX104" fmla="*/ 148155 w 486688"/>
              <a:gd name="connsiteY104" fmla="*/ 414741 h 486745"/>
              <a:gd name="connsiteX105" fmla="*/ 152417 w 486688"/>
              <a:gd name="connsiteY105" fmla="*/ 411803 h 486745"/>
              <a:gd name="connsiteX106" fmla="*/ 162037 w 486688"/>
              <a:gd name="connsiteY106" fmla="*/ 397115 h 486745"/>
              <a:gd name="connsiteX107" fmla="*/ 146592 w 486688"/>
              <a:gd name="connsiteY107" fmla="*/ 392988 h 486745"/>
              <a:gd name="connsiteX108" fmla="*/ 151899 w 486688"/>
              <a:gd name="connsiteY108" fmla="*/ 403681 h 486745"/>
              <a:gd name="connsiteX109" fmla="*/ 135367 w 486688"/>
              <a:gd name="connsiteY109" fmla="*/ 399015 h 486745"/>
              <a:gd name="connsiteX110" fmla="*/ 146592 w 486688"/>
              <a:gd name="connsiteY110" fmla="*/ 392988 h 486745"/>
              <a:gd name="connsiteX111" fmla="*/ 330525 w 486688"/>
              <a:gd name="connsiteY111" fmla="*/ 388186 h 486745"/>
              <a:gd name="connsiteX112" fmla="*/ 334903 w 486688"/>
              <a:gd name="connsiteY112" fmla="*/ 403508 h 486745"/>
              <a:gd name="connsiteX113" fmla="*/ 331216 w 486688"/>
              <a:gd name="connsiteY113" fmla="*/ 418312 h 486745"/>
              <a:gd name="connsiteX114" fmla="*/ 313359 w 486688"/>
              <a:gd name="connsiteY114" fmla="*/ 405525 h 486745"/>
              <a:gd name="connsiteX115" fmla="*/ 307311 w 486688"/>
              <a:gd name="connsiteY115" fmla="*/ 401608 h 486745"/>
              <a:gd name="connsiteX116" fmla="*/ 316988 w 486688"/>
              <a:gd name="connsiteY116" fmla="*/ 396884 h 486745"/>
              <a:gd name="connsiteX117" fmla="*/ 320156 w 486688"/>
              <a:gd name="connsiteY117" fmla="*/ 409845 h 486745"/>
              <a:gd name="connsiteX118" fmla="*/ 331907 w 486688"/>
              <a:gd name="connsiteY118" fmla="*/ 415663 h 486745"/>
              <a:gd name="connsiteX119" fmla="*/ 328451 w 486688"/>
              <a:gd name="connsiteY119" fmla="*/ 395962 h 486745"/>
              <a:gd name="connsiteX120" fmla="*/ 326378 w 486688"/>
              <a:gd name="connsiteY120" fmla="*/ 393255 h 486745"/>
              <a:gd name="connsiteX121" fmla="*/ 322806 w 486688"/>
              <a:gd name="connsiteY121" fmla="*/ 392506 h 486745"/>
              <a:gd name="connsiteX122" fmla="*/ 344891 w 486688"/>
              <a:gd name="connsiteY122" fmla="*/ 386328 h 486745"/>
              <a:gd name="connsiteX123" fmla="*/ 350341 w 486688"/>
              <a:gd name="connsiteY123" fmla="*/ 389454 h 486745"/>
              <a:gd name="connsiteX124" fmla="*/ 358348 w 486688"/>
              <a:gd name="connsiteY124" fmla="*/ 398785 h 486745"/>
              <a:gd name="connsiteX125" fmla="*/ 351032 w 486688"/>
              <a:gd name="connsiteY125" fmla="*/ 402760 h 486745"/>
              <a:gd name="connsiteX126" fmla="*/ 349765 w 486688"/>
              <a:gd name="connsiteY126" fmla="*/ 394868 h 486745"/>
              <a:gd name="connsiteX127" fmla="*/ 343544 w 486688"/>
              <a:gd name="connsiteY127" fmla="*/ 390030 h 486745"/>
              <a:gd name="connsiteX128" fmla="*/ 348037 w 486688"/>
              <a:gd name="connsiteY128" fmla="*/ 403566 h 486745"/>
              <a:gd name="connsiteX129" fmla="*/ 348555 w 486688"/>
              <a:gd name="connsiteY129" fmla="*/ 403739 h 486745"/>
              <a:gd name="connsiteX130" fmla="*/ 349996 w 486688"/>
              <a:gd name="connsiteY130" fmla="*/ 404257 h 486745"/>
              <a:gd name="connsiteX131" fmla="*/ 342680 w 486688"/>
              <a:gd name="connsiteY131" fmla="*/ 408232 h 486745"/>
              <a:gd name="connsiteX132" fmla="*/ 341125 w 486688"/>
              <a:gd name="connsiteY132" fmla="*/ 400110 h 486745"/>
              <a:gd name="connsiteX133" fmla="*/ 339166 w 486688"/>
              <a:gd name="connsiteY133" fmla="*/ 396481 h 486745"/>
              <a:gd name="connsiteX134" fmla="*/ 335422 w 486688"/>
              <a:gd name="connsiteY134" fmla="*/ 393947 h 486745"/>
              <a:gd name="connsiteX135" fmla="*/ 338417 w 486688"/>
              <a:gd name="connsiteY135" fmla="*/ 390030 h 486745"/>
              <a:gd name="connsiteX136" fmla="*/ 340952 w 486688"/>
              <a:gd name="connsiteY136" fmla="*/ 392103 h 486745"/>
              <a:gd name="connsiteX137" fmla="*/ 344891 w 486688"/>
              <a:gd name="connsiteY137" fmla="*/ 386328 h 486745"/>
              <a:gd name="connsiteX138" fmla="*/ 357023 w 486688"/>
              <a:gd name="connsiteY138" fmla="*/ 377875 h 486745"/>
              <a:gd name="connsiteX139" fmla="*/ 366873 w 486688"/>
              <a:gd name="connsiteY139" fmla="*/ 390432 h 486745"/>
              <a:gd name="connsiteX140" fmla="*/ 367392 w 486688"/>
              <a:gd name="connsiteY140" fmla="*/ 390663 h 486745"/>
              <a:gd name="connsiteX141" fmla="*/ 367910 w 486688"/>
              <a:gd name="connsiteY141" fmla="*/ 390893 h 486745"/>
              <a:gd name="connsiteX142" fmla="*/ 368544 w 486688"/>
              <a:gd name="connsiteY142" fmla="*/ 391066 h 486745"/>
              <a:gd name="connsiteX143" fmla="*/ 369062 w 486688"/>
              <a:gd name="connsiteY143" fmla="*/ 391297 h 486745"/>
              <a:gd name="connsiteX144" fmla="*/ 362092 w 486688"/>
              <a:gd name="connsiteY144" fmla="*/ 395271 h 486745"/>
              <a:gd name="connsiteX145" fmla="*/ 360998 w 486688"/>
              <a:gd name="connsiteY145" fmla="*/ 389165 h 486745"/>
              <a:gd name="connsiteX146" fmla="*/ 356793 w 486688"/>
              <a:gd name="connsiteY146" fmla="*/ 382886 h 486745"/>
              <a:gd name="connsiteX147" fmla="*/ 353567 w 486688"/>
              <a:gd name="connsiteY147" fmla="*/ 382714 h 486745"/>
              <a:gd name="connsiteX148" fmla="*/ 357023 w 486688"/>
              <a:gd name="connsiteY148" fmla="*/ 377875 h 486745"/>
              <a:gd name="connsiteX149" fmla="*/ 138074 w 486688"/>
              <a:gd name="connsiteY149" fmla="*/ 373036 h 486745"/>
              <a:gd name="connsiteX150" fmla="*/ 129146 w 486688"/>
              <a:gd name="connsiteY150" fmla="*/ 382771 h 486745"/>
              <a:gd name="connsiteX151" fmla="*/ 141991 w 486688"/>
              <a:gd name="connsiteY151" fmla="*/ 385997 h 486745"/>
              <a:gd name="connsiteX152" fmla="*/ 138074 w 486688"/>
              <a:gd name="connsiteY152" fmla="*/ 373036 h 486745"/>
              <a:gd name="connsiteX153" fmla="*/ 350456 w 486688"/>
              <a:gd name="connsiteY153" fmla="*/ 371423 h 486745"/>
              <a:gd name="connsiteX154" fmla="*/ 351090 w 486688"/>
              <a:gd name="connsiteY154" fmla="*/ 374706 h 486745"/>
              <a:gd name="connsiteX155" fmla="*/ 350456 w 486688"/>
              <a:gd name="connsiteY155" fmla="*/ 371423 h 486745"/>
              <a:gd name="connsiteX156" fmla="*/ 133120 w 486688"/>
              <a:gd name="connsiteY156" fmla="*/ 367449 h 486745"/>
              <a:gd name="connsiteX157" fmla="*/ 146888 w 486688"/>
              <a:gd name="connsiteY157" fmla="*/ 384615 h 486745"/>
              <a:gd name="connsiteX158" fmla="*/ 137556 w 486688"/>
              <a:gd name="connsiteY158" fmla="*/ 390375 h 486745"/>
              <a:gd name="connsiteX159" fmla="*/ 127303 w 486688"/>
              <a:gd name="connsiteY159" fmla="*/ 383923 h 486745"/>
              <a:gd name="connsiteX160" fmla="*/ 121715 w 486688"/>
              <a:gd name="connsiteY160" fmla="*/ 395790 h 486745"/>
              <a:gd name="connsiteX161" fmla="*/ 114630 w 486688"/>
              <a:gd name="connsiteY161" fmla="*/ 389396 h 486745"/>
              <a:gd name="connsiteX162" fmla="*/ 118028 w 486688"/>
              <a:gd name="connsiteY162" fmla="*/ 390548 h 486745"/>
              <a:gd name="connsiteX163" fmla="*/ 133120 w 486688"/>
              <a:gd name="connsiteY163" fmla="*/ 367449 h 486745"/>
              <a:gd name="connsiteX164" fmla="*/ 379370 w 486688"/>
              <a:gd name="connsiteY164" fmla="*/ 362259 h 486745"/>
              <a:gd name="connsiteX165" fmla="*/ 379514 w 486688"/>
              <a:gd name="connsiteY165" fmla="*/ 363296 h 486745"/>
              <a:gd name="connsiteX166" fmla="*/ 379257 w 486688"/>
              <a:gd name="connsiteY166" fmla="*/ 363532 h 486745"/>
              <a:gd name="connsiteX167" fmla="*/ 375686 w 486688"/>
              <a:gd name="connsiteY167" fmla="*/ 361343 h 486745"/>
              <a:gd name="connsiteX168" fmla="*/ 380237 w 486688"/>
              <a:gd name="connsiteY168" fmla="*/ 381043 h 486745"/>
              <a:gd name="connsiteX169" fmla="*/ 361516 w 486688"/>
              <a:gd name="connsiteY169" fmla="*/ 373440 h 486745"/>
              <a:gd name="connsiteX170" fmla="*/ 363935 w 486688"/>
              <a:gd name="connsiteY170" fmla="*/ 370905 h 486745"/>
              <a:gd name="connsiteX171" fmla="*/ 367449 w 486688"/>
              <a:gd name="connsiteY171" fmla="*/ 368313 h 486745"/>
              <a:gd name="connsiteX172" fmla="*/ 377126 w 486688"/>
              <a:gd name="connsiteY172" fmla="*/ 375974 h 486745"/>
              <a:gd name="connsiteX173" fmla="*/ 373958 w 486688"/>
              <a:gd name="connsiteY173" fmla="*/ 365318 h 486745"/>
              <a:gd name="connsiteX174" fmla="*/ 371193 w 486688"/>
              <a:gd name="connsiteY174" fmla="*/ 365087 h 486745"/>
              <a:gd name="connsiteX175" fmla="*/ 375686 w 486688"/>
              <a:gd name="connsiteY175" fmla="*/ 361343 h 486745"/>
              <a:gd name="connsiteX176" fmla="*/ 388762 w 486688"/>
              <a:gd name="connsiteY176" fmla="*/ 356332 h 486745"/>
              <a:gd name="connsiteX177" fmla="*/ 380755 w 486688"/>
              <a:gd name="connsiteY177" fmla="*/ 365030 h 486745"/>
              <a:gd name="connsiteX178" fmla="*/ 391238 w 486688"/>
              <a:gd name="connsiteY178" fmla="*/ 359788 h 486745"/>
              <a:gd name="connsiteX179" fmla="*/ 380236 w 486688"/>
              <a:gd name="connsiteY179" fmla="*/ 368486 h 486745"/>
              <a:gd name="connsiteX180" fmla="*/ 379514 w 486688"/>
              <a:gd name="connsiteY180" fmla="*/ 363296 h 486745"/>
              <a:gd name="connsiteX181" fmla="*/ 385536 w 486688"/>
              <a:gd name="connsiteY181" fmla="*/ 357772 h 486745"/>
              <a:gd name="connsiteX182" fmla="*/ 379805 w 486688"/>
              <a:gd name="connsiteY182" fmla="*/ 357325 h 486745"/>
              <a:gd name="connsiteX183" fmla="*/ 379370 w 486688"/>
              <a:gd name="connsiteY183" fmla="*/ 362259 h 486745"/>
              <a:gd name="connsiteX184" fmla="*/ 378624 w 486688"/>
              <a:gd name="connsiteY184" fmla="*/ 356900 h 486745"/>
              <a:gd name="connsiteX185" fmla="*/ 388762 w 486688"/>
              <a:gd name="connsiteY185" fmla="*/ 356332 h 486745"/>
              <a:gd name="connsiteX186" fmla="*/ 97521 w 486688"/>
              <a:gd name="connsiteY186" fmla="*/ 350917 h 486745"/>
              <a:gd name="connsiteX187" fmla="*/ 101611 w 486688"/>
              <a:gd name="connsiteY187" fmla="*/ 353740 h 486745"/>
              <a:gd name="connsiteX188" fmla="*/ 100920 w 486688"/>
              <a:gd name="connsiteY188" fmla="*/ 356274 h 486745"/>
              <a:gd name="connsiteX189" fmla="*/ 100804 w 486688"/>
              <a:gd name="connsiteY189" fmla="*/ 356562 h 486745"/>
              <a:gd name="connsiteX190" fmla="*/ 105989 w 486688"/>
              <a:gd name="connsiteY190" fmla="*/ 360018 h 486745"/>
              <a:gd name="connsiteX191" fmla="*/ 103569 w 486688"/>
              <a:gd name="connsiteY191" fmla="*/ 366355 h 486745"/>
              <a:gd name="connsiteX192" fmla="*/ 96311 w 486688"/>
              <a:gd name="connsiteY192" fmla="*/ 371712 h 486745"/>
              <a:gd name="connsiteX193" fmla="*/ 95505 w 486688"/>
              <a:gd name="connsiteY193" fmla="*/ 373152 h 486745"/>
              <a:gd name="connsiteX194" fmla="*/ 94871 w 486688"/>
              <a:gd name="connsiteY194" fmla="*/ 374822 h 486745"/>
              <a:gd name="connsiteX195" fmla="*/ 94641 w 486688"/>
              <a:gd name="connsiteY195" fmla="*/ 375398 h 486745"/>
              <a:gd name="connsiteX196" fmla="*/ 90378 w 486688"/>
              <a:gd name="connsiteY196" fmla="*/ 368486 h 486745"/>
              <a:gd name="connsiteX197" fmla="*/ 92279 w 486688"/>
              <a:gd name="connsiteY197" fmla="*/ 368947 h 486745"/>
              <a:gd name="connsiteX198" fmla="*/ 98673 w 486688"/>
              <a:gd name="connsiteY198" fmla="*/ 365721 h 486745"/>
              <a:gd name="connsiteX199" fmla="*/ 101957 w 486688"/>
              <a:gd name="connsiteY199" fmla="*/ 358981 h 486745"/>
              <a:gd name="connsiteX200" fmla="*/ 90148 w 486688"/>
              <a:gd name="connsiteY200" fmla="*/ 363532 h 486745"/>
              <a:gd name="connsiteX201" fmla="*/ 89514 w 486688"/>
              <a:gd name="connsiteY201" fmla="*/ 367161 h 486745"/>
              <a:gd name="connsiteX202" fmla="*/ 84618 w 486688"/>
              <a:gd name="connsiteY202" fmla="*/ 360076 h 486745"/>
              <a:gd name="connsiteX203" fmla="*/ 92970 w 486688"/>
              <a:gd name="connsiteY203" fmla="*/ 357253 h 486745"/>
              <a:gd name="connsiteX204" fmla="*/ 96542 w 486688"/>
              <a:gd name="connsiteY204" fmla="*/ 354488 h 486745"/>
              <a:gd name="connsiteX205" fmla="*/ 97521 w 486688"/>
              <a:gd name="connsiteY205" fmla="*/ 350917 h 486745"/>
              <a:gd name="connsiteX206" fmla="*/ 82610 w 486688"/>
              <a:gd name="connsiteY206" fmla="*/ 344473 h 486745"/>
              <a:gd name="connsiteX207" fmla="*/ 78628 w 486688"/>
              <a:gd name="connsiteY207" fmla="*/ 347922 h 486745"/>
              <a:gd name="connsiteX208" fmla="*/ 82891 w 486688"/>
              <a:gd name="connsiteY208" fmla="*/ 351147 h 486745"/>
              <a:gd name="connsiteX209" fmla="*/ 87845 w 486688"/>
              <a:gd name="connsiteY209" fmla="*/ 347461 h 486745"/>
              <a:gd name="connsiteX210" fmla="*/ 82610 w 486688"/>
              <a:gd name="connsiteY210" fmla="*/ 344473 h 486745"/>
              <a:gd name="connsiteX211" fmla="*/ 391527 w 486688"/>
              <a:gd name="connsiteY211" fmla="*/ 340663 h 486745"/>
              <a:gd name="connsiteX212" fmla="*/ 395214 w 486688"/>
              <a:gd name="connsiteY212" fmla="*/ 340893 h 486745"/>
              <a:gd name="connsiteX213" fmla="*/ 392161 w 486688"/>
              <a:gd name="connsiteY213" fmla="*/ 344465 h 486745"/>
              <a:gd name="connsiteX214" fmla="*/ 396539 w 486688"/>
              <a:gd name="connsiteY214" fmla="*/ 350916 h 486745"/>
              <a:gd name="connsiteX215" fmla="*/ 403739 w 486688"/>
              <a:gd name="connsiteY215" fmla="*/ 352817 h 486745"/>
              <a:gd name="connsiteX216" fmla="*/ 399015 w 486688"/>
              <a:gd name="connsiteY216" fmla="*/ 359960 h 486745"/>
              <a:gd name="connsiteX217" fmla="*/ 398439 w 486688"/>
              <a:gd name="connsiteY217" fmla="*/ 358117 h 486745"/>
              <a:gd name="connsiteX218" fmla="*/ 390951 w 486688"/>
              <a:gd name="connsiteY218" fmla="*/ 350168 h 486745"/>
              <a:gd name="connsiteX219" fmla="*/ 386458 w 486688"/>
              <a:gd name="connsiteY219" fmla="*/ 350168 h 486745"/>
              <a:gd name="connsiteX220" fmla="*/ 388013 w 486688"/>
              <a:gd name="connsiteY220" fmla="*/ 344695 h 486745"/>
              <a:gd name="connsiteX221" fmla="*/ 390951 w 486688"/>
              <a:gd name="connsiteY221" fmla="*/ 345617 h 486745"/>
              <a:gd name="connsiteX222" fmla="*/ 391527 w 486688"/>
              <a:gd name="connsiteY222" fmla="*/ 340663 h 486745"/>
              <a:gd name="connsiteX223" fmla="*/ 90580 w 486688"/>
              <a:gd name="connsiteY223" fmla="*/ 338726 h 486745"/>
              <a:gd name="connsiteX224" fmla="*/ 95391 w 486688"/>
              <a:gd name="connsiteY224" fmla="*/ 345214 h 486745"/>
              <a:gd name="connsiteX225" fmla="*/ 91416 w 486688"/>
              <a:gd name="connsiteY225" fmla="*/ 350744 h 486745"/>
              <a:gd name="connsiteX226" fmla="*/ 85310 w 486688"/>
              <a:gd name="connsiteY226" fmla="*/ 355122 h 486745"/>
              <a:gd name="connsiteX227" fmla="*/ 87096 w 486688"/>
              <a:gd name="connsiteY227" fmla="*/ 357599 h 486745"/>
              <a:gd name="connsiteX228" fmla="*/ 81739 w 486688"/>
              <a:gd name="connsiteY228" fmla="*/ 352933 h 486745"/>
              <a:gd name="connsiteX229" fmla="*/ 76842 w 486688"/>
              <a:gd name="connsiteY229" fmla="*/ 347173 h 486745"/>
              <a:gd name="connsiteX230" fmla="*/ 83294 w 486688"/>
              <a:gd name="connsiteY230" fmla="*/ 343256 h 486745"/>
              <a:gd name="connsiteX231" fmla="*/ 90667 w 486688"/>
              <a:gd name="connsiteY231" fmla="*/ 347000 h 486745"/>
              <a:gd name="connsiteX232" fmla="*/ 92050 w 486688"/>
              <a:gd name="connsiteY232" fmla="*/ 341643 h 486745"/>
              <a:gd name="connsiteX233" fmla="*/ 86116 w 486688"/>
              <a:gd name="connsiteY233" fmla="*/ 341355 h 486745"/>
              <a:gd name="connsiteX234" fmla="*/ 90580 w 486688"/>
              <a:gd name="connsiteY234" fmla="*/ 338726 h 486745"/>
              <a:gd name="connsiteX235" fmla="*/ 412782 w 486688"/>
              <a:gd name="connsiteY235" fmla="*/ 333405 h 486745"/>
              <a:gd name="connsiteX236" fmla="*/ 410017 w 486688"/>
              <a:gd name="connsiteY236" fmla="*/ 346020 h 486745"/>
              <a:gd name="connsiteX237" fmla="*/ 405928 w 486688"/>
              <a:gd name="connsiteY237" fmla="*/ 341815 h 486745"/>
              <a:gd name="connsiteX238" fmla="*/ 412667 w 486688"/>
              <a:gd name="connsiteY238" fmla="*/ 337438 h 486745"/>
              <a:gd name="connsiteX239" fmla="*/ 400743 w 486688"/>
              <a:gd name="connsiteY239" fmla="*/ 338762 h 486745"/>
              <a:gd name="connsiteX240" fmla="*/ 401254 w 486688"/>
              <a:gd name="connsiteY240" fmla="*/ 335040 h 486745"/>
              <a:gd name="connsiteX241" fmla="*/ 406230 w 486688"/>
              <a:gd name="connsiteY241" fmla="*/ 334463 h 486745"/>
              <a:gd name="connsiteX242" fmla="*/ 412782 w 486688"/>
              <a:gd name="connsiteY242" fmla="*/ 333405 h 486745"/>
              <a:gd name="connsiteX243" fmla="*/ 401770 w 486688"/>
              <a:gd name="connsiteY243" fmla="*/ 331290 h 486745"/>
              <a:gd name="connsiteX244" fmla="*/ 401254 w 486688"/>
              <a:gd name="connsiteY244" fmla="*/ 335040 h 486745"/>
              <a:gd name="connsiteX245" fmla="*/ 400455 w 486688"/>
              <a:gd name="connsiteY245" fmla="*/ 335133 h 486745"/>
              <a:gd name="connsiteX246" fmla="*/ 89284 w 486688"/>
              <a:gd name="connsiteY246" fmla="*/ 327753 h 486745"/>
              <a:gd name="connsiteX247" fmla="*/ 91012 w 486688"/>
              <a:gd name="connsiteY247" fmla="*/ 329373 h 486745"/>
              <a:gd name="connsiteX248" fmla="*/ 90955 w 486688"/>
              <a:gd name="connsiteY248" fmla="*/ 331562 h 486745"/>
              <a:gd name="connsiteX249" fmla="*/ 83812 w 486688"/>
              <a:gd name="connsiteY249" fmla="*/ 331274 h 486745"/>
              <a:gd name="connsiteX250" fmla="*/ 87556 w 486688"/>
              <a:gd name="connsiteY250" fmla="*/ 330928 h 486745"/>
              <a:gd name="connsiteX251" fmla="*/ 89284 w 486688"/>
              <a:gd name="connsiteY251" fmla="*/ 327753 h 486745"/>
              <a:gd name="connsiteX252" fmla="*/ 403969 w 486688"/>
              <a:gd name="connsiteY252" fmla="*/ 326781 h 486745"/>
              <a:gd name="connsiteX253" fmla="*/ 407252 w 486688"/>
              <a:gd name="connsiteY253" fmla="*/ 331044 h 486745"/>
              <a:gd name="connsiteX254" fmla="*/ 401975 w 486688"/>
              <a:gd name="connsiteY254" fmla="*/ 330691 h 486745"/>
              <a:gd name="connsiteX255" fmla="*/ 401770 w 486688"/>
              <a:gd name="connsiteY255" fmla="*/ 331290 h 486745"/>
              <a:gd name="connsiteX256" fmla="*/ 402183 w 486688"/>
              <a:gd name="connsiteY256" fmla="*/ 328279 h 486745"/>
              <a:gd name="connsiteX257" fmla="*/ 402990 w 486688"/>
              <a:gd name="connsiteY257" fmla="*/ 327530 h 486745"/>
              <a:gd name="connsiteX258" fmla="*/ 409845 w 486688"/>
              <a:gd name="connsiteY258" fmla="*/ 314512 h 486745"/>
              <a:gd name="connsiteX259" fmla="*/ 425801 w 486688"/>
              <a:gd name="connsiteY259" fmla="*/ 322404 h 486745"/>
              <a:gd name="connsiteX260" fmla="*/ 421827 w 486688"/>
              <a:gd name="connsiteY260" fmla="*/ 329258 h 486745"/>
              <a:gd name="connsiteX261" fmla="*/ 420905 w 486688"/>
              <a:gd name="connsiteY261" fmla="*/ 327242 h 486745"/>
              <a:gd name="connsiteX262" fmla="*/ 410709 w 486688"/>
              <a:gd name="connsiteY262" fmla="*/ 319639 h 486745"/>
              <a:gd name="connsiteX263" fmla="*/ 409787 w 486688"/>
              <a:gd name="connsiteY263" fmla="*/ 319927 h 486745"/>
              <a:gd name="connsiteX264" fmla="*/ 409327 w 486688"/>
              <a:gd name="connsiteY264" fmla="*/ 320215 h 486745"/>
              <a:gd name="connsiteX265" fmla="*/ 408405 w 486688"/>
              <a:gd name="connsiteY265" fmla="*/ 320964 h 486745"/>
              <a:gd name="connsiteX266" fmla="*/ 73213 w 486688"/>
              <a:gd name="connsiteY266" fmla="*/ 311747 h 486745"/>
              <a:gd name="connsiteX267" fmla="*/ 77246 w 486688"/>
              <a:gd name="connsiteY267" fmla="*/ 315722 h 486745"/>
              <a:gd name="connsiteX268" fmla="*/ 69124 w 486688"/>
              <a:gd name="connsiteY268" fmla="*/ 320157 h 486745"/>
              <a:gd name="connsiteX269" fmla="*/ 64861 w 486688"/>
              <a:gd name="connsiteY269" fmla="*/ 322173 h 486745"/>
              <a:gd name="connsiteX270" fmla="*/ 62730 w 486688"/>
              <a:gd name="connsiteY270" fmla="*/ 325687 h 486745"/>
              <a:gd name="connsiteX271" fmla="*/ 59331 w 486688"/>
              <a:gd name="connsiteY271" fmla="*/ 318141 h 486745"/>
              <a:gd name="connsiteX272" fmla="*/ 67511 w 486688"/>
              <a:gd name="connsiteY272" fmla="*/ 317104 h 486745"/>
              <a:gd name="connsiteX273" fmla="*/ 71773 w 486688"/>
              <a:gd name="connsiteY273" fmla="*/ 315030 h 486745"/>
              <a:gd name="connsiteX274" fmla="*/ 73213 w 486688"/>
              <a:gd name="connsiteY274" fmla="*/ 311747 h 486745"/>
              <a:gd name="connsiteX275" fmla="*/ 84330 w 486688"/>
              <a:gd name="connsiteY275" fmla="*/ 310306 h 486745"/>
              <a:gd name="connsiteX276" fmla="*/ 84791 w 486688"/>
              <a:gd name="connsiteY276" fmla="*/ 313359 h 486745"/>
              <a:gd name="connsiteX277" fmla="*/ 81277 w 486688"/>
              <a:gd name="connsiteY277" fmla="*/ 313475 h 486745"/>
              <a:gd name="connsiteX278" fmla="*/ 84330 w 486688"/>
              <a:gd name="connsiteY278" fmla="*/ 310306 h 486745"/>
              <a:gd name="connsiteX279" fmla="*/ 413186 w 486688"/>
              <a:gd name="connsiteY279" fmla="*/ 300111 h 486745"/>
              <a:gd name="connsiteX280" fmla="*/ 417737 w 486688"/>
              <a:gd name="connsiteY280" fmla="*/ 302761 h 486745"/>
              <a:gd name="connsiteX281" fmla="*/ 418485 w 486688"/>
              <a:gd name="connsiteY281" fmla="*/ 302012 h 486745"/>
              <a:gd name="connsiteX282" fmla="*/ 419177 w 486688"/>
              <a:gd name="connsiteY282" fmla="*/ 301263 h 486745"/>
              <a:gd name="connsiteX283" fmla="*/ 420790 w 486688"/>
              <a:gd name="connsiteY283" fmla="*/ 300226 h 486745"/>
              <a:gd name="connsiteX284" fmla="*/ 419580 w 486688"/>
              <a:gd name="connsiteY284" fmla="*/ 304028 h 486745"/>
              <a:gd name="connsiteX285" fmla="*/ 430236 w 486688"/>
              <a:gd name="connsiteY285" fmla="*/ 311056 h 486745"/>
              <a:gd name="connsiteX286" fmla="*/ 430812 w 486688"/>
              <a:gd name="connsiteY286" fmla="*/ 310019 h 486745"/>
              <a:gd name="connsiteX287" fmla="*/ 431043 w 486688"/>
              <a:gd name="connsiteY287" fmla="*/ 309500 h 486745"/>
              <a:gd name="connsiteX288" fmla="*/ 431677 w 486688"/>
              <a:gd name="connsiteY288" fmla="*/ 307772 h 486745"/>
              <a:gd name="connsiteX289" fmla="*/ 424073 w 486688"/>
              <a:gd name="connsiteY289" fmla="*/ 311574 h 486745"/>
              <a:gd name="connsiteX290" fmla="*/ 417794 w 486688"/>
              <a:gd name="connsiteY290" fmla="*/ 306908 h 486745"/>
              <a:gd name="connsiteX291" fmla="*/ 415490 w 486688"/>
              <a:gd name="connsiteY291" fmla="*/ 308694 h 486745"/>
              <a:gd name="connsiteX292" fmla="*/ 413186 w 486688"/>
              <a:gd name="connsiteY292" fmla="*/ 300111 h 486745"/>
              <a:gd name="connsiteX293" fmla="*/ 70448 w 486688"/>
              <a:gd name="connsiteY293" fmla="*/ 278279 h 486745"/>
              <a:gd name="connsiteX294" fmla="*/ 74710 w 486688"/>
              <a:gd name="connsiteY294" fmla="*/ 289339 h 486745"/>
              <a:gd name="connsiteX295" fmla="*/ 70966 w 486688"/>
              <a:gd name="connsiteY295" fmla="*/ 287841 h 486745"/>
              <a:gd name="connsiteX296" fmla="*/ 66531 w 486688"/>
              <a:gd name="connsiteY296" fmla="*/ 294696 h 486745"/>
              <a:gd name="connsiteX297" fmla="*/ 75344 w 486688"/>
              <a:gd name="connsiteY297" fmla="*/ 297115 h 486745"/>
              <a:gd name="connsiteX298" fmla="*/ 75805 w 486688"/>
              <a:gd name="connsiteY298" fmla="*/ 294293 h 486745"/>
              <a:gd name="connsiteX299" fmla="*/ 79318 w 486688"/>
              <a:gd name="connsiteY299" fmla="*/ 302645 h 486745"/>
              <a:gd name="connsiteX300" fmla="*/ 76611 w 486688"/>
              <a:gd name="connsiteY300" fmla="*/ 300629 h 486745"/>
              <a:gd name="connsiteX301" fmla="*/ 64918 w 486688"/>
              <a:gd name="connsiteY301" fmla="*/ 296366 h 486745"/>
              <a:gd name="connsiteX302" fmla="*/ 57602 w 486688"/>
              <a:gd name="connsiteY302" fmla="*/ 307138 h 486745"/>
              <a:gd name="connsiteX303" fmla="*/ 56796 w 486688"/>
              <a:gd name="connsiteY303" fmla="*/ 309097 h 486745"/>
              <a:gd name="connsiteX304" fmla="*/ 55932 w 486688"/>
              <a:gd name="connsiteY304" fmla="*/ 311343 h 486745"/>
              <a:gd name="connsiteX305" fmla="*/ 55644 w 486688"/>
              <a:gd name="connsiteY305" fmla="*/ 311919 h 486745"/>
              <a:gd name="connsiteX306" fmla="*/ 52245 w 486688"/>
              <a:gd name="connsiteY306" fmla="*/ 301493 h 486745"/>
              <a:gd name="connsiteX307" fmla="*/ 54895 w 486688"/>
              <a:gd name="connsiteY307" fmla="*/ 303336 h 486745"/>
              <a:gd name="connsiteX308" fmla="*/ 61174 w 486688"/>
              <a:gd name="connsiteY308" fmla="*/ 295041 h 486745"/>
              <a:gd name="connsiteX309" fmla="*/ 51669 w 486688"/>
              <a:gd name="connsiteY309" fmla="*/ 291873 h 486745"/>
              <a:gd name="connsiteX310" fmla="*/ 50229 w 486688"/>
              <a:gd name="connsiteY310" fmla="*/ 294753 h 486745"/>
              <a:gd name="connsiteX311" fmla="*/ 46888 w 486688"/>
              <a:gd name="connsiteY311" fmla="*/ 286401 h 486745"/>
              <a:gd name="connsiteX312" fmla="*/ 62786 w 486688"/>
              <a:gd name="connsiteY312" fmla="*/ 293429 h 486745"/>
              <a:gd name="connsiteX313" fmla="*/ 67279 w 486688"/>
              <a:gd name="connsiteY313" fmla="*/ 286862 h 486745"/>
              <a:gd name="connsiteX314" fmla="*/ 70448 w 486688"/>
              <a:gd name="connsiteY314" fmla="*/ 278279 h 486745"/>
              <a:gd name="connsiteX315" fmla="*/ 426549 w 486688"/>
              <a:gd name="connsiteY315" fmla="*/ 278222 h 486745"/>
              <a:gd name="connsiteX316" fmla="*/ 433289 w 486688"/>
              <a:gd name="connsiteY316" fmla="*/ 286978 h 486745"/>
              <a:gd name="connsiteX317" fmla="*/ 440720 w 486688"/>
              <a:gd name="connsiteY317" fmla="*/ 294927 h 486745"/>
              <a:gd name="connsiteX318" fmla="*/ 440720 w 486688"/>
              <a:gd name="connsiteY318" fmla="*/ 304547 h 486745"/>
              <a:gd name="connsiteX319" fmla="*/ 440605 w 486688"/>
              <a:gd name="connsiteY319" fmla="*/ 299650 h 486745"/>
              <a:gd name="connsiteX320" fmla="*/ 438012 w 486688"/>
              <a:gd name="connsiteY320" fmla="*/ 294178 h 486745"/>
              <a:gd name="connsiteX321" fmla="*/ 419061 w 486688"/>
              <a:gd name="connsiteY321" fmla="*/ 295618 h 486745"/>
              <a:gd name="connsiteX322" fmla="*/ 421941 w 486688"/>
              <a:gd name="connsiteY322" fmla="*/ 288303 h 486745"/>
              <a:gd name="connsiteX323" fmla="*/ 426665 w 486688"/>
              <a:gd name="connsiteY323" fmla="*/ 290895 h 486745"/>
              <a:gd name="connsiteX324" fmla="*/ 434095 w 486688"/>
              <a:gd name="connsiteY324" fmla="*/ 290491 h 486745"/>
              <a:gd name="connsiteX325" fmla="*/ 429890 w 486688"/>
              <a:gd name="connsiteY325" fmla="*/ 285480 h 486745"/>
              <a:gd name="connsiteX326" fmla="*/ 424648 w 486688"/>
              <a:gd name="connsiteY326" fmla="*/ 283061 h 486745"/>
              <a:gd name="connsiteX327" fmla="*/ 404372 w 486688"/>
              <a:gd name="connsiteY327" fmla="*/ 174940 h 486745"/>
              <a:gd name="connsiteX328" fmla="*/ 416757 w 486688"/>
              <a:gd name="connsiteY328" fmla="*/ 182889 h 486745"/>
              <a:gd name="connsiteX329" fmla="*/ 425973 w 486688"/>
              <a:gd name="connsiteY329" fmla="*/ 194122 h 486745"/>
              <a:gd name="connsiteX330" fmla="*/ 413473 w 486688"/>
              <a:gd name="connsiteY330" fmla="*/ 188189 h 486745"/>
              <a:gd name="connsiteX331" fmla="*/ 413589 w 486688"/>
              <a:gd name="connsiteY331" fmla="*/ 186576 h 486745"/>
              <a:gd name="connsiteX332" fmla="*/ 410881 w 486688"/>
              <a:gd name="connsiteY332" fmla="*/ 185539 h 486745"/>
              <a:gd name="connsiteX333" fmla="*/ 394061 w 486688"/>
              <a:gd name="connsiteY333" fmla="*/ 193834 h 486745"/>
              <a:gd name="connsiteX334" fmla="*/ 394061 w 486688"/>
              <a:gd name="connsiteY334" fmla="*/ 177878 h 486745"/>
              <a:gd name="connsiteX335" fmla="*/ 397345 w 486688"/>
              <a:gd name="connsiteY335" fmla="*/ 186921 h 486745"/>
              <a:gd name="connsiteX336" fmla="*/ 407195 w 486688"/>
              <a:gd name="connsiteY336" fmla="*/ 184041 h 486745"/>
              <a:gd name="connsiteX337" fmla="*/ 404372 w 486688"/>
              <a:gd name="connsiteY337" fmla="*/ 174940 h 486745"/>
              <a:gd name="connsiteX338" fmla="*/ 396020 w 486688"/>
              <a:gd name="connsiteY338" fmla="*/ 159617 h 486745"/>
              <a:gd name="connsiteX339" fmla="*/ 404776 w 486688"/>
              <a:gd name="connsiteY339" fmla="*/ 165550 h 486745"/>
              <a:gd name="connsiteX340" fmla="*/ 429200 w 486688"/>
              <a:gd name="connsiteY340" fmla="*/ 184444 h 486745"/>
              <a:gd name="connsiteX341" fmla="*/ 423497 w 486688"/>
              <a:gd name="connsiteY341" fmla="*/ 183810 h 486745"/>
              <a:gd name="connsiteX342" fmla="*/ 421193 w 486688"/>
              <a:gd name="connsiteY342" fmla="*/ 182658 h 486745"/>
              <a:gd name="connsiteX343" fmla="*/ 419983 w 486688"/>
              <a:gd name="connsiteY343" fmla="*/ 181679 h 486745"/>
              <a:gd name="connsiteX344" fmla="*/ 418889 w 486688"/>
              <a:gd name="connsiteY344" fmla="*/ 180239 h 486745"/>
              <a:gd name="connsiteX345" fmla="*/ 424591 w 486688"/>
              <a:gd name="connsiteY345" fmla="*/ 180584 h 486745"/>
              <a:gd name="connsiteX346" fmla="*/ 408866 w 486688"/>
              <a:gd name="connsiteY346" fmla="*/ 171944 h 486745"/>
              <a:gd name="connsiteX347" fmla="*/ 396020 w 486688"/>
              <a:gd name="connsiteY347" fmla="*/ 159617 h 486745"/>
              <a:gd name="connsiteX348" fmla="*/ 420904 w 486688"/>
              <a:gd name="connsiteY348" fmla="*/ 159214 h 486745"/>
              <a:gd name="connsiteX349" fmla="*/ 423266 w 486688"/>
              <a:gd name="connsiteY349" fmla="*/ 165032 h 486745"/>
              <a:gd name="connsiteX350" fmla="*/ 428681 w 486688"/>
              <a:gd name="connsiteY350" fmla="*/ 159848 h 486745"/>
              <a:gd name="connsiteX351" fmla="*/ 428277 w 486688"/>
              <a:gd name="connsiteY351" fmla="*/ 167855 h 486745"/>
              <a:gd name="connsiteX352" fmla="*/ 434498 w 486688"/>
              <a:gd name="connsiteY352" fmla="*/ 169467 h 486745"/>
              <a:gd name="connsiteX353" fmla="*/ 433692 w 486688"/>
              <a:gd name="connsiteY353" fmla="*/ 168776 h 486745"/>
              <a:gd name="connsiteX354" fmla="*/ 431445 w 486688"/>
              <a:gd name="connsiteY354" fmla="*/ 166587 h 486745"/>
              <a:gd name="connsiteX355" fmla="*/ 433692 w 486688"/>
              <a:gd name="connsiteY355" fmla="*/ 163650 h 486745"/>
              <a:gd name="connsiteX356" fmla="*/ 444982 w 486688"/>
              <a:gd name="connsiteY356" fmla="*/ 168373 h 486745"/>
              <a:gd name="connsiteX357" fmla="*/ 449994 w 486688"/>
              <a:gd name="connsiteY357" fmla="*/ 169525 h 486745"/>
              <a:gd name="connsiteX358" fmla="*/ 439913 w 486688"/>
              <a:gd name="connsiteY358" fmla="*/ 170908 h 486745"/>
              <a:gd name="connsiteX359" fmla="*/ 446768 w 486688"/>
              <a:gd name="connsiteY359" fmla="*/ 181967 h 486745"/>
              <a:gd name="connsiteX360" fmla="*/ 433519 w 486688"/>
              <a:gd name="connsiteY360" fmla="*/ 181564 h 486745"/>
              <a:gd name="connsiteX361" fmla="*/ 430754 w 486688"/>
              <a:gd name="connsiteY361" fmla="*/ 178511 h 486745"/>
              <a:gd name="connsiteX362" fmla="*/ 444118 w 486688"/>
              <a:gd name="connsiteY362" fmla="*/ 179836 h 486745"/>
              <a:gd name="connsiteX363" fmla="*/ 430409 w 486688"/>
              <a:gd name="connsiteY363" fmla="*/ 173154 h 486745"/>
              <a:gd name="connsiteX364" fmla="*/ 427471 w 486688"/>
              <a:gd name="connsiteY364" fmla="*/ 176495 h 486745"/>
              <a:gd name="connsiteX365" fmla="*/ 426261 w 486688"/>
              <a:gd name="connsiteY365" fmla="*/ 173615 h 486745"/>
              <a:gd name="connsiteX366" fmla="*/ 425455 w 486688"/>
              <a:gd name="connsiteY366" fmla="*/ 172232 h 486745"/>
              <a:gd name="connsiteX367" fmla="*/ 421135 w 486688"/>
              <a:gd name="connsiteY367" fmla="*/ 170159 h 486745"/>
              <a:gd name="connsiteX368" fmla="*/ 421653 w 486688"/>
              <a:gd name="connsiteY368" fmla="*/ 170043 h 486745"/>
              <a:gd name="connsiteX369" fmla="*/ 422171 w 486688"/>
              <a:gd name="connsiteY369" fmla="*/ 169928 h 486745"/>
              <a:gd name="connsiteX370" fmla="*/ 425340 w 486688"/>
              <a:gd name="connsiteY370" fmla="*/ 168719 h 486745"/>
              <a:gd name="connsiteX371" fmla="*/ 415259 w 486688"/>
              <a:gd name="connsiteY371" fmla="*/ 164917 h 486745"/>
              <a:gd name="connsiteX372" fmla="*/ 420904 w 486688"/>
              <a:gd name="connsiteY372" fmla="*/ 159214 h 486745"/>
              <a:gd name="connsiteX373" fmla="*/ 76957 w 486688"/>
              <a:gd name="connsiteY373" fmla="*/ 158522 h 486745"/>
              <a:gd name="connsiteX374" fmla="*/ 79146 w 486688"/>
              <a:gd name="connsiteY374" fmla="*/ 168430 h 486745"/>
              <a:gd name="connsiteX375" fmla="*/ 84849 w 486688"/>
              <a:gd name="connsiteY375" fmla="*/ 172693 h 486745"/>
              <a:gd name="connsiteX376" fmla="*/ 76957 w 486688"/>
              <a:gd name="connsiteY376" fmla="*/ 158522 h 486745"/>
              <a:gd name="connsiteX377" fmla="*/ 64169 w 486688"/>
              <a:gd name="connsiteY377" fmla="*/ 154260 h 486745"/>
              <a:gd name="connsiteX378" fmla="*/ 63305 w 486688"/>
              <a:gd name="connsiteY378" fmla="*/ 159617 h 486745"/>
              <a:gd name="connsiteX379" fmla="*/ 66128 w 486688"/>
              <a:gd name="connsiteY379" fmla="*/ 157831 h 486745"/>
              <a:gd name="connsiteX380" fmla="*/ 64169 w 486688"/>
              <a:gd name="connsiteY380" fmla="*/ 154260 h 486745"/>
              <a:gd name="connsiteX381" fmla="*/ 64968 w 486688"/>
              <a:gd name="connsiteY381" fmla="*/ 134775 h 486745"/>
              <a:gd name="connsiteX382" fmla="*/ 67453 w 486688"/>
              <a:gd name="connsiteY382" fmla="*/ 141242 h 486745"/>
              <a:gd name="connsiteX383" fmla="*/ 66992 w 486688"/>
              <a:gd name="connsiteY383" fmla="*/ 158350 h 486745"/>
              <a:gd name="connsiteX384" fmla="*/ 71139 w 486688"/>
              <a:gd name="connsiteY384" fmla="*/ 158983 h 486745"/>
              <a:gd name="connsiteX385" fmla="*/ 72579 w 486688"/>
              <a:gd name="connsiteY385" fmla="*/ 160193 h 486745"/>
              <a:gd name="connsiteX386" fmla="*/ 74135 w 486688"/>
              <a:gd name="connsiteY386" fmla="*/ 160423 h 486745"/>
              <a:gd name="connsiteX387" fmla="*/ 81220 w 486688"/>
              <a:gd name="connsiteY387" fmla="*/ 151783 h 486745"/>
              <a:gd name="connsiteX388" fmla="*/ 86807 w 486688"/>
              <a:gd name="connsiteY388" fmla="*/ 162094 h 486745"/>
              <a:gd name="connsiteX389" fmla="*/ 90552 w 486688"/>
              <a:gd name="connsiteY389" fmla="*/ 172578 h 486745"/>
              <a:gd name="connsiteX390" fmla="*/ 85828 w 486688"/>
              <a:gd name="connsiteY390" fmla="*/ 179087 h 486745"/>
              <a:gd name="connsiteX391" fmla="*/ 92683 w 486688"/>
              <a:gd name="connsiteY391" fmla="*/ 174363 h 486745"/>
              <a:gd name="connsiteX392" fmla="*/ 93317 w 486688"/>
              <a:gd name="connsiteY392" fmla="*/ 182543 h 486745"/>
              <a:gd name="connsiteX393" fmla="*/ 90667 w 486688"/>
              <a:gd name="connsiteY393" fmla="*/ 180700 h 486745"/>
              <a:gd name="connsiteX394" fmla="*/ 88881 w 486688"/>
              <a:gd name="connsiteY394" fmla="*/ 184847 h 486745"/>
              <a:gd name="connsiteX395" fmla="*/ 82314 w 486688"/>
              <a:gd name="connsiteY395" fmla="*/ 180296 h 486745"/>
              <a:gd name="connsiteX396" fmla="*/ 77418 w 486688"/>
              <a:gd name="connsiteY396" fmla="*/ 181909 h 486745"/>
              <a:gd name="connsiteX397" fmla="*/ 77418 w 486688"/>
              <a:gd name="connsiteY397" fmla="*/ 188706 h 486745"/>
              <a:gd name="connsiteX398" fmla="*/ 86404 w 486688"/>
              <a:gd name="connsiteY398" fmla="*/ 195734 h 486745"/>
              <a:gd name="connsiteX399" fmla="*/ 72003 w 486688"/>
              <a:gd name="connsiteY399" fmla="*/ 188937 h 486745"/>
              <a:gd name="connsiteX400" fmla="*/ 75287 w 486688"/>
              <a:gd name="connsiteY400" fmla="*/ 187670 h 486745"/>
              <a:gd name="connsiteX401" fmla="*/ 73040 w 486688"/>
              <a:gd name="connsiteY401" fmla="*/ 178683 h 486745"/>
              <a:gd name="connsiteX402" fmla="*/ 67395 w 486688"/>
              <a:gd name="connsiteY402" fmla="*/ 174018 h 486745"/>
              <a:gd name="connsiteX403" fmla="*/ 73155 w 486688"/>
              <a:gd name="connsiteY403" fmla="*/ 167451 h 486745"/>
              <a:gd name="connsiteX404" fmla="*/ 62326 w 486688"/>
              <a:gd name="connsiteY404" fmla="*/ 164801 h 486745"/>
              <a:gd name="connsiteX405" fmla="*/ 61404 w 486688"/>
              <a:gd name="connsiteY405" fmla="*/ 169928 h 486745"/>
              <a:gd name="connsiteX406" fmla="*/ 56105 w 486688"/>
              <a:gd name="connsiteY406" fmla="*/ 170043 h 486745"/>
              <a:gd name="connsiteX407" fmla="*/ 60713 w 486688"/>
              <a:gd name="connsiteY407" fmla="*/ 147751 h 486745"/>
              <a:gd name="connsiteX408" fmla="*/ 61059 w 486688"/>
              <a:gd name="connsiteY408" fmla="*/ 138937 h 486745"/>
              <a:gd name="connsiteX409" fmla="*/ 64968 w 486688"/>
              <a:gd name="connsiteY409" fmla="*/ 134775 h 486745"/>
              <a:gd name="connsiteX410" fmla="*/ 369580 w 486688"/>
              <a:gd name="connsiteY410" fmla="*/ 124076 h 486745"/>
              <a:gd name="connsiteX411" fmla="*/ 364741 w 486688"/>
              <a:gd name="connsiteY411" fmla="*/ 129030 h 486745"/>
              <a:gd name="connsiteX412" fmla="*/ 367276 w 486688"/>
              <a:gd name="connsiteY412" fmla="*/ 128281 h 486745"/>
              <a:gd name="connsiteX413" fmla="*/ 369580 w 486688"/>
              <a:gd name="connsiteY413" fmla="*/ 124076 h 486745"/>
              <a:gd name="connsiteX414" fmla="*/ 242624 w 486688"/>
              <a:gd name="connsiteY414" fmla="*/ 108409 h 486745"/>
              <a:gd name="connsiteX415" fmla="*/ 350456 w 486688"/>
              <a:gd name="connsiteY415" fmla="*/ 160712 h 486745"/>
              <a:gd name="connsiteX416" fmla="*/ 362726 w 486688"/>
              <a:gd name="connsiteY416" fmla="*/ 180470 h 486745"/>
              <a:gd name="connsiteX417" fmla="*/ 376320 w 486688"/>
              <a:gd name="connsiteY417" fmla="*/ 231333 h 486745"/>
              <a:gd name="connsiteX418" fmla="*/ 282254 w 486688"/>
              <a:gd name="connsiteY418" fmla="*/ 230412 h 486745"/>
              <a:gd name="connsiteX419" fmla="*/ 282254 w 486688"/>
              <a:gd name="connsiteY419" fmla="*/ 256621 h 486745"/>
              <a:gd name="connsiteX420" fmla="*/ 376378 w 486688"/>
              <a:gd name="connsiteY420" fmla="*/ 255469 h 486745"/>
              <a:gd name="connsiteX421" fmla="*/ 352530 w 486688"/>
              <a:gd name="connsiteY421" fmla="*/ 323268 h 486745"/>
              <a:gd name="connsiteX422" fmla="*/ 303049 w 486688"/>
              <a:gd name="connsiteY422" fmla="*/ 365087 h 486745"/>
              <a:gd name="connsiteX423" fmla="*/ 255354 w 486688"/>
              <a:gd name="connsiteY423" fmla="*/ 378221 h 486745"/>
              <a:gd name="connsiteX424" fmla="*/ 254893 w 486688"/>
              <a:gd name="connsiteY424" fmla="*/ 350629 h 486745"/>
              <a:gd name="connsiteX425" fmla="*/ 340549 w 486688"/>
              <a:gd name="connsiteY425" fmla="*/ 282715 h 486745"/>
              <a:gd name="connsiteX426" fmla="*/ 290665 w 486688"/>
              <a:gd name="connsiteY426" fmla="*/ 283867 h 486745"/>
              <a:gd name="connsiteX427" fmla="*/ 281909 w 486688"/>
              <a:gd name="connsiteY427" fmla="*/ 287208 h 486745"/>
              <a:gd name="connsiteX428" fmla="*/ 282139 w 486688"/>
              <a:gd name="connsiteY428" fmla="*/ 291586 h 486745"/>
              <a:gd name="connsiteX429" fmla="*/ 293487 w 486688"/>
              <a:gd name="connsiteY429" fmla="*/ 291816 h 486745"/>
              <a:gd name="connsiteX430" fmla="*/ 293429 w 486688"/>
              <a:gd name="connsiteY430" fmla="*/ 306505 h 486745"/>
              <a:gd name="connsiteX431" fmla="*/ 282082 w 486688"/>
              <a:gd name="connsiteY431" fmla="*/ 306620 h 486745"/>
              <a:gd name="connsiteX432" fmla="*/ 282024 w 486688"/>
              <a:gd name="connsiteY432" fmla="*/ 312381 h 486745"/>
              <a:gd name="connsiteX433" fmla="*/ 293026 w 486688"/>
              <a:gd name="connsiteY433" fmla="*/ 312496 h 486745"/>
              <a:gd name="connsiteX434" fmla="*/ 293084 w 486688"/>
              <a:gd name="connsiteY434" fmla="*/ 327127 h 486745"/>
              <a:gd name="connsiteX435" fmla="*/ 252819 w 486688"/>
              <a:gd name="connsiteY435" fmla="*/ 327357 h 486745"/>
              <a:gd name="connsiteX436" fmla="*/ 252416 w 486688"/>
              <a:gd name="connsiteY436" fmla="*/ 171484 h 486745"/>
              <a:gd name="connsiteX437" fmla="*/ 252359 w 486688"/>
              <a:gd name="connsiteY437" fmla="*/ 166588 h 486745"/>
              <a:gd name="connsiteX438" fmla="*/ 252877 w 486688"/>
              <a:gd name="connsiteY438" fmla="*/ 162152 h 486745"/>
              <a:gd name="connsiteX439" fmla="*/ 253107 w 486688"/>
              <a:gd name="connsiteY439" fmla="*/ 161634 h 486745"/>
              <a:gd name="connsiteX440" fmla="*/ 293141 w 486688"/>
              <a:gd name="connsiteY440" fmla="*/ 161288 h 486745"/>
              <a:gd name="connsiteX441" fmla="*/ 293314 w 486688"/>
              <a:gd name="connsiteY441" fmla="*/ 176034 h 486745"/>
              <a:gd name="connsiteX442" fmla="*/ 282254 w 486688"/>
              <a:gd name="connsiteY442" fmla="*/ 176207 h 486745"/>
              <a:gd name="connsiteX443" fmla="*/ 282312 w 486688"/>
              <a:gd name="connsiteY443" fmla="*/ 181968 h 486745"/>
              <a:gd name="connsiteX444" fmla="*/ 293602 w 486688"/>
              <a:gd name="connsiteY444" fmla="*/ 182025 h 486745"/>
              <a:gd name="connsiteX445" fmla="*/ 293718 w 486688"/>
              <a:gd name="connsiteY445" fmla="*/ 196887 h 486745"/>
              <a:gd name="connsiteX446" fmla="*/ 282543 w 486688"/>
              <a:gd name="connsiteY446" fmla="*/ 196887 h 486745"/>
              <a:gd name="connsiteX447" fmla="*/ 282254 w 486688"/>
              <a:gd name="connsiteY447" fmla="*/ 203741 h 486745"/>
              <a:gd name="connsiteX448" fmla="*/ 340664 w 486688"/>
              <a:gd name="connsiteY448" fmla="*/ 203972 h 486745"/>
              <a:gd name="connsiteX449" fmla="*/ 306160 w 486688"/>
              <a:gd name="connsiteY449" fmla="*/ 155931 h 486745"/>
              <a:gd name="connsiteX450" fmla="*/ 243315 w 486688"/>
              <a:gd name="connsiteY450" fmla="*/ 135712 h 486745"/>
              <a:gd name="connsiteX451" fmla="*/ 180931 w 486688"/>
              <a:gd name="connsiteY451" fmla="*/ 156392 h 486745"/>
              <a:gd name="connsiteX452" fmla="*/ 145966 w 486688"/>
              <a:gd name="connsiteY452" fmla="*/ 204606 h 486745"/>
              <a:gd name="connsiteX453" fmla="*/ 204606 w 486688"/>
              <a:gd name="connsiteY453" fmla="*/ 203914 h 486745"/>
              <a:gd name="connsiteX454" fmla="*/ 204548 w 486688"/>
              <a:gd name="connsiteY454" fmla="*/ 197002 h 486745"/>
              <a:gd name="connsiteX455" fmla="*/ 193200 w 486688"/>
              <a:gd name="connsiteY455" fmla="*/ 196656 h 486745"/>
              <a:gd name="connsiteX456" fmla="*/ 193200 w 486688"/>
              <a:gd name="connsiteY456" fmla="*/ 181910 h 486745"/>
              <a:gd name="connsiteX457" fmla="*/ 204490 w 486688"/>
              <a:gd name="connsiteY457" fmla="*/ 181852 h 486745"/>
              <a:gd name="connsiteX458" fmla="*/ 204606 w 486688"/>
              <a:gd name="connsiteY458" fmla="*/ 176034 h 486745"/>
              <a:gd name="connsiteX459" fmla="*/ 193661 w 486688"/>
              <a:gd name="connsiteY459" fmla="*/ 175977 h 486745"/>
              <a:gd name="connsiteX460" fmla="*/ 193546 w 486688"/>
              <a:gd name="connsiteY460" fmla="*/ 161461 h 486745"/>
              <a:gd name="connsiteX461" fmla="*/ 233926 w 486688"/>
              <a:gd name="connsiteY461" fmla="*/ 161230 h 486745"/>
              <a:gd name="connsiteX462" fmla="*/ 233926 w 486688"/>
              <a:gd name="connsiteY462" fmla="*/ 327934 h 486745"/>
              <a:gd name="connsiteX463" fmla="*/ 193661 w 486688"/>
              <a:gd name="connsiteY463" fmla="*/ 328049 h 486745"/>
              <a:gd name="connsiteX464" fmla="*/ 193546 w 486688"/>
              <a:gd name="connsiteY464" fmla="*/ 313475 h 486745"/>
              <a:gd name="connsiteX465" fmla="*/ 204606 w 486688"/>
              <a:gd name="connsiteY465" fmla="*/ 313187 h 486745"/>
              <a:gd name="connsiteX466" fmla="*/ 204548 w 486688"/>
              <a:gd name="connsiteY466" fmla="*/ 307427 h 486745"/>
              <a:gd name="connsiteX467" fmla="*/ 193258 w 486688"/>
              <a:gd name="connsiteY467" fmla="*/ 307427 h 486745"/>
              <a:gd name="connsiteX468" fmla="*/ 193143 w 486688"/>
              <a:gd name="connsiteY468" fmla="*/ 292681 h 486745"/>
              <a:gd name="connsiteX469" fmla="*/ 204490 w 486688"/>
              <a:gd name="connsiteY469" fmla="*/ 292508 h 486745"/>
              <a:gd name="connsiteX470" fmla="*/ 204606 w 486688"/>
              <a:gd name="connsiteY470" fmla="*/ 284155 h 486745"/>
              <a:gd name="connsiteX471" fmla="*/ 147464 w 486688"/>
              <a:gd name="connsiteY471" fmla="*/ 282254 h 486745"/>
              <a:gd name="connsiteX472" fmla="*/ 217394 w 486688"/>
              <a:gd name="connsiteY472" fmla="*/ 346712 h 486745"/>
              <a:gd name="connsiteX473" fmla="*/ 233062 w 486688"/>
              <a:gd name="connsiteY473" fmla="*/ 350687 h 486745"/>
              <a:gd name="connsiteX474" fmla="*/ 233004 w 486688"/>
              <a:gd name="connsiteY474" fmla="*/ 377818 h 486745"/>
              <a:gd name="connsiteX475" fmla="*/ 149307 w 486688"/>
              <a:gd name="connsiteY475" fmla="*/ 339454 h 486745"/>
              <a:gd name="connsiteX476" fmla="*/ 111807 w 486688"/>
              <a:gd name="connsiteY476" fmla="*/ 255296 h 486745"/>
              <a:gd name="connsiteX477" fmla="*/ 204548 w 486688"/>
              <a:gd name="connsiteY477" fmla="*/ 256045 h 486745"/>
              <a:gd name="connsiteX478" fmla="*/ 204548 w 486688"/>
              <a:gd name="connsiteY478" fmla="*/ 231103 h 486745"/>
              <a:gd name="connsiteX479" fmla="*/ 110252 w 486688"/>
              <a:gd name="connsiteY479" fmla="*/ 232255 h 486745"/>
              <a:gd name="connsiteX480" fmla="*/ 143028 w 486688"/>
              <a:gd name="connsiteY480" fmla="*/ 152878 h 486745"/>
              <a:gd name="connsiteX481" fmla="*/ 242624 w 486688"/>
              <a:gd name="connsiteY481" fmla="*/ 108409 h 486745"/>
              <a:gd name="connsiteX482" fmla="*/ 396077 w 486688"/>
              <a:gd name="connsiteY482" fmla="*/ 96945 h 486745"/>
              <a:gd name="connsiteX483" fmla="*/ 391527 w 486688"/>
              <a:gd name="connsiteY483" fmla="*/ 109790 h 486745"/>
              <a:gd name="connsiteX484" fmla="*/ 378796 w 486688"/>
              <a:gd name="connsiteY484" fmla="*/ 115666 h 486745"/>
              <a:gd name="connsiteX485" fmla="*/ 385766 w 486688"/>
              <a:gd name="connsiteY485" fmla="*/ 115608 h 486745"/>
              <a:gd name="connsiteX486" fmla="*/ 377759 w 486688"/>
              <a:gd name="connsiteY486" fmla="*/ 118719 h 486745"/>
              <a:gd name="connsiteX487" fmla="*/ 342852 w 486688"/>
              <a:gd name="connsiteY487" fmla="*/ 112901 h 486745"/>
              <a:gd name="connsiteX488" fmla="*/ 354142 w 486688"/>
              <a:gd name="connsiteY488" fmla="*/ 114111 h 486745"/>
              <a:gd name="connsiteX489" fmla="*/ 365605 w 486688"/>
              <a:gd name="connsiteY489" fmla="*/ 112210 h 486745"/>
              <a:gd name="connsiteX490" fmla="*/ 357541 w 486688"/>
              <a:gd name="connsiteY490" fmla="*/ 103569 h 486745"/>
              <a:gd name="connsiteX491" fmla="*/ 379660 w 486688"/>
              <a:gd name="connsiteY491" fmla="*/ 109733 h 486745"/>
              <a:gd name="connsiteX492" fmla="*/ 396077 w 486688"/>
              <a:gd name="connsiteY492" fmla="*/ 96945 h 486745"/>
              <a:gd name="connsiteX493" fmla="*/ 244064 w 486688"/>
              <a:gd name="connsiteY493" fmla="*/ 95044 h 486745"/>
              <a:gd name="connsiteX494" fmla="*/ 253854 w 486688"/>
              <a:gd name="connsiteY494" fmla="*/ 96983 h 486745"/>
              <a:gd name="connsiteX495" fmla="*/ 241561 w 486688"/>
              <a:gd name="connsiteY495" fmla="*/ 95556 h 486745"/>
              <a:gd name="connsiteX496" fmla="*/ 228524 w 486688"/>
              <a:gd name="connsiteY496" fmla="*/ 94041 h 486745"/>
              <a:gd name="connsiteX497" fmla="*/ 241561 w 486688"/>
              <a:gd name="connsiteY497" fmla="*/ 95556 h 486745"/>
              <a:gd name="connsiteX498" fmla="*/ 186057 w 486688"/>
              <a:gd name="connsiteY498" fmla="*/ 106910 h 486745"/>
              <a:gd name="connsiteX499" fmla="*/ 94987 w 486688"/>
              <a:gd name="connsiteY499" fmla="*/ 242738 h 486745"/>
              <a:gd name="connsiteX500" fmla="*/ 244697 w 486688"/>
              <a:gd name="connsiteY500" fmla="*/ 391872 h 486745"/>
              <a:gd name="connsiteX501" fmla="*/ 367622 w 486688"/>
              <a:gd name="connsiteY501" fmla="*/ 324189 h 486745"/>
              <a:gd name="connsiteX502" fmla="*/ 378048 w 486688"/>
              <a:gd name="connsiteY502" fmla="*/ 181449 h 486745"/>
              <a:gd name="connsiteX503" fmla="*/ 351896 w 486688"/>
              <a:gd name="connsiteY503" fmla="*/ 142567 h 486745"/>
              <a:gd name="connsiteX504" fmla="*/ 349189 w 486688"/>
              <a:gd name="connsiteY504" fmla="*/ 139859 h 486745"/>
              <a:gd name="connsiteX505" fmla="*/ 347346 w 486688"/>
              <a:gd name="connsiteY505" fmla="*/ 137958 h 486745"/>
              <a:gd name="connsiteX506" fmla="*/ 299053 w 486688"/>
              <a:gd name="connsiteY506" fmla="*/ 105938 h 486745"/>
              <a:gd name="connsiteX507" fmla="*/ 253854 w 486688"/>
              <a:gd name="connsiteY507" fmla="*/ 96983 h 486745"/>
              <a:gd name="connsiteX508" fmla="*/ 292460 w 486688"/>
              <a:gd name="connsiteY508" fmla="*/ 101468 h 486745"/>
              <a:gd name="connsiteX509" fmla="*/ 348613 w 486688"/>
              <a:gd name="connsiteY509" fmla="*/ 136634 h 486745"/>
              <a:gd name="connsiteX510" fmla="*/ 350514 w 486688"/>
              <a:gd name="connsiteY510" fmla="*/ 138650 h 486745"/>
              <a:gd name="connsiteX511" fmla="*/ 353048 w 486688"/>
              <a:gd name="connsiteY511" fmla="*/ 141242 h 486745"/>
              <a:gd name="connsiteX512" fmla="*/ 379661 w 486688"/>
              <a:gd name="connsiteY512" fmla="*/ 180700 h 486745"/>
              <a:gd name="connsiteX513" fmla="*/ 369120 w 486688"/>
              <a:gd name="connsiteY513" fmla="*/ 325111 h 486745"/>
              <a:gd name="connsiteX514" fmla="*/ 244697 w 486688"/>
              <a:gd name="connsiteY514" fmla="*/ 393601 h 486745"/>
              <a:gd name="connsiteX515" fmla="*/ 137210 w 486688"/>
              <a:gd name="connsiteY515" fmla="*/ 349649 h 486745"/>
              <a:gd name="connsiteX516" fmla="*/ 93259 w 486688"/>
              <a:gd name="connsiteY516" fmla="*/ 242681 h 486745"/>
              <a:gd name="connsiteX517" fmla="*/ 185366 w 486688"/>
              <a:gd name="connsiteY517" fmla="*/ 105240 h 486745"/>
              <a:gd name="connsiteX518" fmla="*/ 228524 w 486688"/>
              <a:gd name="connsiteY518" fmla="*/ 94041 h 486745"/>
              <a:gd name="connsiteX519" fmla="*/ 132486 w 486688"/>
              <a:gd name="connsiteY519" fmla="*/ 93604 h 486745"/>
              <a:gd name="connsiteX520" fmla="*/ 132890 w 486688"/>
              <a:gd name="connsiteY520" fmla="*/ 98731 h 486745"/>
              <a:gd name="connsiteX521" fmla="*/ 136000 w 486688"/>
              <a:gd name="connsiteY521" fmla="*/ 102475 h 486745"/>
              <a:gd name="connsiteX522" fmla="*/ 132486 w 486688"/>
              <a:gd name="connsiteY522" fmla="*/ 93604 h 486745"/>
              <a:gd name="connsiteX523" fmla="*/ 132083 w 486688"/>
              <a:gd name="connsiteY523" fmla="*/ 70908 h 486745"/>
              <a:gd name="connsiteX524" fmla="*/ 129203 w 486688"/>
              <a:gd name="connsiteY524" fmla="*/ 74825 h 486745"/>
              <a:gd name="connsiteX525" fmla="*/ 131104 w 486688"/>
              <a:gd name="connsiteY525" fmla="*/ 79376 h 486745"/>
              <a:gd name="connsiteX526" fmla="*/ 132083 w 486688"/>
              <a:gd name="connsiteY526" fmla="*/ 70908 h 486745"/>
              <a:gd name="connsiteX527" fmla="*/ 320330 w 486688"/>
              <a:gd name="connsiteY527" fmla="*/ 67510 h 486745"/>
              <a:gd name="connsiteX528" fmla="*/ 317738 w 486688"/>
              <a:gd name="connsiteY528" fmla="*/ 74537 h 486745"/>
              <a:gd name="connsiteX529" fmla="*/ 317968 w 486688"/>
              <a:gd name="connsiteY529" fmla="*/ 80413 h 486745"/>
              <a:gd name="connsiteX530" fmla="*/ 306966 w 486688"/>
              <a:gd name="connsiteY530" fmla="*/ 87037 h 486745"/>
              <a:gd name="connsiteX531" fmla="*/ 319293 w 486688"/>
              <a:gd name="connsiteY531" fmla="*/ 92106 h 486745"/>
              <a:gd name="connsiteX532" fmla="*/ 302876 w 486688"/>
              <a:gd name="connsiteY532" fmla="*/ 89802 h 486745"/>
              <a:gd name="connsiteX533" fmla="*/ 309385 w 486688"/>
              <a:gd name="connsiteY533" fmla="*/ 81335 h 486745"/>
              <a:gd name="connsiteX534" fmla="*/ 311517 w 486688"/>
              <a:gd name="connsiteY534" fmla="*/ 78627 h 486745"/>
              <a:gd name="connsiteX535" fmla="*/ 309385 w 486688"/>
              <a:gd name="connsiteY535" fmla="*/ 77590 h 486745"/>
              <a:gd name="connsiteX536" fmla="*/ 315664 w 486688"/>
              <a:gd name="connsiteY536" fmla="*/ 70044 h 486745"/>
              <a:gd name="connsiteX537" fmla="*/ 306160 w 486688"/>
              <a:gd name="connsiteY537" fmla="*/ 71196 h 486745"/>
              <a:gd name="connsiteX538" fmla="*/ 312323 w 486688"/>
              <a:gd name="connsiteY538" fmla="*/ 68201 h 486745"/>
              <a:gd name="connsiteX539" fmla="*/ 320330 w 486688"/>
              <a:gd name="connsiteY539" fmla="*/ 67510 h 486745"/>
              <a:gd name="connsiteX540" fmla="*/ 127388 w 486688"/>
              <a:gd name="connsiteY540" fmla="*/ 64723 h 486745"/>
              <a:gd name="connsiteX541" fmla="*/ 128397 w 486688"/>
              <a:gd name="connsiteY541" fmla="*/ 69756 h 486745"/>
              <a:gd name="connsiteX542" fmla="*/ 136807 w 486688"/>
              <a:gd name="connsiteY542" fmla="*/ 66876 h 486745"/>
              <a:gd name="connsiteX543" fmla="*/ 136173 w 486688"/>
              <a:gd name="connsiteY543" fmla="*/ 76150 h 486745"/>
              <a:gd name="connsiteX544" fmla="*/ 130586 w 486688"/>
              <a:gd name="connsiteY544" fmla="*/ 80355 h 486745"/>
              <a:gd name="connsiteX545" fmla="*/ 131853 w 486688"/>
              <a:gd name="connsiteY545" fmla="*/ 87728 h 486745"/>
              <a:gd name="connsiteX546" fmla="*/ 147751 w 486688"/>
              <a:gd name="connsiteY546" fmla="*/ 74768 h 486745"/>
              <a:gd name="connsiteX547" fmla="*/ 134906 w 486688"/>
              <a:gd name="connsiteY547" fmla="*/ 91357 h 486745"/>
              <a:gd name="connsiteX548" fmla="*/ 139456 w 486688"/>
              <a:gd name="connsiteY548" fmla="*/ 93489 h 486745"/>
              <a:gd name="connsiteX549" fmla="*/ 140666 w 486688"/>
              <a:gd name="connsiteY549" fmla="*/ 99134 h 486745"/>
              <a:gd name="connsiteX550" fmla="*/ 145159 w 486688"/>
              <a:gd name="connsiteY550" fmla="*/ 100920 h 486745"/>
              <a:gd name="connsiteX551" fmla="*/ 140896 w 486688"/>
              <a:gd name="connsiteY551" fmla="*/ 108811 h 486745"/>
              <a:gd name="connsiteX552" fmla="*/ 138996 w 486688"/>
              <a:gd name="connsiteY552" fmla="*/ 119468 h 486745"/>
              <a:gd name="connsiteX553" fmla="*/ 126035 w 486688"/>
              <a:gd name="connsiteY553" fmla="*/ 129836 h 486745"/>
              <a:gd name="connsiteX554" fmla="*/ 134042 w 486688"/>
              <a:gd name="connsiteY554" fmla="*/ 122175 h 486745"/>
              <a:gd name="connsiteX555" fmla="*/ 136634 w 486688"/>
              <a:gd name="connsiteY555" fmla="*/ 107256 h 486745"/>
              <a:gd name="connsiteX556" fmla="*/ 129433 w 486688"/>
              <a:gd name="connsiteY556" fmla="*/ 97809 h 486745"/>
              <a:gd name="connsiteX557" fmla="*/ 118835 w 486688"/>
              <a:gd name="connsiteY557" fmla="*/ 114975 h 486745"/>
              <a:gd name="connsiteX558" fmla="*/ 112383 w 486688"/>
              <a:gd name="connsiteY558" fmla="*/ 112843 h 486745"/>
              <a:gd name="connsiteX559" fmla="*/ 117682 w 486688"/>
              <a:gd name="connsiteY559" fmla="*/ 105643 h 486745"/>
              <a:gd name="connsiteX560" fmla="*/ 127475 w 486688"/>
              <a:gd name="connsiteY560" fmla="*/ 85828 h 486745"/>
              <a:gd name="connsiteX561" fmla="*/ 125459 w 486688"/>
              <a:gd name="connsiteY561" fmla="*/ 81680 h 486745"/>
              <a:gd name="connsiteX562" fmla="*/ 122867 w 486688"/>
              <a:gd name="connsiteY562" fmla="*/ 92682 h 486745"/>
              <a:gd name="connsiteX563" fmla="*/ 118086 w 486688"/>
              <a:gd name="connsiteY563" fmla="*/ 86922 h 486745"/>
              <a:gd name="connsiteX564" fmla="*/ 115033 w 486688"/>
              <a:gd name="connsiteY564" fmla="*/ 79434 h 486745"/>
              <a:gd name="connsiteX565" fmla="*/ 121715 w 486688"/>
              <a:gd name="connsiteY565" fmla="*/ 83120 h 486745"/>
              <a:gd name="connsiteX566" fmla="*/ 122233 w 486688"/>
              <a:gd name="connsiteY566" fmla="*/ 68892 h 486745"/>
              <a:gd name="connsiteX567" fmla="*/ 119295 w 486688"/>
              <a:gd name="connsiteY567" fmla="*/ 64745 h 486745"/>
              <a:gd name="connsiteX568" fmla="*/ 127388 w 486688"/>
              <a:gd name="connsiteY568" fmla="*/ 64723 h 486745"/>
              <a:gd name="connsiteX569" fmla="*/ 233695 w 486688"/>
              <a:gd name="connsiteY569" fmla="*/ 60598 h 486745"/>
              <a:gd name="connsiteX570" fmla="*/ 228511 w 486688"/>
              <a:gd name="connsiteY570" fmla="*/ 68087 h 486745"/>
              <a:gd name="connsiteX571" fmla="*/ 222577 w 486688"/>
              <a:gd name="connsiteY571" fmla="*/ 73616 h 486745"/>
              <a:gd name="connsiteX572" fmla="*/ 226782 w 486688"/>
              <a:gd name="connsiteY572" fmla="*/ 66128 h 486745"/>
              <a:gd name="connsiteX573" fmla="*/ 210078 w 486688"/>
              <a:gd name="connsiteY573" fmla="*/ 77764 h 486745"/>
              <a:gd name="connsiteX574" fmla="*/ 206045 w 486688"/>
              <a:gd name="connsiteY574" fmla="*/ 80529 h 486745"/>
              <a:gd name="connsiteX575" fmla="*/ 202589 w 486688"/>
              <a:gd name="connsiteY575" fmla="*/ 83582 h 486745"/>
              <a:gd name="connsiteX576" fmla="*/ 190723 w 486688"/>
              <a:gd name="connsiteY576" fmla="*/ 84561 h 486745"/>
              <a:gd name="connsiteX577" fmla="*/ 195619 w 486688"/>
              <a:gd name="connsiteY577" fmla="*/ 80529 h 486745"/>
              <a:gd name="connsiteX578" fmla="*/ 211575 w 486688"/>
              <a:gd name="connsiteY578" fmla="*/ 71370 h 486745"/>
              <a:gd name="connsiteX579" fmla="*/ 233695 w 486688"/>
              <a:gd name="connsiteY579" fmla="*/ 60598 h 486745"/>
              <a:gd name="connsiteX580" fmla="*/ 326723 w 486688"/>
              <a:gd name="connsiteY580" fmla="*/ 50633 h 486745"/>
              <a:gd name="connsiteX581" fmla="*/ 335940 w 486688"/>
              <a:gd name="connsiteY581" fmla="*/ 52995 h 486745"/>
              <a:gd name="connsiteX582" fmla="*/ 323497 w 486688"/>
              <a:gd name="connsiteY582" fmla="*/ 59273 h 486745"/>
              <a:gd name="connsiteX583" fmla="*/ 326493 w 486688"/>
              <a:gd name="connsiteY583" fmla="*/ 61866 h 486745"/>
              <a:gd name="connsiteX584" fmla="*/ 317219 w 486688"/>
              <a:gd name="connsiteY584" fmla="*/ 62730 h 486745"/>
              <a:gd name="connsiteX585" fmla="*/ 315433 w 486688"/>
              <a:gd name="connsiteY585" fmla="*/ 56739 h 486745"/>
              <a:gd name="connsiteX586" fmla="*/ 318256 w 486688"/>
              <a:gd name="connsiteY586" fmla="*/ 55184 h 486745"/>
              <a:gd name="connsiteX587" fmla="*/ 319638 w 486688"/>
              <a:gd name="connsiteY587" fmla="*/ 58237 h 486745"/>
              <a:gd name="connsiteX588" fmla="*/ 330295 w 486688"/>
              <a:gd name="connsiteY588" fmla="*/ 53571 h 486745"/>
              <a:gd name="connsiteX589" fmla="*/ 327126 w 486688"/>
              <a:gd name="connsiteY589" fmla="*/ 51151 h 486745"/>
              <a:gd name="connsiteX590" fmla="*/ 326723 w 486688"/>
              <a:gd name="connsiteY590" fmla="*/ 50633 h 486745"/>
              <a:gd name="connsiteX591" fmla="*/ 309069 w 486688"/>
              <a:gd name="connsiteY591" fmla="*/ 45383 h 486745"/>
              <a:gd name="connsiteX592" fmla="*/ 313072 w 486688"/>
              <a:gd name="connsiteY592" fmla="*/ 48674 h 486745"/>
              <a:gd name="connsiteX593" fmla="*/ 300975 w 486688"/>
              <a:gd name="connsiteY593" fmla="*/ 53628 h 486745"/>
              <a:gd name="connsiteX594" fmla="*/ 290952 w 486688"/>
              <a:gd name="connsiteY594" fmla="*/ 59734 h 486745"/>
              <a:gd name="connsiteX595" fmla="*/ 303913 w 486688"/>
              <a:gd name="connsiteY595" fmla="*/ 55298 h 486745"/>
              <a:gd name="connsiteX596" fmla="*/ 299708 w 486688"/>
              <a:gd name="connsiteY596" fmla="*/ 62038 h 486745"/>
              <a:gd name="connsiteX597" fmla="*/ 294696 w 486688"/>
              <a:gd name="connsiteY597" fmla="*/ 72291 h 486745"/>
              <a:gd name="connsiteX598" fmla="*/ 312035 w 486688"/>
              <a:gd name="connsiteY598" fmla="*/ 61519 h 486745"/>
              <a:gd name="connsiteX599" fmla="*/ 302934 w 486688"/>
              <a:gd name="connsiteY599" fmla="*/ 69411 h 486745"/>
              <a:gd name="connsiteX600" fmla="*/ 293199 w 486688"/>
              <a:gd name="connsiteY600" fmla="*/ 77648 h 486745"/>
              <a:gd name="connsiteX601" fmla="*/ 288130 w 486688"/>
              <a:gd name="connsiteY601" fmla="*/ 84100 h 486745"/>
              <a:gd name="connsiteX602" fmla="*/ 286862 w 486688"/>
              <a:gd name="connsiteY602" fmla="*/ 80643 h 486745"/>
              <a:gd name="connsiteX603" fmla="*/ 277300 w 486688"/>
              <a:gd name="connsiteY603" fmla="*/ 83869 h 486745"/>
              <a:gd name="connsiteX604" fmla="*/ 279489 w 486688"/>
              <a:gd name="connsiteY604" fmla="*/ 77475 h 486745"/>
              <a:gd name="connsiteX605" fmla="*/ 291183 w 486688"/>
              <a:gd name="connsiteY605" fmla="*/ 69641 h 486745"/>
              <a:gd name="connsiteX606" fmla="*/ 294236 w 486688"/>
              <a:gd name="connsiteY606" fmla="*/ 63363 h 486745"/>
              <a:gd name="connsiteX607" fmla="*/ 288533 w 486688"/>
              <a:gd name="connsiteY607" fmla="*/ 58639 h 486745"/>
              <a:gd name="connsiteX608" fmla="*/ 296943 w 486688"/>
              <a:gd name="connsiteY608" fmla="*/ 53109 h 486745"/>
              <a:gd name="connsiteX609" fmla="*/ 309069 w 486688"/>
              <a:gd name="connsiteY609" fmla="*/ 45383 h 486745"/>
              <a:gd name="connsiteX610" fmla="*/ 219006 w 486688"/>
              <a:gd name="connsiteY610" fmla="*/ 39688 h 486745"/>
              <a:gd name="connsiteX611" fmla="*/ 225285 w 486688"/>
              <a:gd name="connsiteY611" fmla="*/ 42511 h 486745"/>
              <a:gd name="connsiteX612" fmla="*/ 218718 w 486688"/>
              <a:gd name="connsiteY612" fmla="*/ 56911 h 486745"/>
              <a:gd name="connsiteX613" fmla="*/ 209674 w 486688"/>
              <a:gd name="connsiteY613" fmla="*/ 67568 h 486745"/>
              <a:gd name="connsiteX614" fmla="*/ 219409 w 486688"/>
              <a:gd name="connsiteY614" fmla="*/ 43432 h 486745"/>
              <a:gd name="connsiteX615" fmla="*/ 203453 w 486688"/>
              <a:gd name="connsiteY615" fmla="*/ 44584 h 486745"/>
              <a:gd name="connsiteX616" fmla="*/ 205757 w 486688"/>
              <a:gd name="connsiteY616" fmla="*/ 43951 h 486745"/>
              <a:gd name="connsiteX617" fmla="*/ 208119 w 486688"/>
              <a:gd name="connsiteY617" fmla="*/ 43490 h 486745"/>
              <a:gd name="connsiteX618" fmla="*/ 211229 w 486688"/>
              <a:gd name="connsiteY618" fmla="*/ 41474 h 486745"/>
              <a:gd name="connsiteX619" fmla="*/ 219006 w 486688"/>
              <a:gd name="connsiteY619" fmla="*/ 39688 h 486745"/>
              <a:gd name="connsiteX620" fmla="*/ 235135 w 486688"/>
              <a:gd name="connsiteY620" fmla="*/ 21600 h 486745"/>
              <a:gd name="connsiteX621" fmla="*/ 111807 w 486688"/>
              <a:gd name="connsiteY621" fmla="*/ 64687 h 486745"/>
              <a:gd name="connsiteX622" fmla="*/ 96369 w 486688"/>
              <a:gd name="connsiteY622" fmla="*/ 77072 h 486745"/>
              <a:gd name="connsiteX623" fmla="*/ 38478 w 486688"/>
              <a:gd name="connsiteY623" fmla="*/ 158004 h 486745"/>
              <a:gd name="connsiteX624" fmla="*/ 61865 w 486688"/>
              <a:gd name="connsiteY624" fmla="*/ 370790 h 486745"/>
              <a:gd name="connsiteX625" fmla="*/ 252473 w 486688"/>
              <a:gd name="connsiteY625" fmla="*/ 465143 h 486745"/>
              <a:gd name="connsiteX626" fmla="*/ 375167 w 486688"/>
              <a:gd name="connsiteY626" fmla="*/ 421768 h 486745"/>
              <a:gd name="connsiteX627" fmla="*/ 379545 w 486688"/>
              <a:gd name="connsiteY627" fmla="*/ 418312 h 486745"/>
              <a:gd name="connsiteX628" fmla="*/ 404545 w 486688"/>
              <a:gd name="connsiteY628" fmla="*/ 395674 h 486745"/>
              <a:gd name="connsiteX629" fmla="*/ 409211 w 486688"/>
              <a:gd name="connsiteY629" fmla="*/ 390432 h 486745"/>
              <a:gd name="connsiteX630" fmla="*/ 417506 w 486688"/>
              <a:gd name="connsiteY630" fmla="*/ 380813 h 486745"/>
              <a:gd name="connsiteX631" fmla="*/ 465143 w 486688"/>
              <a:gd name="connsiteY631" fmla="*/ 234501 h 486745"/>
              <a:gd name="connsiteX632" fmla="*/ 364568 w 486688"/>
              <a:gd name="connsiteY632" fmla="*/ 57602 h 486745"/>
              <a:gd name="connsiteX633" fmla="*/ 235135 w 486688"/>
              <a:gd name="connsiteY633" fmla="*/ 21600 h 486745"/>
              <a:gd name="connsiteX634" fmla="*/ 235019 w 486688"/>
              <a:gd name="connsiteY634" fmla="*/ 19815 h 486745"/>
              <a:gd name="connsiteX635" fmla="*/ 365490 w 486688"/>
              <a:gd name="connsiteY635" fmla="*/ 56105 h 486745"/>
              <a:gd name="connsiteX636" fmla="*/ 466871 w 486688"/>
              <a:gd name="connsiteY636" fmla="*/ 234386 h 486745"/>
              <a:gd name="connsiteX637" fmla="*/ 418888 w 486688"/>
              <a:gd name="connsiteY637" fmla="*/ 381907 h 486745"/>
              <a:gd name="connsiteX638" fmla="*/ 410478 w 486688"/>
              <a:gd name="connsiteY638" fmla="*/ 391642 h 486745"/>
              <a:gd name="connsiteX639" fmla="*/ 405870 w 486688"/>
              <a:gd name="connsiteY639" fmla="*/ 396826 h 486745"/>
              <a:gd name="connsiteX640" fmla="*/ 380582 w 486688"/>
              <a:gd name="connsiteY640" fmla="*/ 419752 h 486745"/>
              <a:gd name="connsiteX641" fmla="*/ 376204 w 486688"/>
              <a:gd name="connsiteY641" fmla="*/ 423208 h 486745"/>
              <a:gd name="connsiteX642" fmla="*/ 252531 w 486688"/>
              <a:gd name="connsiteY642" fmla="*/ 466929 h 486745"/>
              <a:gd name="connsiteX643" fmla="*/ 242508 w 486688"/>
              <a:gd name="connsiteY643" fmla="*/ 467159 h 486745"/>
              <a:gd name="connsiteX644" fmla="*/ 60482 w 486688"/>
              <a:gd name="connsiteY644" fmla="*/ 371711 h 486745"/>
              <a:gd name="connsiteX645" fmla="*/ 36865 w 486688"/>
              <a:gd name="connsiteY645" fmla="*/ 157255 h 486745"/>
              <a:gd name="connsiteX646" fmla="*/ 95217 w 486688"/>
              <a:gd name="connsiteY646" fmla="*/ 75690 h 486745"/>
              <a:gd name="connsiteX647" fmla="*/ 110712 w 486688"/>
              <a:gd name="connsiteY647" fmla="*/ 63247 h 486745"/>
              <a:gd name="connsiteX648" fmla="*/ 235019 w 486688"/>
              <a:gd name="connsiteY648" fmla="*/ 19815 h 486745"/>
              <a:gd name="connsiteX649" fmla="*/ 230066 w 486688"/>
              <a:gd name="connsiteY649" fmla="*/ 9965 h 486745"/>
              <a:gd name="connsiteX650" fmla="*/ 101900 w 486688"/>
              <a:gd name="connsiteY650" fmla="*/ 57373 h 486745"/>
              <a:gd name="connsiteX651" fmla="*/ 71601 w 486688"/>
              <a:gd name="connsiteY651" fmla="*/ 84964 h 486745"/>
              <a:gd name="connsiteX652" fmla="*/ 46140 w 486688"/>
              <a:gd name="connsiteY652" fmla="*/ 118029 h 486745"/>
              <a:gd name="connsiteX653" fmla="*/ 9850 w 486688"/>
              <a:gd name="connsiteY653" fmla="*/ 256621 h 486745"/>
              <a:gd name="connsiteX654" fmla="*/ 63766 w 486688"/>
              <a:gd name="connsiteY654" fmla="*/ 392910 h 486745"/>
              <a:gd name="connsiteX655" fmla="*/ 100748 w 486688"/>
              <a:gd name="connsiteY655" fmla="*/ 428451 h 486745"/>
              <a:gd name="connsiteX656" fmla="*/ 256621 w 486688"/>
              <a:gd name="connsiteY656" fmla="*/ 476722 h 486745"/>
              <a:gd name="connsiteX657" fmla="*/ 476722 w 486688"/>
              <a:gd name="connsiteY657" fmla="*/ 230239 h 486745"/>
              <a:gd name="connsiteX658" fmla="*/ 230066 w 486688"/>
              <a:gd name="connsiteY658" fmla="*/ 9965 h 486745"/>
              <a:gd name="connsiteX659" fmla="*/ 232082 w 486688"/>
              <a:gd name="connsiteY659" fmla="*/ 0 h 486745"/>
              <a:gd name="connsiteX660" fmla="*/ 254490 w 486688"/>
              <a:gd name="connsiteY660" fmla="*/ 0 h 486745"/>
              <a:gd name="connsiteX661" fmla="*/ 346943 w 486688"/>
              <a:gd name="connsiteY661" fmla="*/ 23272 h 486745"/>
              <a:gd name="connsiteX662" fmla="*/ 421827 w 486688"/>
              <a:gd name="connsiteY662" fmla="*/ 78110 h 486745"/>
              <a:gd name="connsiteX663" fmla="*/ 441181 w 486688"/>
              <a:gd name="connsiteY663" fmla="*/ 102015 h 486745"/>
              <a:gd name="connsiteX664" fmla="*/ 478278 w 486688"/>
              <a:gd name="connsiteY664" fmla="*/ 179952 h 486745"/>
              <a:gd name="connsiteX665" fmla="*/ 483347 w 486688"/>
              <a:gd name="connsiteY665" fmla="*/ 203396 h 486745"/>
              <a:gd name="connsiteX666" fmla="*/ 486688 w 486688"/>
              <a:gd name="connsiteY666" fmla="*/ 229029 h 486745"/>
              <a:gd name="connsiteX667" fmla="*/ 486688 w 486688"/>
              <a:gd name="connsiteY667" fmla="*/ 256564 h 486745"/>
              <a:gd name="connsiteX668" fmla="*/ 483462 w 486688"/>
              <a:gd name="connsiteY668" fmla="*/ 282715 h 486745"/>
              <a:gd name="connsiteX669" fmla="*/ 306736 w 486688"/>
              <a:gd name="connsiteY669" fmla="*/ 478335 h 486745"/>
              <a:gd name="connsiteX670" fmla="*/ 283291 w 486688"/>
              <a:gd name="connsiteY670" fmla="*/ 483462 h 486745"/>
              <a:gd name="connsiteX671" fmla="*/ 257773 w 486688"/>
              <a:gd name="connsiteY671" fmla="*/ 486745 h 486745"/>
              <a:gd name="connsiteX672" fmla="*/ 232140 w 486688"/>
              <a:gd name="connsiteY672" fmla="*/ 486745 h 486745"/>
              <a:gd name="connsiteX673" fmla="*/ 205931 w 486688"/>
              <a:gd name="connsiteY673" fmla="*/ 483807 h 486745"/>
              <a:gd name="connsiteX674" fmla="*/ 181680 w 486688"/>
              <a:gd name="connsiteY674" fmla="*/ 478738 h 486745"/>
              <a:gd name="connsiteX675" fmla="*/ 138881 w 486688"/>
              <a:gd name="connsiteY675" fmla="*/ 462955 h 486745"/>
              <a:gd name="connsiteX676" fmla="*/ 60022 w 486688"/>
              <a:gd name="connsiteY676" fmla="*/ 403048 h 486745"/>
              <a:gd name="connsiteX677" fmla="*/ 56854 w 486688"/>
              <a:gd name="connsiteY677" fmla="*/ 399246 h 486745"/>
              <a:gd name="connsiteX678" fmla="*/ 50287 w 486688"/>
              <a:gd name="connsiteY678" fmla="*/ 391124 h 486745"/>
              <a:gd name="connsiteX679" fmla="*/ 22868 w 486688"/>
              <a:gd name="connsiteY679" fmla="*/ 346021 h 486745"/>
              <a:gd name="connsiteX680" fmla="*/ 2592 w 486688"/>
              <a:gd name="connsiteY680" fmla="*/ 278453 h 486745"/>
              <a:gd name="connsiteX681" fmla="*/ 0 w 486688"/>
              <a:gd name="connsiteY681" fmla="*/ 252704 h 486745"/>
              <a:gd name="connsiteX682" fmla="*/ 0 w 486688"/>
              <a:gd name="connsiteY682" fmla="*/ 230815 h 486745"/>
              <a:gd name="connsiteX683" fmla="*/ 3226 w 486688"/>
              <a:gd name="connsiteY683" fmla="*/ 204606 h 486745"/>
              <a:gd name="connsiteX684" fmla="*/ 8237 w 486688"/>
              <a:gd name="connsiteY684" fmla="*/ 180989 h 486745"/>
              <a:gd name="connsiteX685" fmla="*/ 58121 w 486688"/>
              <a:gd name="connsiteY685" fmla="*/ 85886 h 486745"/>
              <a:gd name="connsiteX686" fmla="*/ 83352 w 486688"/>
              <a:gd name="connsiteY686" fmla="*/ 60253 h 486745"/>
              <a:gd name="connsiteX687" fmla="*/ 206507 w 486688"/>
              <a:gd name="connsiteY687" fmla="*/ 2823 h 486745"/>
              <a:gd name="connsiteX688" fmla="*/ 232082 w 486688"/>
              <a:gd name="connsiteY688" fmla="*/ 0 h 486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</a:cxnLst>
            <a:rect l="l" t="t" r="r" b="b"/>
            <a:pathLst>
              <a:path w="486688" h="486745">
                <a:moveTo>
                  <a:pt x="204778" y="430927"/>
                </a:moveTo>
                <a:cubicBezTo>
                  <a:pt x="203597" y="431302"/>
                  <a:pt x="202704" y="432425"/>
                  <a:pt x="201566" y="433131"/>
                </a:cubicBezTo>
                <a:lnTo>
                  <a:pt x="201212" y="433108"/>
                </a:lnTo>
                <a:close/>
                <a:moveTo>
                  <a:pt x="217652" y="420898"/>
                </a:moveTo>
                <a:cubicBezTo>
                  <a:pt x="221483" y="421150"/>
                  <a:pt x="224594" y="423814"/>
                  <a:pt x="222463" y="427356"/>
                </a:cubicBezTo>
                <a:cubicBezTo>
                  <a:pt x="216357" y="426838"/>
                  <a:pt x="221944" y="423209"/>
                  <a:pt x="217336" y="422172"/>
                </a:cubicBezTo>
                <a:cubicBezTo>
                  <a:pt x="213995" y="421423"/>
                  <a:pt x="212440" y="425052"/>
                  <a:pt x="212094" y="427587"/>
                </a:cubicBezTo>
                <a:cubicBezTo>
                  <a:pt x="210942" y="436112"/>
                  <a:pt x="217221" y="438704"/>
                  <a:pt x="222117" y="432598"/>
                </a:cubicBezTo>
                <a:cubicBezTo>
                  <a:pt x="222175" y="435939"/>
                  <a:pt x="218373" y="439453"/>
                  <a:pt x="214110" y="438762"/>
                </a:cubicBezTo>
                <a:cubicBezTo>
                  <a:pt x="210020" y="438128"/>
                  <a:pt x="207947" y="433635"/>
                  <a:pt x="208523" y="428912"/>
                </a:cubicBezTo>
                <a:cubicBezTo>
                  <a:pt x="209271" y="422806"/>
                  <a:pt x="213822" y="420646"/>
                  <a:pt x="217652" y="420898"/>
                </a:cubicBezTo>
                <a:close/>
                <a:moveTo>
                  <a:pt x="249767" y="420156"/>
                </a:moveTo>
                <a:lnTo>
                  <a:pt x="249997" y="423036"/>
                </a:lnTo>
                <a:cubicBezTo>
                  <a:pt x="255815" y="418025"/>
                  <a:pt x="259962" y="419522"/>
                  <a:pt x="259847" y="429488"/>
                </a:cubicBezTo>
                <a:cubicBezTo>
                  <a:pt x="259732" y="439799"/>
                  <a:pt x="260538" y="435421"/>
                  <a:pt x="262266" y="438416"/>
                </a:cubicBezTo>
                <a:lnTo>
                  <a:pt x="254029" y="438359"/>
                </a:lnTo>
                <a:cubicBezTo>
                  <a:pt x="255066" y="436458"/>
                  <a:pt x="254260" y="437898"/>
                  <a:pt x="256506" y="436573"/>
                </a:cubicBezTo>
                <a:lnTo>
                  <a:pt x="255988" y="423324"/>
                </a:lnTo>
                <a:cubicBezTo>
                  <a:pt x="248326" y="421596"/>
                  <a:pt x="249248" y="431389"/>
                  <a:pt x="249939" y="434960"/>
                </a:cubicBezTo>
                <a:cubicBezTo>
                  <a:pt x="250803" y="439338"/>
                  <a:pt x="250803" y="435536"/>
                  <a:pt x="252359" y="438359"/>
                </a:cubicBezTo>
                <a:lnTo>
                  <a:pt x="244179" y="438416"/>
                </a:lnTo>
                <a:cubicBezTo>
                  <a:pt x="245619" y="435651"/>
                  <a:pt x="244985" y="438819"/>
                  <a:pt x="246195" y="435997"/>
                </a:cubicBezTo>
                <a:lnTo>
                  <a:pt x="246541" y="425455"/>
                </a:lnTo>
                <a:cubicBezTo>
                  <a:pt x="246253" y="423785"/>
                  <a:pt x="246771" y="424822"/>
                  <a:pt x="245734" y="423612"/>
                </a:cubicBezTo>
                <a:lnTo>
                  <a:pt x="244409" y="422575"/>
                </a:lnTo>
                <a:cubicBezTo>
                  <a:pt x="244294" y="422460"/>
                  <a:pt x="244064" y="422345"/>
                  <a:pt x="243891" y="422230"/>
                </a:cubicBezTo>
                <a:close/>
                <a:moveTo>
                  <a:pt x="269524" y="419349"/>
                </a:moveTo>
                <a:cubicBezTo>
                  <a:pt x="269812" y="422460"/>
                  <a:pt x="270043" y="433807"/>
                  <a:pt x="271943" y="435823"/>
                </a:cubicBezTo>
                <a:lnTo>
                  <a:pt x="273614" y="437206"/>
                </a:lnTo>
                <a:lnTo>
                  <a:pt x="265319" y="437782"/>
                </a:lnTo>
                <a:cubicBezTo>
                  <a:pt x="268142" y="434671"/>
                  <a:pt x="267738" y="437897"/>
                  <a:pt x="267047" y="428162"/>
                </a:cubicBezTo>
                <a:cubicBezTo>
                  <a:pt x="266644" y="422460"/>
                  <a:pt x="266126" y="423324"/>
                  <a:pt x="264973" y="422344"/>
                </a:cubicBezTo>
                <a:lnTo>
                  <a:pt x="263879" y="421596"/>
                </a:lnTo>
                <a:close/>
                <a:moveTo>
                  <a:pt x="199766" y="419255"/>
                </a:moveTo>
                <a:cubicBezTo>
                  <a:pt x="198053" y="419104"/>
                  <a:pt x="196166" y="420559"/>
                  <a:pt x="195389" y="423208"/>
                </a:cubicBezTo>
                <a:lnTo>
                  <a:pt x="203107" y="424936"/>
                </a:lnTo>
                <a:cubicBezTo>
                  <a:pt x="203021" y="421163"/>
                  <a:pt x="201480" y="419406"/>
                  <a:pt x="199766" y="419255"/>
                </a:cubicBezTo>
                <a:close/>
                <a:moveTo>
                  <a:pt x="199291" y="418096"/>
                </a:moveTo>
                <a:cubicBezTo>
                  <a:pt x="202848" y="418082"/>
                  <a:pt x="206074" y="420818"/>
                  <a:pt x="205642" y="426665"/>
                </a:cubicBezTo>
                <a:lnTo>
                  <a:pt x="194179" y="424706"/>
                </a:lnTo>
                <a:cubicBezTo>
                  <a:pt x="193776" y="428565"/>
                  <a:pt x="194525" y="431388"/>
                  <a:pt x="196886" y="432828"/>
                </a:cubicBezTo>
                <a:lnTo>
                  <a:pt x="201212" y="433108"/>
                </a:lnTo>
                <a:lnTo>
                  <a:pt x="195921" y="436342"/>
                </a:lnTo>
                <a:cubicBezTo>
                  <a:pt x="192624" y="435262"/>
                  <a:pt x="189974" y="431561"/>
                  <a:pt x="190953" y="426031"/>
                </a:cubicBezTo>
                <a:cubicBezTo>
                  <a:pt x="191846" y="420876"/>
                  <a:pt x="195734" y="418111"/>
                  <a:pt x="199291" y="418096"/>
                </a:cubicBezTo>
                <a:close/>
                <a:moveTo>
                  <a:pt x="283241" y="416627"/>
                </a:moveTo>
                <a:cubicBezTo>
                  <a:pt x="287050" y="415979"/>
                  <a:pt x="290780" y="417880"/>
                  <a:pt x="289455" y="421135"/>
                </a:cubicBezTo>
                <a:cubicBezTo>
                  <a:pt x="288187" y="421941"/>
                  <a:pt x="290952" y="421941"/>
                  <a:pt x="287899" y="421653"/>
                </a:cubicBezTo>
                <a:cubicBezTo>
                  <a:pt x="284443" y="421365"/>
                  <a:pt x="287554" y="418024"/>
                  <a:pt x="283118" y="418139"/>
                </a:cubicBezTo>
                <a:cubicBezTo>
                  <a:pt x="277588" y="418254"/>
                  <a:pt x="278625" y="431042"/>
                  <a:pt x="284558" y="431618"/>
                </a:cubicBezTo>
                <a:cubicBezTo>
                  <a:pt x="288879" y="432079"/>
                  <a:pt x="288706" y="429545"/>
                  <a:pt x="290549" y="427010"/>
                </a:cubicBezTo>
                <a:cubicBezTo>
                  <a:pt x="291989" y="436227"/>
                  <a:pt x="278222" y="438876"/>
                  <a:pt x="276552" y="427413"/>
                </a:cubicBezTo>
                <a:cubicBezTo>
                  <a:pt x="275544" y="420472"/>
                  <a:pt x="279432" y="417275"/>
                  <a:pt x="283241" y="416627"/>
                </a:cubicBezTo>
                <a:close/>
                <a:moveTo>
                  <a:pt x="229892" y="411515"/>
                </a:moveTo>
                <a:lnTo>
                  <a:pt x="230296" y="423669"/>
                </a:lnTo>
                <a:cubicBezTo>
                  <a:pt x="232600" y="421596"/>
                  <a:pt x="237899" y="418543"/>
                  <a:pt x="239743" y="424015"/>
                </a:cubicBezTo>
                <a:cubicBezTo>
                  <a:pt x="240722" y="426837"/>
                  <a:pt x="239915" y="433865"/>
                  <a:pt x="240376" y="435766"/>
                </a:cubicBezTo>
                <a:cubicBezTo>
                  <a:pt x="240837" y="437724"/>
                  <a:pt x="240779" y="436860"/>
                  <a:pt x="241010" y="437264"/>
                </a:cubicBezTo>
                <a:lnTo>
                  <a:pt x="242623" y="438704"/>
                </a:lnTo>
                <a:lnTo>
                  <a:pt x="234155" y="438704"/>
                </a:lnTo>
                <a:cubicBezTo>
                  <a:pt x="235134" y="437436"/>
                  <a:pt x="237784" y="439049"/>
                  <a:pt x="236862" y="427356"/>
                </a:cubicBezTo>
                <a:cubicBezTo>
                  <a:pt x="236344" y="421135"/>
                  <a:pt x="232657" y="423496"/>
                  <a:pt x="230238" y="425397"/>
                </a:cubicBezTo>
                <a:cubicBezTo>
                  <a:pt x="230008" y="433001"/>
                  <a:pt x="229144" y="435939"/>
                  <a:pt x="232427" y="438416"/>
                </a:cubicBezTo>
                <a:cubicBezTo>
                  <a:pt x="232542" y="438473"/>
                  <a:pt x="232773" y="438588"/>
                  <a:pt x="232888" y="438704"/>
                </a:cubicBezTo>
                <a:lnTo>
                  <a:pt x="224305" y="438704"/>
                </a:lnTo>
                <a:cubicBezTo>
                  <a:pt x="224420" y="438588"/>
                  <a:pt x="224708" y="438243"/>
                  <a:pt x="224766" y="438358"/>
                </a:cubicBezTo>
                <a:cubicBezTo>
                  <a:pt x="224823" y="438416"/>
                  <a:pt x="225918" y="437897"/>
                  <a:pt x="226552" y="436284"/>
                </a:cubicBezTo>
                <a:cubicBezTo>
                  <a:pt x="226609" y="436054"/>
                  <a:pt x="228107" y="417045"/>
                  <a:pt x="225630" y="414453"/>
                </a:cubicBezTo>
                <a:cubicBezTo>
                  <a:pt x="225515" y="414338"/>
                  <a:pt x="225342" y="414222"/>
                  <a:pt x="225227" y="414107"/>
                </a:cubicBezTo>
                <a:lnTo>
                  <a:pt x="224305" y="413473"/>
                </a:lnTo>
                <a:close/>
                <a:moveTo>
                  <a:pt x="189167" y="411285"/>
                </a:moveTo>
                <a:lnTo>
                  <a:pt x="187612" y="416239"/>
                </a:lnTo>
                <a:lnTo>
                  <a:pt x="190953" y="418197"/>
                </a:lnTo>
                <a:cubicBezTo>
                  <a:pt x="189801" y="419292"/>
                  <a:pt x="190838" y="419234"/>
                  <a:pt x="186863" y="418313"/>
                </a:cubicBezTo>
                <a:cubicBezTo>
                  <a:pt x="185941" y="421366"/>
                  <a:pt x="182831" y="428163"/>
                  <a:pt x="183177" y="431158"/>
                </a:cubicBezTo>
                <a:lnTo>
                  <a:pt x="186690" y="431331"/>
                </a:lnTo>
                <a:cubicBezTo>
                  <a:pt x="185538" y="433808"/>
                  <a:pt x="183465" y="434211"/>
                  <a:pt x="180700" y="433001"/>
                </a:cubicBezTo>
                <a:cubicBezTo>
                  <a:pt x="177647" y="429488"/>
                  <a:pt x="182024" y="421942"/>
                  <a:pt x="183522" y="417679"/>
                </a:cubicBezTo>
                <a:lnTo>
                  <a:pt x="181448" y="415548"/>
                </a:lnTo>
                <a:cubicBezTo>
                  <a:pt x="186518" y="413877"/>
                  <a:pt x="185884" y="412783"/>
                  <a:pt x="189167" y="411285"/>
                </a:cubicBezTo>
                <a:close/>
                <a:moveTo>
                  <a:pt x="265722" y="410939"/>
                </a:moveTo>
                <a:cubicBezTo>
                  <a:pt x="266701" y="410766"/>
                  <a:pt x="268833" y="410536"/>
                  <a:pt x="268833" y="411688"/>
                </a:cubicBezTo>
                <a:cubicBezTo>
                  <a:pt x="268833" y="411688"/>
                  <a:pt x="270042" y="415202"/>
                  <a:pt x="265895" y="413934"/>
                </a:cubicBezTo>
                <a:close/>
                <a:moveTo>
                  <a:pt x="164111" y="406043"/>
                </a:moveTo>
                <a:lnTo>
                  <a:pt x="171369" y="409326"/>
                </a:lnTo>
                <a:lnTo>
                  <a:pt x="168661" y="410306"/>
                </a:lnTo>
                <a:lnTo>
                  <a:pt x="168604" y="421365"/>
                </a:lnTo>
                <a:lnTo>
                  <a:pt x="173615" y="416930"/>
                </a:lnTo>
                <a:cubicBezTo>
                  <a:pt x="178223" y="412783"/>
                  <a:pt x="175286" y="413647"/>
                  <a:pt x="176322" y="411630"/>
                </a:cubicBezTo>
                <a:cubicBezTo>
                  <a:pt x="178396" y="412725"/>
                  <a:pt x="179087" y="412610"/>
                  <a:pt x="180643" y="414165"/>
                </a:cubicBezTo>
                <a:cubicBezTo>
                  <a:pt x="176207" y="416469"/>
                  <a:pt x="172290" y="420847"/>
                  <a:pt x="169180" y="423670"/>
                </a:cubicBezTo>
                <a:cubicBezTo>
                  <a:pt x="163247" y="429027"/>
                  <a:pt x="161864" y="432828"/>
                  <a:pt x="155355" y="430351"/>
                </a:cubicBezTo>
                <a:cubicBezTo>
                  <a:pt x="153742" y="421826"/>
                  <a:pt x="162037" y="433059"/>
                  <a:pt x="165032" y="425052"/>
                </a:cubicBezTo>
                <a:cubicBezTo>
                  <a:pt x="166300" y="421711"/>
                  <a:pt x="165032" y="408520"/>
                  <a:pt x="164111" y="406043"/>
                </a:cubicBezTo>
                <a:close/>
                <a:moveTo>
                  <a:pt x="147334" y="394500"/>
                </a:moveTo>
                <a:cubicBezTo>
                  <a:pt x="144669" y="393960"/>
                  <a:pt x="140867" y="395818"/>
                  <a:pt x="138592" y="400801"/>
                </a:cubicBezTo>
                <a:cubicBezTo>
                  <a:pt x="134099" y="410535"/>
                  <a:pt x="145389" y="410535"/>
                  <a:pt x="149249" y="402586"/>
                </a:cubicBezTo>
                <a:cubicBezTo>
                  <a:pt x="151524" y="397978"/>
                  <a:pt x="149998" y="395040"/>
                  <a:pt x="147334" y="394500"/>
                </a:cubicBezTo>
                <a:close/>
                <a:moveTo>
                  <a:pt x="161173" y="394177"/>
                </a:moveTo>
                <a:lnTo>
                  <a:pt x="165320" y="395156"/>
                </a:lnTo>
                <a:cubicBezTo>
                  <a:pt x="166876" y="395847"/>
                  <a:pt x="166069" y="395502"/>
                  <a:pt x="166876" y="396020"/>
                </a:cubicBezTo>
                <a:lnTo>
                  <a:pt x="155355" y="413359"/>
                </a:lnTo>
                <a:cubicBezTo>
                  <a:pt x="152993" y="416700"/>
                  <a:pt x="153396" y="415893"/>
                  <a:pt x="154491" y="419407"/>
                </a:cubicBezTo>
                <a:cubicBezTo>
                  <a:pt x="152705" y="418601"/>
                  <a:pt x="149364" y="416354"/>
                  <a:pt x="147809" y="414799"/>
                </a:cubicBezTo>
                <a:cubicBezTo>
                  <a:pt x="147924" y="414741"/>
                  <a:pt x="148097" y="414626"/>
                  <a:pt x="148155" y="414741"/>
                </a:cubicBezTo>
                <a:cubicBezTo>
                  <a:pt x="148155" y="414741"/>
                  <a:pt x="150056" y="415375"/>
                  <a:pt x="152417" y="411803"/>
                </a:cubicBezTo>
                <a:lnTo>
                  <a:pt x="162037" y="397115"/>
                </a:lnTo>
                <a:close/>
                <a:moveTo>
                  <a:pt x="146592" y="392988"/>
                </a:moveTo>
                <a:cubicBezTo>
                  <a:pt x="150761" y="393945"/>
                  <a:pt x="153943" y="397690"/>
                  <a:pt x="151899" y="403681"/>
                </a:cubicBezTo>
                <a:cubicBezTo>
                  <a:pt x="148327" y="414222"/>
                  <a:pt x="131046" y="410881"/>
                  <a:pt x="135367" y="399015"/>
                </a:cubicBezTo>
                <a:cubicBezTo>
                  <a:pt x="137267" y="393859"/>
                  <a:pt x="142423" y="392030"/>
                  <a:pt x="146592" y="392988"/>
                </a:cubicBezTo>
                <a:close/>
                <a:moveTo>
                  <a:pt x="330525" y="388186"/>
                </a:moveTo>
                <a:cubicBezTo>
                  <a:pt x="327702" y="393889"/>
                  <a:pt x="328336" y="391585"/>
                  <a:pt x="334903" y="403508"/>
                </a:cubicBezTo>
                <a:cubicBezTo>
                  <a:pt x="338705" y="410363"/>
                  <a:pt x="336919" y="415202"/>
                  <a:pt x="331216" y="418312"/>
                </a:cubicBezTo>
                <a:cubicBezTo>
                  <a:pt x="321366" y="423669"/>
                  <a:pt x="318716" y="414856"/>
                  <a:pt x="313359" y="405525"/>
                </a:cubicBezTo>
                <a:cubicBezTo>
                  <a:pt x="310249" y="400167"/>
                  <a:pt x="309327" y="402817"/>
                  <a:pt x="307311" y="401608"/>
                </a:cubicBezTo>
                <a:cubicBezTo>
                  <a:pt x="310422" y="400398"/>
                  <a:pt x="313993" y="397114"/>
                  <a:pt x="316988" y="396884"/>
                </a:cubicBezTo>
                <a:cubicBezTo>
                  <a:pt x="313475" y="400859"/>
                  <a:pt x="314396" y="399476"/>
                  <a:pt x="320156" y="409845"/>
                </a:cubicBezTo>
                <a:cubicBezTo>
                  <a:pt x="322288" y="413762"/>
                  <a:pt x="325226" y="420444"/>
                  <a:pt x="331907" y="415663"/>
                </a:cubicBezTo>
                <a:cubicBezTo>
                  <a:pt x="338762" y="410824"/>
                  <a:pt x="332253" y="403048"/>
                  <a:pt x="328451" y="395962"/>
                </a:cubicBezTo>
                <a:cubicBezTo>
                  <a:pt x="327818" y="394695"/>
                  <a:pt x="327299" y="393716"/>
                  <a:pt x="326378" y="393255"/>
                </a:cubicBezTo>
                <a:cubicBezTo>
                  <a:pt x="324650" y="392333"/>
                  <a:pt x="324189" y="393428"/>
                  <a:pt x="322806" y="392506"/>
                </a:cubicBezTo>
                <a:close/>
                <a:moveTo>
                  <a:pt x="344891" y="386328"/>
                </a:moveTo>
                <a:cubicBezTo>
                  <a:pt x="346611" y="385824"/>
                  <a:pt x="348584" y="386804"/>
                  <a:pt x="350341" y="389454"/>
                </a:cubicBezTo>
                <a:cubicBezTo>
                  <a:pt x="355929" y="397806"/>
                  <a:pt x="351954" y="396135"/>
                  <a:pt x="358348" y="398785"/>
                </a:cubicBezTo>
                <a:cubicBezTo>
                  <a:pt x="356793" y="400340"/>
                  <a:pt x="353279" y="402587"/>
                  <a:pt x="351032" y="402760"/>
                </a:cubicBezTo>
                <a:cubicBezTo>
                  <a:pt x="354028" y="400283"/>
                  <a:pt x="351436" y="397979"/>
                  <a:pt x="349765" y="394868"/>
                </a:cubicBezTo>
                <a:cubicBezTo>
                  <a:pt x="348498" y="392564"/>
                  <a:pt x="347115" y="388013"/>
                  <a:pt x="343544" y="390030"/>
                </a:cubicBezTo>
                <a:cubicBezTo>
                  <a:pt x="339339" y="392334"/>
                  <a:pt x="344984" y="402241"/>
                  <a:pt x="348037" y="403566"/>
                </a:cubicBezTo>
                <a:cubicBezTo>
                  <a:pt x="348210" y="403624"/>
                  <a:pt x="348440" y="403681"/>
                  <a:pt x="348555" y="403739"/>
                </a:cubicBezTo>
                <a:cubicBezTo>
                  <a:pt x="349304" y="404027"/>
                  <a:pt x="349708" y="404200"/>
                  <a:pt x="349996" y="404257"/>
                </a:cubicBezTo>
                <a:lnTo>
                  <a:pt x="342680" y="408232"/>
                </a:lnTo>
                <a:cubicBezTo>
                  <a:pt x="344984" y="404833"/>
                  <a:pt x="343198" y="403912"/>
                  <a:pt x="341125" y="400110"/>
                </a:cubicBezTo>
                <a:cubicBezTo>
                  <a:pt x="340491" y="398958"/>
                  <a:pt x="340030" y="397748"/>
                  <a:pt x="339166" y="396481"/>
                </a:cubicBezTo>
                <a:cubicBezTo>
                  <a:pt x="337611" y="394235"/>
                  <a:pt x="336747" y="394811"/>
                  <a:pt x="335422" y="393947"/>
                </a:cubicBezTo>
                <a:cubicBezTo>
                  <a:pt x="336459" y="392622"/>
                  <a:pt x="337381" y="391412"/>
                  <a:pt x="338417" y="390030"/>
                </a:cubicBezTo>
                <a:lnTo>
                  <a:pt x="340952" y="392103"/>
                </a:lnTo>
                <a:cubicBezTo>
                  <a:pt x="341701" y="388820"/>
                  <a:pt x="343170" y="386832"/>
                  <a:pt x="344891" y="386328"/>
                </a:cubicBezTo>
                <a:close/>
                <a:moveTo>
                  <a:pt x="357023" y="377875"/>
                </a:moveTo>
                <a:cubicBezTo>
                  <a:pt x="360364" y="380986"/>
                  <a:pt x="362899" y="388474"/>
                  <a:pt x="366873" y="390432"/>
                </a:cubicBezTo>
                <a:cubicBezTo>
                  <a:pt x="367046" y="390548"/>
                  <a:pt x="367219" y="390605"/>
                  <a:pt x="367392" y="390663"/>
                </a:cubicBezTo>
                <a:cubicBezTo>
                  <a:pt x="367565" y="390778"/>
                  <a:pt x="367737" y="390836"/>
                  <a:pt x="367910" y="390893"/>
                </a:cubicBezTo>
                <a:cubicBezTo>
                  <a:pt x="368083" y="391008"/>
                  <a:pt x="368371" y="391066"/>
                  <a:pt x="368544" y="391066"/>
                </a:cubicBezTo>
                <a:cubicBezTo>
                  <a:pt x="368659" y="391124"/>
                  <a:pt x="368889" y="391181"/>
                  <a:pt x="369062" y="391297"/>
                </a:cubicBezTo>
                <a:cubicBezTo>
                  <a:pt x="366931" y="392333"/>
                  <a:pt x="364800" y="394810"/>
                  <a:pt x="362092" y="395271"/>
                </a:cubicBezTo>
                <a:cubicBezTo>
                  <a:pt x="363936" y="392449"/>
                  <a:pt x="363014" y="391988"/>
                  <a:pt x="360998" y="389165"/>
                </a:cubicBezTo>
                <a:cubicBezTo>
                  <a:pt x="359212" y="386688"/>
                  <a:pt x="358406" y="385191"/>
                  <a:pt x="356793" y="382886"/>
                </a:cubicBezTo>
                <a:cubicBezTo>
                  <a:pt x="353221" y="382080"/>
                  <a:pt x="354546" y="383923"/>
                  <a:pt x="353567" y="382714"/>
                </a:cubicBezTo>
                <a:cubicBezTo>
                  <a:pt x="354719" y="380237"/>
                  <a:pt x="355237" y="379200"/>
                  <a:pt x="357023" y="377875"/>
                </a:cubicBezTo>
                <a:close/>
                <a:moveTo>
                  <a:pt x="138074" y="373036"/>
                </a:moveTo>
                <a:cubicBezTo>
                  <a:pt x="135713" y="374189"/>
                  <a:pt x="130067" y="380871"/>
                  <a:pt x="129146" y="382771"/>
                </a:cubicBezTo>
                <a:cubicBezTo>
                  <a:pt x="131623" y="386285"/>
                  <a:pt x="137383" y="390490"/>
                  <a:pt x="141991" y="385997"/>
                </a:cubicBezTo>
                <a:cubicBezTo>
                  <a:pt x="147636" y="380525"/>
                  <a:pt x="141588" y="374649"/>
                  <a:pt x="138074" y="373036"/>
                </a:cubicBezTo>
                <a:close/>
                <a:moveTo>
                  <a:pt x="350456" y="371423"/>
                </a:moveTo>
                <a:cubicBezTo>
                  <a:pt x="354085" y="369810"/>
                  <a:pt x="355237" y="374591"/>
                  <a:pt x="351090" y="374706"/>
                </a:cubicBezTo>
                <a:cubicBezTo>
                  <a:pt x="349650" y="373209"/>
                  <a:pt x="349189" y="373670"/>
                  <a:pt x="350456" y="371423"/>
                </a:cubicBezTo>
                <a:close/>
                <a:moveTo>
                  <a:pt x="133120" y="367449"/>
                </a:moveTo>
                <a:cubicBezTo>
                  <a:pt x="134388" y="367852"/>
                  <a:pt x="148443" y="376550"/>
                  <a:pt x="146888" y="384615"/>
                </a:cubicBezTo>
                <a:cubicBezTo>
                  <a:pt x="146139" y="388359"/>
                  <a:pt x="142164" y="391239"/>
                  <a:pt x="137556" y="390375"/>
                </a:cubicBezTo>
                <a:cubicBezTo>
                  <a:pt x="132948" y="389511"/>
                  <a:pt x="131508" y="385940"/>
                  <a:pt x="127303" y="383923"/>
                </a:cubicBezTo>
                <a:cubicBezTo>
                  <a:pt x="123040" y="391527"/>
                  <a:pt x="118144" y="390721"/>
                  <a:pt x="121715" y="395790"/>
                </a:cubicBezTo>
                <a:cubicBezTo>
                  <a:pt x="119699" y="395847"/>
                  <a:pt x="114515" y="392045"/>
                  <a:pt x="114630" y="389396"/>
                </a:cubicBezTo>
                <a:cubicBezTo>
                  <a:pt x="116012" y="390375"/>
                  <a:pt x="115782" y="390317"/>
                  <a:pt x="118028" y="390548"/>
                </a:cubicBezTo>
                <a:cubicBezTo>
                  <a:pt x="123558" y="380986"/>
                  <a:pt x="137556" y="372633"/>
                  <a:pt x="133120" y="367449"/>
                </a:cubicBezTo>
                <a:close/>
                <a:moveTo>
                  <a:pt x="379370" y="362259"/>
                </a:moveTo>
                <a:lnTo>
                  <a:pt x="379514" y="363296"/>
                </a:lnTo>
                <a:lnTo>
                  <a:pt x="379257" y="363532"/>
                </a:lnTo>
                <a:close/>
                <a:moveTo>
                  <a:pt x="375686" y="361343"/>
                </a:moveTo>
                <a:cubicBezTo>
                  <a:pt x="375110" y="368083"/>
                  <a:pt x="379085" y="373958"/>
                  <a:pt x="380237" y="381043"/>
                </a:cubicBezTo>
                <a:cubicBezTo>
                  <a:pt x="373267" y="379258"/>
                  <a:pt x="369523" y="373958"/>
                  <a:pt x="361516" y="373440"/>
                </a:cubicBezTo>
                <a:cubicBezTo>
                  <a:pt x="362438" y="372518"/>
                  <a:pt x="362783" y="371884"/>
                  <a:pt x="363935" y="370905"/>
                </a:cubicBezTo>
                <a:cubicBezTo>
                  <a:pt x="365145" y="369868"/>
                  <a:pt x="366182" y="369292"/>
                  <a:pt x="367449" y="368313"/>
                </a:cubicBezTo>
                <a:cubicBezTo>
                  <a:pt x="367795" y="368947"/>
                  <a:pt x="365318" y="372000"/>
                  <a:pt x="377126" y="375974"/>
                </a:cubicBezTo>
                <a:lnTo>
                  <a:pt x="373958" y="365318"/>
                </a:lnTo>
                <a:lnTo>
                  <a:pt x="371193" y="365087"/>
                </a:lnTo>
                <a:cubicBezTo>
                  <a:pt x="373325" y="363359"/>
                  <a:pt x="373094" y="362553"/>
                  <a:pt x="375686" y="361343"/>
                </a:cubicBezTo>
                <a:close/>
                <a:moveTo>
                  <a:pt x="388762" y="356332"/>
                </a:moveTo>
                <a:lnTo>
                  <a:pt x="380755" y="365030"/>
                </a:lnTo>
                <a:cubicBezTo>
                  <a:pt x="386227" y="369120"/>
                  <a:pt x="393427" y="368947"/>
                  <a:pt x="391238" y="359788"/>
                </a:cubicBezTo>
                <a:cubicBezTo>
                  <a:pt x="398266" y="362783"/>
                  <a:pt x="390259" y="378509"/>
                  <a:pt x="380236" y="368486"/>
                </a:cubicBezTo>
                <a:lnTo>
                  <a:pt x="379514" y="363296"/>
                </a:lnTo>
                <a:lnTo>
                  <a:pt x="385536" y="357772"/>
                </a:lnTo>
                <a:cubicBezTo>
                  <a:pt x="382858" y="356389"/>
                  <a:pt x="380899" y="356303"/>
                  <a:pt x="379805" y="357325"/>
                </a:cubicBezTo>
                <a:lnTo>
                  <a:pt x="379370" y="362259"/>
                </a:lnTo>
                <a:lnTo>
                  <a:pt x="378624" y="356900"/>
                </a:lnTo>
                <a:cubicBezTo>
                  <a:pt x="380640" y="353869"/>
                  <a:pt x="384615" y="352674"/>
                  <a:pt x="388762" y="356332"/>
                </a:cubicBezTo>
                <a:close/>
                <a:moveTo>
                  <a:pt x="97521" y="350917"/>
                </a:moveTo>
                <a:lnTo>
                  <a:pt x="101611" y="353740"/>
                </a:lnTo>
                <a:lnTo>
                  <a:pt x="100920" y="356274"/>
                </a:lnTo>
                <a:cubicBezTo>
                  <a:pt x="100920" y="356332"/>
                  <a:pt x="100804" y="356447"/>
                  <a:pt x="100804" y="356562"/>
                </a:cubicBezTo>
                <a:cubicBezTo>
                  <a:pt x="103109" y="357599"/>
                  <a:pt x="105125" y="357714"/>
                  <a:pt x="105989" y="360018"/>
                </a:cubicBezTo>
                <a:cubicBezTo>
                  <a:pt x="107083" y="363302"/>
                  <a:pt x="105125" y="365203"/>
                  <a:pt x="103569" y="366355"/>
                </a:cubicBezTo>
                <a:lnTo>
                  <a:pt x="96311" y="371712"/>
                </a:lnTo>
                <a:cubicBezTo>
                  <a:pt x="95217" y="373094"/>
                  <a:pt x="96139" y="371827"/>
                  <a:pt x="95505" y="373152"/>
                </a:cubicBezTo>
                <a:lnTo>
                  <a:pt x="94871" y="374822"/>
                </a:lnTo>
                <a:cubicBezTo>
                  <a:pt x="94814" y="374995"/>
                  <a:pt x="94756" y="375225"/>
                  <a:pt x="94641" y="375398"/>
                </a:cubicBezTo>
                <a:lnTo>
                  <a:pt x="90378" y="368486"/>
                </a:lnTo>
                <a:cubicBezTo>
                  <a:pt x="93489" y="368832"/>
                  <a:pt x="89687" y="368832"/>
                  <a:pt x="92279" y="368947"/>
                </a:cubicBezTo>
                <a:cubicBezTo>
                  <a:pt x="95159" y="369062"/>
                  <a:pt x="93489" y="369292"/>
                  <a:pt x="98673" y="365721"/>
                </a:cubicBezTo>
                <a:cubicBezTo>
                  <a:pt x="100574" y="364454"/>
                  <a:pt x="104952" y="361977"/>
                  <a:pt x="101957" y="358981"/>
                </a:cubicBezTo>
                <a:cubicBezTo>
                  <a:pt x="98270" y="355295"/>
                  <a:pt x="90148" y="363532"/>
                  <a:pt x="90148" y="363532"/>
                </a:cubicBezTo>
                <a:cubicBezTo>
                  <a:pt x="88017" y="366412"/>
                  <a:pt x="90148" y="364742"/>
                  <a:pt x="89514" y="367161"/>
                </a:cubicBezTo>
                <a:cubicBezTo>
                  <a:pt x="87613" y="364972"/>
                  <a:pt x="86173" y="362553"/>
                  <a:pt x="84618" y="360076"/>
                </a:cubicBezTo>
                <a:cubicBezTo>
                  <a:pt x="89111" y="361113"/>
                  <a:pt x="89284" y="359845"/>
                  <a:pt x="92970" y="357253"/>
                </a:cubicBezTo>
                <a:cubicBezTo>
                  <a:pt x="93834" y="356620"/>
                  <a:pt x="95966" y="355180"/>
                  <a:pt x="96542" y="354488"/>
                </a:cubicBezTo>
                <a:cubicBezTo>
                  <a:pt x="99537" y="350687"/>
                  <a:pt x="94814" y="353164"/>
                  <a:pt x="97521" y="350917"/>
                </a:cubicBezTo>
                <a:close/>
                <a:moveTo>
                  <a:pt x="82610" y="344473"/>
                </a:moveTo>
                <a:cubicBezTo>
                  <a:pt x="80860" y="344307"/>
                  <a:pt x="79319" y="345214"/>
                  <a:pt x="78628" y="347922"/>
                </a:cubicBezTo>
                <a:cubicBezTo>
                  <a:pt x="80011" y="350514"/>
                  <a:pt x="80183" y="350283"/>
                  <a:pt x="82891" y="351147"/>
                </a:cubicBezTo>
                <a:lnTo>
                  <a:pt x="87845" y="347461"/>
                </a:lnTo>
                <a:cubicBezTo>
                  <a:pt x="86318" y="345877"/>
                  <a:pt x="84360" y="344638"/>
                  <a:pt x="82610" y="344473"/>
                </a:cubicBezTo>
                <a:close/>
                <a:moveTo>
                  <a:pt x="391527" y="340663"/>
                </a:moveTo>
                <a:cubicBezTo>
                  <a:pt x="392219" y="339597"/>
                  <a:pt x="393428" y="339395"/>
                  <a:pt x="395214" y="340893"/>
                </a:cubicBezTo>
                <a:cubicBezTo>
                  <a:pt x="394638" y="345041"/>
                  <a:pt x="395098" y="341988"/>
                  <a:pt x="392161" y="344465"/>
                </a:cubicBezTo>
                <a:cubicBezTo>
                  <a:pt x="392391" y="348094"/>
                  <a:pt x="394465" y="349304"/>
                  <a:pt x="396539" y="350916"/>
                </a:cubicBezTo>
                <a:cubicBezTo>
                  <a:pt x="399476" y="353221"/>
                  <a:pt x="399880" y="354776"/>
                  <a:pt x="403739" y="352817"/>
                </a:cubicBezTo>
                <a:cubicBezTo>
                  <a:pt x="402529" y="356389"/>
                  <a:pt x="400571" y="356734"/>
                  <a:pt x="399015" y="359960"/>
                </a:cubicBezTo>
                <a:lnTo>
                  <a:pt x="398439" y="358117"/>
                </a:lnTo>
                <a:cubicBezTo>
                  <a:pt x="397633" y="355352"/>
                  <a:pt x="393486" y="352011"/>
                  <a:pt x="390951" y="350168"/>
                </a:cubicBezTo>
                <a:cubicBezTo>
                  <a:pt x="388705" y="348555"/>
                  <a:pt x="388762" y="349188"/>
                  <a:pt x="386458" y="350168"/>
                </a:cubicBezTo>
                <a:lnTo>
                  <a:pt x="388013" y="344695"/>
                </a:lnTo>
                <a:lnTo>
                  <a:pt x="390951" y="345617"/>
                </a:lnTo>
                <a:cubicBezTo>
                  <a:pt x="390663" y="343658"/>
                  <a:pt x="390836" y="341728"/>
                  <a:pt x="391527" y="340663"/>
                </a:cubicBezTo>
                <a:close/>
                <a:moveTo>
                  <a:pt x="90580" y="338726"/>
                </a:moveTo>
                <a:cubicBezTo>
                  <a:pt x="92827" y="339684"/>
                  <a:pt x="95131" y="342161"/>
                  <a:pt x="95391" y="345214"/>
                </a:cubicBezTo>
                <a:cubicBezTo>
                  <a:pt x="95679" y="348728"/>
                  <a:pt x="93605" y="349304"/>
                  <a:pt x="91416" y="350744"/>
                </a:cubicBezTo>
                <a:cubicBezTo>
                  <a:pt x="89400" y="352127"/>
                  <a:pt x="87441" y="353740"/>
                  <a:pt x="85310" y="355122"/>
                </a:cubicBezTo>
                <a:cubicBezTo>
                  <a:pt x="85656" y="357541"/>
                  <a:pt x="84849" y="355410"/>
                  <a:pt x="87096" y="357599"/>
                </a:cubicBezTo>
                <a:cubicBezTo>
                  <a:pt x="79838" y="358233"/>
                  <a:pt x="82603" y="355007"/>
                  <a:pt x="81739" y="352933"/>
                </a:cubicBezTo>
                <a:cubicBezTo>
                  <a:pt x="80702" y="350571"/>
                  <a:pt x="76612" y="352242"/>
                  <a:pt x="76842" y="347173"/>
                </a:cubicBezTo>
                <a:cubicBezTo>
                  <a:pt x="77015" y="344062"/>
                  <a:pt x="79780" y="342334"/>
                  <a:pt x="83294" y="343256"/>
                </a:cubicBezTo>
                <a:cubicBezTo>
                  <a:pt x="86232" y="344062"/>
                  <a:pt x="87729" y="346251"/>
                  <a:pt x="90667" y="347000"/>
                </a:cubicBezTo>
                <a:cubicBezTo>
                  <a:pt x="91762" y="345963"/>
                  <a:pt x="94584" y="344005"/>
                  <a:pt x="92050" y="341643"/>
                </a:cubicBezTo>
                <a:cubicBezTo>
                  <a:pt x="89169" y="338936"/>
                  <a:pt x="89803" y="343602"/>
                  <a:pt x="86116" y="341355"/>
                </a:cubicBezTo>
                <a:cubicBezTo>
                  <a:pt x="86145" y="338331"/>
                  <a:pt x="88334" y="337769"/>
                  <a:pt x="90580" y="338726"/>
                </a:cubicBezTo>
                <a:close/>
                <a:moveTo>
                  <a:pt x="412782" y="333405"/>
                </a:moveTo>
                <a:cubicBezTo>
                  <a:pt x="419579" y="338532"/>
                  <a:pt x="413243" y="342622"/>
                  <a:pt x="410017" y="346020"/>
                </a:cubicBezTo>
                <a:cubicBezTo>
                  <a:pt x="407137" y="344408"/>
                  <a:pt x="406331" y="343601"/>
                  <a:pt x="405928" y="341815"/>
                </a:cubicBezTo>
                <a:cubicBezTo>
                  <a:pt x="412725" y="344292"/>
                  <a:pt x="415605" y="339857"/>
                  <a:pt x="412667" y="337438"/>
                </a:cubicBezTo>
                <a:cubicBezTo>
                  <a:pt x="409211" y="335191"/>
                  <a:pt x="406907" y="339742"/>
                  <a:pt x="400743" y="338762"/>
                </a:cubicBezTo>
                <a:lnTo>
                  <a:pt x="401254" y="335040"/>
                </a:lnTo>
                <a:lnTo>
                  <a:pt x="406230" y="334463"/>
                </a:lnTo>
                <a:cubicBezTo>
                  <a:pt x="407814" y="333650"/>
                  <a:pt x="409528" y="332771"/>
                  <a:pt x="412782" y="333405"/>
                </a:cubicBezTo>
                <a:close/>
                <a:moveTo>
                  <a:pt x="401770" y="331290"/>
                </a:moveTo>
                <a:lnTo>
                  <a:pt x="401254" y="335040"/>
                </a:lnTo>
                <a:lnTo>
                  <a:pt x="400455" y="335133"/>
                </a:lnTo>
                <a:close/>
                <a:moveTo>
                  <a:pt x="89284" y="327753"/>
                </a:moveTo>
                <a:cubicBezTo>
                  <a:pt x="90076" y="327890"/>
                  <a:pt x="90868" y="328826"/>
                  <a:pt x="91012" y="329373"/>
                </a:cubicBezTo>
                <a:cubicBezTo>
                  <a:pt x="91243" y="330352"/>
                  <a:pt x="91070" y="330640"/>
                  <a:pt x="90955" y="331562"/>
                </a:cubicBezTo>
                <a:cubicBezTo>
                  <a:pt x="87902" y="332368"/>
                  <a:pt x="86519" y="332887"/>
                  <a:pt x="83812" y="331274"/>
                </a:cubicBezTo>
                <a:lnTo>
                  <a:pt x="87556" y="330928"/>
                </a:lnTo>
                <a:cubicBezTo>
                  <a:pt x="87700" y="328278"/>
                  <a:pt x="88492" y="327616"/>
                  <a:pt x="89284" y="327753"/>
                </a:cubicBezTo>
                <a:close/>
                <a:moveTo>
                  <a:pt x="403969" y="326781"/>
                </a:moveTo>
                <a:cubicBezTo>
                  <a:pt x="405697" y="330064"/>
                  <a:pt x="406216" y="327933"/>
                  <a:pt x="407252" y="331044"/>
                </a:cubicBezTo>
                <a:cubicBezTo>
                  <a:pt x="405323" y="330439"/>
                  <a:pt x="403335" y="330165"/>
                  <a:pt x="401975" y="330691"/>
                </a:cubicBezTo>
                <a:lnTo>
                  <a:pt x="401770" y="331290"/>
                </a:lnTo>
                <a:lnTo>
                  <a:pt x="402183" y="328279"/>
                </a:lnTo>
                <a:cubicBezTo>
                  <a:pt x="402356" y="328163"/>
                  <a:pt x="402817" y="327645"/>
                  <a:pt x="402990" y="327530"/>
                </a:cubicBezTo>
                <a:close/>
                <a:moveTo>
                  <a:pt x="409845" y="314512"/>
                </a:moveTo>
                <a:cubicBezTo>
                  <a:pt x="418197" y="318256"/>
                  <a:pt x="419292" y="324593"/>
                  <a:pt x="425801" y="322404"/>
                </a:cubicBezTo>
                <a:cubicBezTo>
                  <a:pt x="424649" y="325226"/>
                  <a:pt x="423094" y="326493"/>
                  <a:pt x="421827" y="329258"/>
                </a:cubicBezTo>
                <a:lnTo>
                  <a:pt x="420905" y="327242"/>
                </a:lnTo>
                <a:cubicBezTo>
                  <a:pt x="419695" y="324938"/>
                  <a:pt x="412092" y="319523"/>
                  <a:pt x="410709" y="319639"/>
                </a:cubicBezTo>
                <a:lnTo>
                  <a:pt x="409787" y="319927"/>
                </a:lnTo>
                <a:cubicBezTo>
                  <a:pt x="409672" y="319984"/>
                  <a:pt x="409442" y="320157"/>
                  <a:pt x="409327" y="320215"/>
                </a:cubicBezTo>
                <a:lnTo>
                  <a:pt x="408405" y="320964"/>
                </a:lnTo>
                <a:close/>
                <a:moveTo>
                  <a:pt x="73213" y="311747"/>
                </a:moveTo>
                <a:lnTo>
                  <a:pt x="77246" y="315722"/>
                </a:lnTo>
                <a:cubicBezTo>
                  <a:pt x="75345" y="317738"/>
                  <a:pt x="71773" y="318775"/>
                  <a:pt x="69124" y="320157"/>
                </a:cubicBezTo>
                <a:cubicBezTo>
                  <a:pt x="67856" y="320791"/>
                  <a:pt x="65955" y="321540"/>
                  <a:pt x="64861" y="322173"/>
                </a:cubicBezTo>
                <a:cubicBezTo>
                  <a:pt x="61808" y="323959"/>
                  <a:pt x="63709" y="323383"/>
                  <a:pt x="62730" y="325687"/>
                </a:cubicBezTo>
                <a:cubicBezTo>
                  <a:pt x="61232" y="323959"/>
                  <a:pt x="59792" y="320848"/>
                  <a:pt x="59331" y="318141"/>
                </a:cubicBezTo>
                <a:cubicBezTo>
                  <a:pt x="62269" y="320503"/>
                  <a:pt x="61981" y="319754"/>
                  <a:pt x="67511" y="317104"/>
                </a:cubicBezTo>
                <a:cubicBezTo>
                  <a:pt x="68547" y="316586"/>
                  <a:pt x="70967" y="315664"/>
                  <a:pt x="71773" y="315030"/>
                </a:cubicBezTo>
                <a:cubicBezTo>
                  <a:pt x="75287" y="312208"/>
                  <a:pt x="70679" y="312093"/>
                  <a:pt x="73213" y="311747"/>
                </a:cubicBezTo>
                <a:close/>
                <a:moveTo>
                  <a:pt x="84330" y="310306"/>
                </a:moveTo>
                <a:lnTo>
                  <a:pt x="84791" y="313359"/>
                </a:lnTo>
                <a:lnTo>
                  <a:pt x="81277" y="313475"/>
                </a:lnTo>
                <a:cubicBezTo>
                  <a:pt x="80932" y="310882"/>
                  <a:pt x="80989" y="308693"/>
                  <a:pt x="84330" y="310306"/>
                </a:cubicBezTo>
                <a:close/>
                <a:moveTo>
                  <a:pt x="413186" y="300111"/>
                </a:moveTo>
                <a:cubicBezTo>
                  <a:pt x="415087" y="300802"/>
                  <a:pt x="415836" y="301724"/>
                  <a:pt x="417737" y="302761"/>
                </a:cubicBezTo>
                <a:lnTo>
                  <a:pt x="418485" y="302012"/>
                </a:lnTo>
                <a:cubicBezTo>
                  <a:pt x="418543" y="301897"/>
                  <a:pt x="419061" y="301378"/>
                  <a:pt x="419177" y="301263"/>
                </a:cubicBezTo>
                <a:cubicBezTo>
                  <a:pt x="420674" y="299938"/>
                  <a:pt x="419292" y="300572"/>
                  <a:pt x="420790" y="300226"/>
                </a:cubicBezTo>
                <a:cubicBezTo>
                  <a:pt x="421020" y="302588"/>
                  <a:pt x="420559" y="301263"/>
                  <a:pt x="419580" y="304028"/>
                </a:cubicBezTo>
                <a:cubicBezTo>
                  <a:pt x="421596" y="305929"/>
                  <a:pt x="427356" y="310480"/>
                  <a:pt x="430236" y="311056"/>
                </a:cubicBezTo>
                <a:lnTo>
                  <a:pt x="430812" y="310019"/>
                </a:lnTo>
                <a:cubicBezTo>
                  <a:pt x="430870" y="309904"/>
                  <a:pt x="430985" y="309616"/>
                  <a:pt x="431043" y="309500"/>
                </a:cubicBezTo>
                <a:cubicBezTo>
                  <a:pt x="431504" y="308406"/>
                  <a:pt x="431100" y="308867"/>
                  <a:pt x="431677" y="307772"/>
                </a:cubicBezTo>
                <a:cubicBezTo>
                  <a:pt x="433981" y="310537"/>
                  <a:pt x="433635" y="318486"/>
                  <a:pt x="424073" y="311574"/>
                </a:cubicBezTo>
                <a:cubicBezTo>
                  <a:pt x="421769" y="309846"/>
                  <a:pt x="419580" y="308521"/>
                  <a:pt x="417794" y="306908"/>
                </a:cubicBezTo>
                <a:lnTo>
                  <a:pt x="415490" y="308694"/>
                </a:lnTo>
                <a:cubicBezTo>
                  <a:pt x="415087" y="305065"/>
                  <a:pt x="414223" y="302358"/>
                  <a:pt x="413186" y="300111"/>
                </a:cubicBezTo>
                <a:close/>
                <a:moveTo>
                  <a:pt x="70448" y="278279"/>
                </a:moveTo>
                <a:lnTo>
                  <a:pt x="74710" y="289339"/>
                </a:lnTo>
                <a:cubicBezTo>
                  <a:pt x="71542" y="287668"/>
                  <a:pt x="74998" y="288244"/>
                  <a:pt x="70966" y="287841"/>
                </a:cubicBezTo>
                <a:cubicBezTo>
                  <a:pt x="69756" y="289972"/>
                  <a:pt x="67567" y="292449"/>
                  <a:pt x="66531" y="294696"/>
                </a:cubicBezTo>
                <a:cubicBezTo>
                  <a:pt x="69468" y="295790"/>
                  <a:pt x="72061" y="297115"/>
                  <a:pt x="75344" y="297115"/>
                </a:cubicBezTo>
                <a:lnTo>
                  <a:pt x="75805" y="294293"/>
                </a:lnTo>
                <a:cubicBezTo>
                  <a:pt x="77475" y="296078"/>
                  <a:pt x="78685" y="299995"/>
                  <a:pt x="79318" y="302645"/>
                </a:cubicBezTo>
                <a:cubicBezTo>
                  <a:pt x="77130" y="301781"/>
                  <a:pt x="78685" y="302127"/>
                  <a:pt x="76611" y="300629"/>
                </a:cubicBezTo>
                <a:cubicBezTo>
                  <a:pt x="74422" y="299131"/>
                  <a:pt x="67395" y="296942"/>
                  <a:pt x="64918" y="296366"/>
                </a:cubicBezTo>
                <a:lnTo>
                  <a:pt x="57602" y="307138"/>
                </a:lnTo>
                <a:cubicBezTo>
                  <a:pt x="56969" y="308348"/>
                  <a:pt x="57199" y="308060"/>
                  <a:pt x="56796" y="309097"/>
                </a:cubicBezTo>
                <a:lnTo>
                  <a:pt x="55932" y="311343"/>
                </a:lnTo>
                <a:cubicBezTo>
                  <a:pt x="55874" y="311516"/>
                  <a:pt x="55759" y="311746"/>
                  <a:pt x="55644" y="311919"/>
                </a:cubicBezTo>
                <a:lnTo>
                  <a:pt x="52245" y="301493"/>
                </a:lnTo>
                <a:lnTo>
                  <a:pt x="54895" y="303336"/>
                </a:lnTo>
                <a:cubicBezTo>
                  <a:pt x="56911" y="301378"/>
                  <a:pt x="60194" y="297288"/>
                  <a:pt x="61174" y="295041"/>
                </a:cubicBezTo>
                <a:lnTo>
                  <a:pt x="51669" y="291873"/>
                </a:lnTo>
                <a:lnTo>
                  <a:pt x="50229" y="294753"/>
                </a:lnTo>
                <a:cubicBezTo>
                  <a:pt x="48731" y="292968"/>
                  <a:pt x="47579" y="288936"/>
                  <a:pt x="46888" y="286401"/>
                </a:cubicBezTo>
                <a:cubicBezTo>
                  <a:pt x="48098" y="286977"/>
                  <a:pt x="52130" y="291528"/>
                  <a:pt x="62786" y="293429"/>
                </a:cubicBezTo>
                <a:cubicBezTo>
                  <a:pt x="63823" y="291297"/>
                  <a:pt x="65667" y="289051"/>
                  <a:pt x="67279" y="286862"/>
                </a:cubicBezTo>
                <a:cubicBezTo>
                  <a:pt x="70044" y="283002"/>
                  <a:pt x="69008" y="281505"/>
                  <a:pt x="70448" y="278279"/>
                </a:cubicBezTo>
                <a:close/>
                <a:moveTo>
                  <a:pt x="426549" y="278222"/>
                </a:moveTo>
                <a:lnTo>
                  <a:pt x="433289" y="286978"/>
                </a:lnTo>
                <a:cubicBezTo>
                  <a:pt x="436400" y="289973"/>
                  <a:pt x="437494" y="291586"/>
                  <a:pt x="440720" y="294927"/>
                </a:cubicBezTo>
                <a:cubicBezTo>
                  <a:pt x="442909" y="297173"/>
                  <a:pt x="445846" y="305526"/>
                  <a:pt x="440720" y="304547"/>
                </a:cubicBezTo>
                <a:cubicBezTo>
                  <a:pt x="437552" y="303913"/>
                  <a:pt x="440317" y="301148"/>
                  <a:pt x="440605" y="299650"/>
                </a:cubicBezTo>
                <a:cubicBezTo>
                  <a:pt x="441065" y="297231"/>
                  <a:pt x="439107" y="295906"/>
                  <a:pt x="438012" y="294178"/>
                </a:cubicBezTo>
                <a:cubicBezTo>
                  <a:pt x="431849" y="293775"/>
                  <a:pt x="424245" y="293602"/>
                  <a:pt x="419061" y="295618"/>
                </a:cubicBezTo>
                <a:lnTo>
                  <a:pt x="421941" y="288303"/>
                </a:lnTo>
                <a:cubicBezTo>
                  <a:pt x="421941" y="288303"/>
                  <a:pt x="422056" y="290779"/>
                  <a:pt x="426665" y="290895"/>
                </a:cubicBezTo>
                <a:cubicBezTo>
                  <a:pt x="429084" y="290952"/>
                  <a:pt x="431734" y="290895"/>
                  <a:pt x="434095" y="290491"/>
                </a:cubicBezTo>
                <a:cubicBezTo>
                  <a:pt x="432598" y="288879"/>
                  <a:pt x="431446" y="287323"/>
                  <a:pt x="429890" y="285480"/>
                </a:cubicBezTo>
                <a:cubicBezTo>
                  <a:pt x="425973" y="280872"/>
                  <a:pt x="426434" y="283406"/>
                  <a:pt x="424648" y="283061"/>
                </a:cubicBezTo>
                <a:close/>
                <a:moveTo>
                  <a:pt x="404372" y="174940"/>
                </a:moveTo>
                <a:cubicBezTo>
                  <a:pt x="408404" y="175113"/>
                  <a:pt x="413128" y="180527"/>
                  <a:pt x="416757" y="182889"/>
                </a:cubicBezTo>
                <a:cubicBezTo>
                  <a:pt x="421135" y="185769"/>
                  <a:pt x="426780" y="187785"/>
                  <a:pt x="425973" y="194122"/>
                </a:cubicBezTo>
                <a:cubicBezTo>
                  <a:pt x="420789" y="193661"/>
                  <a:pt x="417218" y="190205"/>
                  <a:pt x="413473" y="188189"/>
                </a:cubicBezTo>
                <a:cubicBezTo>
                  <a:pt x="412840" y="185481"/>
                  <a:pt x="415317" y="188938"/>
                  <a:pt x="413589" y="186576"/>
                </a:cubicBezTo>
                <a:cubicBezTo>
                  <a:pt x="413128" y="185942"/>
                  <a:pt x="411976" y="185481"/>
                  <a:pt x="410881" y="185539"/>
                </a:cubicBezTo>
                <a:cubicBezTo>
                  <a:pt x="407022" y="185769"/>
                  <a:pt x="397345" y="196887"/>
                  <a:pt x="394061" y="193834"/>
                </a:cubicBezTo>
                <a:cubicBezTo>
                  <a:pt x="393082" y="192912"/>
                  <a:pt x="392967" y="179203"/>
                  <a:pt x="394061" y="177878"/>
                </a:cubicBezTo>
                <a:cubicBezTo>
                  <a:pt x="395098" y="179260"/>
                  <a:pt x="396308" y="184790"/>
                  <a:pt x="397345" y="186921"/>
                </a:cubicBezTo>
                <a:cubicBezTo>
                  <a:pt x="400455" y="187037"/>
                  <a:pt x="404718" y="185654"/>
                  <a:pt x="407195" y="184041"/>
                </a:cubicBezTo>
                <a:cubicBezTo>
                  <a:pt x="407368" y="179030"/>
                  <a:pt x="403623" y="181104"/>
                  <a:pt x="404372" y="174940"/>
                </a:cubicBezTo>
                <a:close/>
                <a:moveTo>
                  <a:pt x="396020" y="159617"/>
                </a:moveTo>
                <a:cubicBezTo>
                  <a:pt x="399649" y="159617"/>
                  <a:pt x="398901" y="160999"/>
                  <a:pt x="404776" y="165550"/>
                </a:cubicBezTo>
                <a:cubicBezTo>
                  <a:pt x="414050" y="172693"/>
                  <a:pt x="429257" y="177474"/>
                  <a:pt x="429200" y="184444"/>
                </a:cubicBezTo>
                <a:cubicBezTo>
                  <a:pt x="427529" y="185078"/>
                  <a:pt x="426377" y="185078"/>
                  <a:pt x="423497" y="183810"/>
                </a:cubicBezTo>
                <a:cubicBezTo>
                  <a:pt x="423324" y="183753"/>
                  <a:pt x="421250" y="182716"/>
                  <a:pt x="421193" y="182658"/>
                </a:cubicBezTo>
                <a:cubicBezTo>
                  <a:pt x="421078" y="182601"/>
                  <a:pt x="420041" y="181737"/>
                  <a:pt x="419983" y="181679"/>
                </a:cubicBezTo>
                <a:cubicBezTo>
                  <a:pt x="418831" y="180469"/>
                  <a:pt x="419926" y="182025"/>
                  <a:pt x="418889" y="180239"/>
                </a:cubicBezTo>
                <a:cubicBezTo>
                  <a:pt x="421538" y="180584"/>
                  <a:pt x="422748" y="181449"/>
                  <a:pt x="424591" y="180584"/>
                </a:cubicBezTo>
                <a:cubicBezTo>
                  <a:pt x="423612" y="178396"/>
                  <a:pt x="411861" y="173269"/>
                  <a:pt x="408866" y="171944"/>
                </a:cubicBezTo>
                <a:cubicBezTo>
                  <a:pt x="402702" y="169237"/>
                  <a:pt x="395272" y="168488"/>
                  <a:pt x="396020" y="159617"/>
                </a:cubicBezTo>
                <a:close/>
                <a:moveTo>
                  <a:pt x="420904" y="159214"/>
                </a:moveTo>
                <a:cubicBezTo>
                  <a:pt x="421883" y="163477"/>
                  <a:pt x="418197" y="163534"/>
                  <a:pt x="423266" y="165032"/>
                </a:cubicBezTo>
                <a:cubicBezTo>
                  <a:pt x="425743" y="163362"/>
                  <a:pt x="424936" y="160942"/>
                  <a:pt x="428681" y="159848"/>
                </a:cubicBezTo>
                <a:cubicBezTo>
                  <a:pt x="430466" y="162901"/>
                  <a:pt x="428047" y="163650"/>
                  <a:pt x="428277" y="167855"/>
                </a:cubicBezTo>
                <a:cubicBezTo>
                  <a:pt x="430178" y="168719"/>
                  <a:pt x="431733" y="169525"/>
                  <a:pt x="434498" y="169467"/>
                </a:cubicBezTo>
                <a:lnTo>
                  <a:pt x="433692" y="168776"/>
                </a:lnTo>
                <a:cubicBezTo>
                  <a:pt x="431273" y="166587"/>
                  <a:pt x="432540" y="168488"/>
                  <a:pt x="431445" y="166587"/>
                </a:cubicBezTo>
                <a:cubicBezTo>
                  <a:pt x="432252" y="165666"/>
                  <a:pt x="432886" y="164744"/>
                  <a:pt x="433692" y="163650"/>
                </a:cubicBezTo>
                <a:cubicBezTo>
                  <a:pt x="438070" y="165838"/>
                  <a:pt x="433692" y="167739"/>
                  <a:pt x="444982" y="168373"/>
                </a:cubicBezTo>
                <a:cubicBezTo>
                  <a:pt x="446653" y="168488"/>
                  <a:pt x="448669" y="168488"/>
                  <a:pt x="449994" y="169525"/>
                </a:cubicBezTo>
                <a:cubicBezTo>
                  <a:pt x="448496" y="173327"/>
                  <a:pt x="446077" y="171368"/>
                  <a:pt x="439913" y="170908"/>
                </a:cubicBezTo>
                <a:cubicBezTo>
                  <a:pt x="440547" y="177359"/>
                  <a:pt x="448323" y="175516"/>
                  <a:pt x="446768" y="181967"/>
                </a:cubicBezTo>
                <a:cubicBezTo>
                  <a:pt x="443657" y="183407"/>
                  <a:pt x="436630" y="182543"/>
                  <a:pt x="433519" y="181564"/>
                </a:cubicBezTo>
                <a:cubicBezTo>
                  <a:pt x="431157" y="180758"/>
                  <a:pt x="431273" y="181046"/>
                  <a:pt x="430754" y="178511"/>
                </a:cubicBezTo>
                <a:cubicBezTo>
                  <a:pt x="435938" y="176034"/>
                  <a:pt x="437091" y="180297"/>
                  <a:pt x="444118" y="179836"/>
                </a:cubicBezTo>
                <a:cubicBezTo>
                  <a:pt x="443657" y="175285"/>
                  <a:pt x="435478" y="172751"/>
                  <a:pt x="430409" y="173154"/>
                </a:cubicBezTo>
                <a:cubicBezTo>
                  <a:pt x="429429" y="175055"/>
                  <a:pt x="430005" y="175804"/>
                  <a:pt x="427471" y="176495"/>
                </a:cubicBezTo>
                <a:cubicBezTo>
                  <a:pt x="426434" y="175343"/>
                  <a:pt x="426780" y="174825"/>
                  <a:pt x="426261" y="173615"/>
                </a:cubicBezTo>
                <a:cubicBezTo>
                  <a:pt x="425570" y="172060"/>
                  <a:pt x="426319" y="173096"/>
                  <a:pt x="425455" y="172232"/>
                </a:cubicBezTo>
                <a:cubicBezTo>
                  <a:pt x="424303" y="171080"/>
                  <a:pt x="422863" y="171599"/>
                  <a:pt x="421135" y="170159"/>
                </a:cubicBezTo>
                <a:cubicBezTo>
                  <a:pt x="421307" y="170043"/>
                  <a:pt x="421538" y="169871"/>
                  <a:pt x="421653" y="170043"/>
                </a:cubicBezTo>
                <a:cubicBezTo>
                  <a:pt x="421711" y="170216"/>
                  <a:pt x="422056" y="169986"/>
                  <a:pt x="422171" y="169928"/>
                </a:cubicBezTo>
                <a:lnTo>
                  <a:pt x="425340" y="168719"/>
                </a:lnTo>
                <a:cubicBezTo>
                  <a:pt x="422171" y="166126"/>
                  <a:pt x="418024" y="166991"/>
                  <a:pt x="415259" y="164917"/>
                </a:cubicBezTo>
                <a:cubicBezTo>
                  <a:pt x="415259" y="162209"/>
                  <a:pt x="418312" y="159099"/>
                  <a:pt x="420904" y="159214"/>
                </a:cubicBezTo>
                <a:close/>
                <a:moveTo>
                  <a:pt x="76957" y="158522"/>
                </a:moveTo>
                <a:cubicBezTo>
                  <a:pt x="75748" y="163361"/>
                  <a:pt x="77418" y="164974"/>
                  <a:pt x="79146" y="168430"/>
                </a:cubicBezTo>
                <a:cubicBezTo>
                  <a:pt x="80644" y="171656"/>
                  <a:pt x="81450" y="174018"/>
                  <a:pt x="84849" y="172693"/>
                </a:cubicBezTo>
                <a:cubicBezTo>
                  <a:pt x="85483" y="169467"/>
                  <a:pt x="79837" y="158926"/>
                  <a:pt x="76957" y="158522"/>
                </a:cubicBezTo>
                <a:close/>
                <a:moveTo>
                  <a:pt x="64169" y="154260"/>
                </a:moveTo>
                <a:cubicBezTo>
                  <a:pt x="62787" y="155930"/>
                  <a:pt x="63133" y="157025"/>
                  <a:pt x="63305" y="159617"/>
                </a:cubicBezTo>
                <a:cubicBezTo>
                  <a:pt x="65379" y="159502"/>
                  <a:pt x="66243" y="160078"/>
                  <a:pt x="66128" y="157831"/>
                </a:cubicBezTo>
                <a:cubicBezTo>
                  <a:pt x="66013" y="156218"/>
                  <a:pt x="65091" y="155066"/>
                  <a:pt x="64169" y="154260"/>
                </a:cubicBezTo>
                <a:close/>
                <a:moveTo>
                  <a:pt x="64968" y="134775"/>
                </a:moveTo>
                <a:cubicBezTo>
                  <a:pt x="66632" y="134588"/>
                  <a:pt x="68057" y="136172"/>
                  <a:pt x="67453" y="141242"/>
                </a:cubicBezTo>
                <a:cubicBezTo>
                  <a:pt x="66589" y="148615"/>
                  <a:pt x="66877" y="150976"/>
                  <a:pt x="66992" y="158350"/>
                </a:cubicBezTo>
                <a:cubicBezTo>
                  <a:pt x="69872" y="158177"/>
                  <a:pt x="69066" y="157716"/>
                  <a:pt x="71139" y="158983"/>
                </a:cubicBezTo>
                <a:cubicBezTo>
                  <a:pt x="72867" y="160020"/>
                  <a:pt x="71024" y="159386"/>
                  <a:pt x="72579" y="160193"/>
                </a:cubicBezTo>
                <a:lnTo>
                  <a:pt x="74135" y="160423"/>
                </a:lnTo>
                <a:cubicBezTo>
                  <a:pt x="76151" y="155066"/>
                  <a:pt x="71658" y="151207"/>
                  <a:pt x="81220" y="151783"/>
                </a:cubicBezTo>
                <a:cubicBezTo>
                  <a:pt x="82890" y="154951"/>
                  <a:pt x="84849" y="158465"/>
                  <a:pt x="86807" y="162094"/>
                </a:cubicBezTo>
                <a:cubicBezTo>
                  <a:pt x="88305" y="164859"/>
                  <a:pt x="92452" y="170101"/>
                  <a:pt x="90552" y="172578"/>
                </a:cubicBezTo>
                <a:cubicBezTo>
                  <a:pt x="88190" y="175631"/>
                  <a:pt x="80183" y="172866"/>
                  <a:pt x="85828" y="179087"/>
                </a:cubicBezTo>
                <a:cubicBezTo>
                  <a:pt x="90609" y="177877"/>
                  <a:pt x="87038" y="174248"/>
                  <a:pt x="92683" y="174363"/>
                </a:cubicBezTo>
                <a:cubicBezTo>
                  <a:pt x="93835" y="176610"/>
                  <a:pt x="93432" y="179490"/>
                  <a:pt x="93317" y="182543"/>
                </a:cubicBezTo>
                <a:cubicBezTo>
                  <a:pt x="91070" y="180757"/>
                  <a:pt x="93374" y="181448"/>
                  <a:pt x="90667" y="180700"/>
                </a:cubicBezTo>
                <a:lnTo>
                  <a:pt x="88881" y="184847"/>
                </a:lnTo>
                <a:cubicBezTo>
                  <a:pt x="84273" y="184962"/>
                  <a:pt x="84849" y="182716"/>
                  <a:pt x="82314" y="180296"/>
                </a:cubicBezTo>
                <a:cubicBezTo>
                  <a:pt x="80529" y="180584"/>
                  <a:pt x="78858" y="180872"/>
                  <a:pt x="77418" y="181909"/>
                </a:cubicBezTo>
                <a:lnTo>
                  <a:pt x="77418" y="188706"/>
                </a:lnTo>
                <a:cubicBezTo>
                  <a:pt x="82142" y="190722"/>
                  <a:pt x="87441" y="189052"/>
                  <a:pt x="86404" y="195734"/>
                </a:cubicBezTo>
                <a:cubicBezTo>
                  <a:pt x="80989" y="197750"/>
                  <a:pt x="74596" y="191587"/>
                  <a:pt x="72003" y="188937"/>
                </a:cubicBezTo>
                <a:lnTo>
                  <a:pt x="75287" y="187670"/>
                </a:lnTo>
                <a:cubicBezTo>
                  <a:pt x="75229" y="183522"/>
                  <a:pt x="75805" y="180584"/>
                  <a:pt x="73040" y="178683"/>
                </a:cubicBezTo>
                <a:cubicBezTo>
                  <a:pt x="70967" y="177243"/>
                  <a:pt x="67683" y="176552"/>
                  <a:pt x="67395" y="174018"/>
                </a:cubicBezTo>
                <a:cubicBezTo>
                  <a:pt x="70160" y="173154"/>
                  <a:pt x="78225" y="174421"/>
                  <a:pt x="73155" y="167451"/>
                </a:cubicBezTo>
                <a:cubicBezTo>
                  <a:pt x="70563" y="163880"/>
                  <a:pt x="66243" y="163419"/>
                  <a:pt x="62326" y="164801"/>
                </a:cubicBezTo>
                <a:lnTo>
                  <a:pt x="61404" y="169928"/>
                </a:lnTo>
                <a:lnTo>
                  <a:pt x="56105" y="170043"/>
                </a:lnTo>
                <a:lnTo>
                  <a:pt x="60713" y="147751"/>
                </a:lnTo>
                <a:cubicBezTo>
                  <a:pt x="61116" y="144871"/>
                  <a:pt x="60656" y="141472"/>
                  <a:pt x="61059" y="138937"/>
                </a:cubicBezTo>
                <a:cubicBezTo>
                  <a:pt x="61404" y="136921"/>
                  <a:pt x="63305" y="134962"/>
                  <a:pt x="64968" y="134775"/>
                </a:cubicBezTo>
                <a:close/>
                <a:moveTo>
                  <a:pt x="369580" y="124076"/>
                </a:moveTo>
                <a:cubicBezTo>
                  <a:pt x="372978" y="135021"/>
                  <a:pt x="364165" y="135251"/>
                  <a:pt x="364741" y="129030"/>
                </a:cubicBezTo>
                <a:lnTo>
                  <a:pt x="367276" y="128281"/>
                </a:lnTo>
                <a:cubicBezTo>
                  <a:pt x="367967" y="123730"/>
                  <a:pt x="367794" y="124652"/>
                  <a:pt x="369580" y="124076"/>
                </a:cubicBezTo>
                <a:close/>
                <a:moveTo>
                  <a:pt x="242624" y="108409"/>
                </a:moveTo>
                <a:cubicBezTo>
                  <a:pt x="288360" y="107602"/>
                  <a:pt x="326839" y="129491"/>
                  <a:pt x="350456" y="160712"/>
                </a:cubicBezTo>
                <a:cubicBezTo>
                  <a:pt x="355065" y="166760"/>
                  <a:pt x="358924" y="173039"/>
                  <a:pt x="362726" y="180470"/>
                </a:cubicBezTo>
                <a:cubicBezTo>
                  <a:pt x="368601" y="191818"/>
                  <a:pt x="376896" y="216299"/>
                  <a:pt x="376320" y="231333"/>
                </a:cubicBezTo>
                <a:lnTo>
                  <a:pt x="282254" y="230412"/>
                </a:lnTo>
                <a:lnTo>
                  <a:pt x="282254" y="256621"/>
                </a:lnTo>
                <a:lnTo>
                  <a:pt x="376378" y="255469"/>
                </a:lnTo>
                <a:cubicBezTo>
                  <a:pt x="375283" y="278856"/>
                  <a:pt x="365491" y="305468"/>
                  <a:pt x="352530" y="323268"/>
                </a:cubicBezTo>
                <a:cubicBezTo>
                  <a:pt x="339857" y="340721"/>
                  <a:pt x="324420" y="355525"/>
                  <a:pt x="303049" y="365087"/>
                </a:cubicBezTo>
                <a:cubicBezTo>
                  <a:pt x="290492" y="370733"/>
                  <a:pt x="270734" y="377414"/>
                  <a:pt x="255354" y="378221"/>
                </a:cubicBezTo>
                <a:lnTo>
                  <a:pt x="254893" y="350629"/>
                </a:lnTo>
                <a:cubicBezTo>
                  <a:pt x="292220" y="345330"/>
                  <a:pt x="331793" y="320560"/>
                  <a:pt x="340549" y="282715"/>
                </a:cubicBezTo>
                <a:lnTo>
                  <a:pt x="290665" y="283867"/>
                </a:lnTo>
                <a:cubicBezTo>
                  <a:pt x="281218" y="284040"/>
                  <a:pt x="282139" y="283118"/>
                  <a:pt x="281909" y="287208"/>
                </a:cubicBezTo>
                <a:cubicBezTo>
                  <a:pt x="281851" y="288245"/>
                  <a:pt x="282024" y="290492"/>
                  <a:pt x="282139" y="291586"/>
                </a:cubicBezTo>
                <a:lnTo>
                  <a:pt x="293487" y="291816"/>
                </a:lnTo>
                <a:lnTo>
                  <a:pt x="293429" y="306505"/>
                </a:lnTo>
                <a:lnTo>
                  <a:pt x="282082" y="306620"/>
                </a:lnTo>
                <a:lnTo>
                  <a:pt x="282024" y="312381"/>
                </a:lnTo>
                <a:lnTo>
                  <a:pt x="293026" y="312496"/>
                </a:lnTo>
                <a:lnTo>
                  <a:pt x="293084" y="327127"/>
                </a:lnTo>
                <a:lnTo>
                  <a:pt x="252819" y="327357"/>
                </a:lnTo>
                <a:cubicBezTo>
                  <a:pt x="250861" y="322922"/>
                  <a:pt x="252416" y="198269"/>
                  <a:pt x="252416" y="171484"/>
                </a:cubicBezTo>
                <a:cubicBezTo>
                  <a:pt x="252416" y="169871"/>
                  <a:pt x="252359" y="168200"/>
                  <a:pt x="252359" y="166588"/>
                </a:cubicBezTo>
                <a:lnTo>
                  <a:pt x="252877" y="162152"/>
                </a:lnTo>
                <a:cubicBezTo>
                  <a:pt x="252935" y="162037"/>
                  <a:pt x="252992" y="161807"/>
                  <a:pt x="253107" y="161634"/>
                </a:cubicBezTo>
                <a:lnTo>
                  <a:pt x="293141" y="161288"/>
                </a:lnTo>
                <a:lnTo>
                  <a:pt x="293314" y="176034"/>
                </a:lnTo>
                <a:lnTo>
                  <a:pt x="282254" y="176207"/>
                </a:lnTo>
                <a:lnTo>
                  <a:pt x="282312" y="181968"/>
                </a:lnTo>
                <a:lnTo>
                  <a:pt x="293602" y="182025"/>
                </a:lnTo>
                <a:lnTo>
                  <a:pt x="293718" y="196887"/>
                </a:lnTo>
                <a:lnTo>
                  <a:pt x="282543" y="196887"/>
                </a:lnTo>
                <a:lnTo>
                  <a:pt x="282254" y="203741"/>
                </a:lnTo>
                <a:lnTo>
                  <a:pt x="340664" y="203972"/>
                </a:lnTo>
                <a:cubicBezTo>
                  <a:pt x="334443" y="183408"/>
                  <a:pt x="323210" y="168085"/>
                  <a:pt x="306160" y="155931"/>
                </a:cubicBezTo>
                <a:cubicBezTo>
                  <a:pt x="290895" y="145102"/>
                  <a:pt x="266817" y="135482"/>
                  <a:pt x="243315" y="135712"/>
                </a:cubicBezTo>
                <a:cubicBezTo>
                  <a:pt x="221311" y="135943"/>
                  <a:pt x="194986" y="146484"/>
                  <a:pt x="180931" y="156392"/>
                </a:cubicBezTo>
                <a:cubicBezTo>
                  <a:pt x="166184" y="166818"/>
                  <a:pt x="152245" y="182313"/>
                  <a:pt x="145966" y="204606"/>
                </a:cubicBezTo>
                <a:cubicBezTo>
                  <a:pt x="150862" y="205239"/>
                  <a:pt x="201668" y="204778"/>
                  <a:pt x="204606" y="203914"/>
                </a:cubicBezTo>
                <a:lnTo>
                  <a:pt x="204548" y="197002"/>
                </a:lnTo>
                <a:lnTo>
                  <a:pt x="193200" y="196656"/>
                </a:lnTo>
                <a:lnTo>
                  <a:pt x="193200" y="181910"/>
                </a:lnTo>
                <a:lnTo>
                  <a:pt x="204490" y="181852"/>
                </a:lnTo>
                <a:lnTo>
                  <a:pt x="204606" y="176034"/>
                </a:lnTo>
                <a:lnTo>
                  <a:pt x="193661" y="175977"/>
                </a:lnTo>
                <a:lnTo>
                  <a:pt x="193546" y="161461"/>
                </a:lnTo>
                <a:lnTo>
                  <a:pt x="233926" y="161230"/>
                </a:lnTo>
                <a:cubicBezTo>
                  <a:pt x="235423" y="165148"/>
                  <a:pt x="235250" y="324593"/>
                  <a:pt x="233926" y="327934"/>
                </a:cubicBezTo>
                <a:lnTo>
                  <a:pt x="193661" y="328049"/>
                </a:lnTo>
                <a:lnTo>
                  <a:pt x="193546" y="313475"/>
                </a:lnTo>
                <a:lnTo>
                  <a:pt x="204606" y="313187"/>
                </a:lnTo>
                <a:lnTo>
                  <a:pt x="204548" y="307427"/>
                </a:lnTo>
                <a:lnTo>
                  <a:pt x="193258" y="307427"/>
                </a:lnTo>
                <a:lnTo>
                  <a:pt x="193143" y="292681"/>
                </a:lnTo>
                <a:lnTo>
                  <a:pt x="204490" y="292508"/>
                </a:lnTo>
                <a:lnTo>
                  <a:pt x="204606" y="284155"/>
                </a:lnTo>
                <a:cubicBezTo>
                  <a:pt x="200746" y="282773"/>
                  <a:pt x="155470" y="282427"/>
                  <a:pt x="147464" y="282254"/>
                </a:cubicBezTo>
                <a:cubicBezTo>
                  <a:pt x="156968" y="316989"/>
                  <a:pt x="185366" y="337496"/>
                  <a:pt x="217394" y="346712"/>
                </a:cubicBezTo>
                <a:cubicBezTo>
                  <a:pt x="222059" y="348037"/>
                  <a:pt x="229202" y="348728"/>
                  <a:pt x="233062" y="350687"/>
                </a:cubicBezTo>
                <a:lnTo>
                  <a:pt x="233004" y="377818"/>
                </a:lnTo>
                <a:cubicBezTo>
                  <a:pt x="204375" y="376550"/>
                  <a:pt x="168143" y="359154"/>
                  <a:pt x="149307" y="339454"/>
                </a:cubicBezTo>
                <a:cubicBezTo>
                  <a:pt x="132314" y="321712"/>
                  <a:pt x="113017" y="291528"/>
                  <a:pt x="111807" y="255296"/>
                </a:cubicBezTo>
                <a:lnTo>
                  <a:pt x="204548" y="256045"/>
                </a:lnTo>
                <a:lnTo>
                  <a:pt x="204548" y="231103"/>
                </a:lnTo>
                <a:lnTo>
                  <a:pt x="110252" y="232255"/>
                </a:lnTo>
                <a:cubicBezTo>
                  <a:pt x="110540" y="202993"/>
                  <a:pt x="125286" y="174306"/>
                  <a:pt x="143028" y="152878"/>
                </a:cubicBezTo>
                <a:cubicBezTo>
                  <a:pt x="165666" y="125632"/>
                  <a:pt x="207774" y="109042"/>
                  <a:pt x="242624" y="108409"/>
                </a:cubicBezTo>
                <a:close/>
                <a:moveTo>
                  <a:pt x="396077" y="96945"/>
                </a:moveTo>
                <a:cubicBezTo>
                  <a:pt x="397575" y="100401"/>
                  <a:pt x="396135" y="106565"/>
                  <a:pt x="391527" y="109790"/>
                </a:cubicBezTo>
                <a:cubicBezTo>
                  <a:pt x="383981" y="115090"/>
                  <a:pt x="380294" y="112843"/>
                  <a:pt x="378796" y="115666"/>
                </a:cubicBezTo>
                <a:cubicBezTo>
                  <a:pt x="381331" y="116818"/>
                  <a:pt x="382771" y="116069"/>
                  <a:pt x="385766" y="115608"/>
                </a:cubicBezTo>
                <a:cubicBezTo>
                  <a:pt x="385824" y="122866"/>
                  <a:pt x="383059" y="120447"/>
                  <a:pt x="377759" y="118719"/>
                </a:cubicBezTo>
                <a:cubicBezTo>
                  <a:pt x="367909" y="115551"/>
                  <a:pt x="345099" y="122751"/>
                  <a:pt x="342852" y="112901"/>
                </a:cubicBezTo>
                <a:cubicBezTo>
                  <a:pt x="344638" y="112210"/>
                  <a:pt x="348612" y="114687"/>
                  <a:pt x="354142" y="114111"/>
                </a:cubicBezTo>
                <a:lnTo>
                  <a:pt x="365605" y="112210"/>
                </a:lnTo>
                <a:cubicBezTo>
                  <a:pt x="362898" y="107659"/>
                  <a:pt x="357886" y="109560"/>
                  <a:pt x="357541" y="103569"/>
                </a:cubicBezTo>
                <a:cubicBezTo>
                  <a:pt x="363589" y="105125"/>
                  <a:pt x="366527" y="114226"/>
                  <a:pt x="379660" y="109733"/>
                </a:cubicBezTo>
                <a:cubicBezTo>
                  <a:pt x="394983" y="104491"/>
                  <a:pt x="390317" y="96715"/>
                  <a:pt x="396077" y="96945"/>
                </a:cubicBezTo>
                <a:close/>
                <a:moveTo>
                  <a:pt x="244064" y="95044"/>
                </a:moveTo>
                <a:lnTo>
                  <a:pt x="253854" y="96983"/>
                </a:lnTo>
                <a:lnTo>
                  <a:pt x="241561" y="95556"/>
                </a:lnTo>
                <a:close/>
                <a:moveTo>
                  <a:pt x="228524" y="94041"/>
                </a:moveTo>
                <a:lnTo>
                  <a:pt x="241561" y="95556"/>
                </a:lnTo>
                <a:lnTo>
                  <a:pt x="186057" y="106910"/>
                </a:lnTo>
                <a:cubicBezTo>
                  <a:pt x="129894" y="130528"/>
                  <a:pt x="94987" y="182601"/>
                  <a:pt x="94987" y="242738"/>
                </a:cubicBezTo>
                <a:cubicBezTo>
                  <a:pt x="94987" y="326378"/>
                  <a:pt x="160770" y="391872"/>
                  <a:pt x="244697" y="391872"/>
                </a:cubicBezTo>
                <a:cubicBezTo>
                  <a:pt x="294236" y="391872"/>
                  <a:pt x="340203" y="366585"/>
                  <a:pt x="367622" y="324189"/>
                </a:cubicBezTo>
                <a:cubicBezTo>
                  <a:pt x="395559" y="281044"/>
                  <a:pt x="399361" y="229029"/>
                  <a:pt x="378048" y="181449"/>
                </a:cubicBezTo>
                <a:cubicBezTo>
                  <a:pt x="373382" y="171023"/>
                  <a:pt x="360076" y="149652"/>
                  <a:pt x="351896" y="142567"/>
                </a:cubicBezTo>
                <a:cubicBezTo>
                  <a:pt x="350744" y="141587"/>
                  <a:pt x="349995" y="140781"/>
                  <a:pt x="349189" y="139859"/>
                </a:cubicBezTo>
                <a:cubicBezTo>
                  <a:pt x="348613" y="139283"/>
                  <a:pt x="348037" y="138650"/>
                  <a:pt x="347346" y="137958"/>
                </a:cubicBezTo>
                <a:cubicBezTo>
                  <a:pt x="332945" y="123874"/>
                  <a:pt x="316557" y="113146"/>
                  <a:pt x="299053" y="105938"/>
                </a:cubicBezTo>
                <a:lnTo>
                  <a:pt x="253854" y="96983"/>
                </a:lnTo>
                <a:lnTo>
                  <a:pt x="292460" y="101468"/>
                </a:lnTo>
                <a:cubicBezTo>
                  <a:pt x="312902" y="108649"/>
                  <a:pt x="332046" y="120455"/>
                  <a:pt x="348613" y="136634"/>
                </a:cubicBezTo>
                <a:cubicBezTo>
                  <a:pt x="349362" y="137382"/>
                  <a:pt x="349938" y="138016"/>
                  <a:pt x="350514" y="138650"/>
                </a:cubicBezTo>
                <a:cubicBezTo>
                  <a:pt x="351263" y="139514"/>
                  <a:pt x="352012" y="140320"/>
                  <a:pt x="353048" y="141242"/>
                </a:cubicBezTo>
                <a:cubicBezTo>
                  <a:pt x="361516" y="148615"/>
                  <a:pt x="374822" y="169928"/>
                  <a:pt x="379661" y="180700"/>
                </a:cubicBezTo>
                <a:cubicBezTo>
                  <a:pt x="401205" y="228856"/>
                  <a:pt x="397403" y="281505"/>
                  <a:pt x="369120" y="325111"/>
                </a:cubicBezTo>
                <a:cubicBezTo>
                  <a:pt x="341355" y="368025"/>
                  <a:pt x="294812" y="393601"/>
                  <a:pt x="244697" y="393601"/>
                </a:cubicBezTo>
                <a:cubicBezTo>
                  <a:pt x="203799" y="393601"/>
                  <a:pt x="165608" y="377990"/>
                  <a:pt x="137210" y="349649"/>
                </a:cubicBezTo>
                <a:cubicBezTo>
                  <a:pt x="108869" y="321366"/>
                  <a:pt x="93259" y="283348"/>
                  <a:pt x="93259" y="242681"/>
                </a:cubicBezTo>
                <a:cubicBezTo>
                  <a:pt x="93259" y="181794"/>
                  <a:pt x="128570" y="129145"/>
                  <a:pt x="185366" y="105240"/>
                </a:cubicBezTo>
                <a:cubicBezTo>
                  <a:pt x="199507" y="99292"/>
                  <a:pt x="214020" y="95584"/>
                  <a:pt x="228524" y="94041"/>
                </a:cubicBezTo>
                <a:close/>
                <a:moveTo>
                  <a:pt x="132486" y="93604"/>
                </a:moveTo>
                <a:cubicBezTo>
                  <a:pt x="131795" y="95332"/>
                  <a:pt x="132429" y="96715"/>
                  <a:pt x="132890" y="98731"/>
                </a:cubicBezTo>
                <a:cubicBezTo>
                  <a:pt x="133639" y="102187"/>
                  <a:pt x="133062" y="102532"/>
                  <a:pt x="136000" y="102475"/>
                </a:cubicBezTo>
                <a:cubicBezTo>
                  <a:pt x="137325" y="99249"/>
                  <a:pt x="136346" y="93834"/>
                  <a:pt x="132486" y="93604"/>
                </a:cubicBezTo>
                <a:close/>
                <a:moveTo>
                  <a:pt x="132083" y="70908"/>
                </a:moveTo>
                <a:cubicBezTo>
                  <a:pt x="130010" y="71888"/>
                  <a:pt x="129606" y="72003"/>
                  <a:pt x="129203" y="74825"/>
                </a:cubicBezTo>
                <a:cubicBezTo>
                  <a:pt x="128742" y="77878"/>
                  <a:pt x="129376" y="78282"/>
                  <a:pt x="131104" y="79376"/>
                </a:cubicBezTo>
                <a:cubicBezTo>
                  <a:pt x="133062" y="77072"/>
                  <a:pt x="132717" y="74422"/>
                  <a:pt x="132083" y="70908"/>
                </a:cubicBezTo>
                <a:close/>
                <a:moveTo>
                  <a:pt x="320330" y="67510"/>
                </a:moveTo>
                <a:cubicBezTo>
                  <a:pt x="319639" y="71484"/>
                  <a:pt x="319408" y="71312"/>
                  <a:pt x="317738" y="74537"/>
                </a:cubicBezTo>
                <a:cubicBezTo>
                  <a:pt x="315549" y="78685"/>
                  <a:pt x="318371" y="74768"/>
                  <a:pt x="317968" y="80413"/>
                </a:cubicBezTo>
                <a:cubicBezTo>
                  <a:pt x="315146" y="82947"/>
                  <a:pt x="309904" y="84445"/>
                  <a:pt x="306966" y="87037"/>
                </a:cubicBezTo>
                <a:cubicBezTo>
                  <a:pt x="312035" y="88708"/>
                  <a:pt x="319063" y="87440"/>
                  <a:pt x="319293" y="92106"/>
                </a:cubicBezTo>
                <a:cubicBezTo>
                  <a:pt x="317335" y="92740"/>
                  <a:pt x="305123" y="90724"/>
                  <a:pt x="302876" y="89802"/>
                </a:cubicBezTo>
                <a:cubicBezTo>
                  <a:pt x="302473" y="85424"/>
                  <a:pt x="303855" y="85712"/>
                  <a:pt x="309385" y="81335"/>
                </a:cubicBezTo>
                <a:cubicBezTo>
                  <a:pt x="311459" y="79664"/>
                  <a:pt x="310307" y="81219"/>
                  <a:pt x="311517" y="78627"/>
                </a:cubicBezTo>
                <a:lnTo>
                  <a:pt x="309385" y="77590"/>
                </a:lnTo>
                <a:cubicBezTo>
                  <a:pt x="313302" y="75517"/>
                  <a:pt x="312784" y="75574"/>
                  <a:pt x="315664" y="70044"/>
                </a:cubicBezTo>
                <a:cubicBezTo>
                  <a:pt x="312381" y="71081"/>
                  <a:pt x="309097" y="72694"/>
                  <a:pt x="306160" y="71196"/>
                </a:cubicBezTo>
                <a:cubicBezTo>
                  <a:pt x="306966" y="68892"/>
                  <a:pt x="304143" y="70505"/>
                  <a:pt x="312323" y="68201"/>
                </a:cubicBezTo>
                <a:cubicBezTo>
                  <a:pt x="315779" y="67222"/>
                  <a:pt x="317162" y="66243"/>
                  <a:pt x="320330" y="67510"/>
                </a:cubicBezTo>
                <a:close/>
                <a:moveTo>
                  <a:pt x="127388" y="64723"/>
                </a:moveTo>
                <a:cubicBezTo>
                  <a:pt x="128353" y="66401"/>
                  <a:pt x="128137" y="68921"/>
                  <a:pt x="128397" y="69756"/>
                </a:cubicBezTo>
                <a:cubicBezTo>
                  <a:pt x="132544" y="68835"/>
                  <a:pt x="129952" y="64169"/>
                  <a:pt x="136807" y="66876"/>
                </a:cubicBezTo>
                <a:cubicBezTo>
                  <a:pt x="137901" y="69699"/>
                  <a:pt x="136979" y="72636"/>
                  <a:pt x="136173" y="76150"/>
                </a:cubicBezTo>
                <a:cubicBezTo>
                  <a:pt x="134848" y="82141"/>
                  <a:pt x="135367" y="81046"/>
                  <a:pt x="130586" y="80355"/>
                </a:cubicBezTo>
                <a:cubicBezTo>
                  <a:pt x="130470" y="82602"/>
                  <a:pt x="130758" y="86058"/>
                  <a:pt x="131853" y="87728"/>
                </a:cubicBezTo>
                <a:cubicBezTo>
                  <a:pt x="138247" y="85309"/>
                  <a:pt x="139168" y="72694"/>
                  <a:pt x="147751" y="74768"/>
                </a:cubicBezTo>
                <a:cubicBezTo>
                  <a:pt x="149134" y="83120"/>
                  <a:pt x="136979" y="82544"/>
                  <a:pt x="134906" y="91357"/>
                </a:cubicBezTo>
                <a:cubicBezTo>
                  <a:pt x="137210" y="92797"/>
                  <a:pt x="137959" y="91242"/>
                  <a:pt x="139456" y="93489"/>
                </a:cubicBezTo>
                <a:cubicBezTo>
                  <a:pt x="140378" y="94814"/>
                  <a:pt x="140090" y="97463"/>
                  <a:pt x="140666" y="99134"/>
                </a:cubicBezTo>
                <a:cubicBezTo>
                  <a:pt x="142394" y="99940"/>
                  <a:pt x="143373" y="99883"/>
                  <a:pt x="145159" y="100920"/>
                </a:cubicBezTo>
                <a:cubicBezTo>
                  <a:pt x="145447" y="107429"/>
                  <a:pt x="142279" y="101899"/>
                  <a:pt x="140896" y="108811"/>
                </a:cubicBezTo>
                <a:cubicBezTo>
                  <a:pt x="140148" y="112383"/>
                  <a:pt x="140090" y="115954"/>
                  <a:pt x="138996" y="119468"/>
                </a:cubicBezTo>
                <a:cubicBezTo>
                  <a:pt x="136749" y="126668"/>
                  <a:pt x="128800" y="133062"/>
                  <a:pt x="126035" y="129836"/>
                </a:cubicBezTo>
                <a:cubicBezTo>
                  <a:pt x="123846" y="124940"/>
                  <a:pt x="131219" y="127302"/>
                  <a:pt x="134042" y="122175"/>
                </a:cubicBezTo>
                <a:cubicBezTo>
                  <a:pt x="135770" y="119064"/>
                  <a:pt x="136288" y="111230"/>
                  <a:pt x="136634" y="107256"/>
                </a:cubicBezTo>
                <a:cubicBezTo>
                  <a:pt x="130528" y="107141"/>
                  <a:pt x="130010" y="103857"/>
                  <a:pt x="129433" y="97809"/>
                </a:cubicBezTo>
                <a:cubicBezTo>
                  <a:pt x="125804" y="99595"/>
                  <a:pt x="120044" y="111403"/>
                  <a:pt x="118835" y="114975"/>
                </a:cubicBezTo>
                <a:cubicBezTo>
                  <a:pt x="115782" y="114917"/>
                  <a:pt x="114342" y="114744"/>
                  <a:pt x="112383" y="112843"/>
                </a:cubicBezTo>
                <a:cubicBezTo>
                  <a:pt x="113132" y="109099"/>
                  <a:pt x="112786" y="113131"/>
                  <a:pt x="117682" y="105643"/>
                </a:cubicBezTo>
                <a:cubicBezTo>
                  <a:pt x="126496" y="92221"/>
                  <a:pt x="129606" y="96254"/>
                  <a:pt x="127475" y="85828"/>
                </a:cubicBezTo>
                <a:cubicBezTo>
                  <a:pt x="126899" y="83120"/>
                  <a:pt x="127302" y="83063"/>
                  <a:pt x="125459" y="81680"/>
                </a:cubicBezTo>
                <a:cubicBezTo>
                  <a:pt x="123270" y="86231"/>
                  <a:pt x="124192" y="88362"/>
                  <a:pt x="122867" y="92682"/>
                </a:cubicBezTo>
                <a:cubicBezTo>
                  <a:pt x="118835" y="92452"/>
                  <a:pt x="119180" y="90897"/>
                  <a:pt x="118086" y="86922"/>
                </a:cubicBezTo>
                <a:cubicBezTo>
                  <a:pt x="116934" y="82659"/>
                  <a:pt x="115839" y="83235"/>
                  <a:pt x="115033" y="79434"/>
                </a:cubicBezTo>
                <a:cubicBezTo>
                  <a:pt x="119871" y="80182"/>
                  <a:pt x="116934" y="82026"/>
                  <a:pt x="121715" y="83120"/>
                </a:cubicBezTo>
                <a:cubicBezTo>
                  <a:pt x="122752" y="79434"/>
                  <a:pt x="126553" y="75632"/>
                  <a:pt x="122233" y="68892"/>
                </a:cubicBezTo>
                <a:lnTo>
                  <a:pt x="119295" y="64745"/>
                </a:lnTo>
                <a:cubicBezTo>
                  <a:pt x="124278" y="62210"/>
                  <a:pt x="126424" y="63046"/>
                  <a:pt x="127388" y="64723"/>
                </a:cubicBezTo>
                <a:close/>
                <a:moveTo>
                  <a:pt x="233695" y="60598"/>
                </a:moveTo>
                <a:cubicBezTo>
                  <a:pt x="233522" y="63478"/>
                  <a:pt x="230181" y="66301"/>
                  <a:pt x="228511" y="68087"/>
                </a:cubicBezTo>
                <a:cubicBezTo>
                  <a:pt x="227301" y="69411"/>
                  <a:pt x="223845" y="72868"/>
                  <a:pt x="222577" y="73616"/>
                </a:cubicBezTo>
                <a:cubicBezTo>
                  <a:pt x="223557" y="70103"/>
                  <a:pt x="225515" y="69527"/>
                  <a:pt x="226782" y="66128"/>
                </a:cubicBezTo>
                <a:cubicBezTo>
                  <a:pt x="224709" y="66934"/>
                  <a:pt x="211633" y="75172"/>
                  <a:pt x="210078" y="77764"/>
                </a:cubicBezTo>
                <a:cubicBezTo>
                  <a:pt x="207831" y="78397"/>
                  <a:pt x="207889" y="78858"/>
                  <a:pt x="206045" y="80529"/>
                </a:cubicBezTo>
                <a:cubicBezTo>
                  <a:pt x="204490" y="81969"/>
                  <a:pt x="203396" y="82430"/>
                  <a:pt x="202589" y="83582"/>
                </a:cubicBezTo>
                <a:cubicBezTo>
                  <a:pt x="198039" y="84676"/>
                  <a:pt x="195734" y="84791"/>
                  <a:pt x="190723" y="84561"/>
                </a:cubicBezTo>
                <a:cubicBezTo>
                  <a:pt x="191702" y="81681"/>
                  <a:pt x="192566" y="81796"/>
                  <a:pt x="195619" y="80529"/>
                </a:cubicBezTo>
                <a:cubicBezTo>
                  <a:pt x="201264" y="78167"/>
                  <a:pt x="206045" y="74596"/>
                  <a:pt x="211575" y="71370"/>
                </a:cubicBezTo>
                <a:cubicBezTo>
                  <a:pt x="220619" y="66128"/>
                  <a:pt x="227647" y="59849"/>
                  <a:pt x="233695" y="60598"/>
                </a:cubicBezTo>
                <a:close/>
                <a:moveTo>
                  <a:pt x="326723" y="50633"/>
                </a:moveTo>
                <a:cubicBezTo>
                  <a:pt x="330928" y="50633"/>
                  <a:pt x="333405" y="51036"/>
                  <a:pt x="335940" y="52995"/>
                </a:cubicBezTo>
                <a:cubicBezTo>
                  <a:pt x="334845" y="57142"/>
                  <a:pt x="328682" y="56278"/>
                  <a:pt x="323497" y="59273"/>
                </a:cubicBezTo>
                <a:cubicBezTo>
                  <a:pt x="324649" y="60080"/>
                  <a:pt x="325456" y="60598"/>
                  <a:pt x="326493" y="61866"/>
                </a:cubicBezTo>
                <a:lnTo>
                  <a:pt x="317219" y="62730"/>
                </a:lnTo>
                <a:cubicBezTo>
                  <a:pt x="315375" y="60368"/>
                  <a:pt x="315318" y="60886"/>
                  <a:pt x="315433" y="56739"/>
                </a:cubicBezTo>
                <a:lnTo>
                  <a:pt x="318256" y="55184"/>
                </a:lnTo>
                <a:cubicBezTo>
                  <a:pt x="319926" y="56451"/>
                  <a:pt x="319120" y="55472"/>
                  <a:pt x="319638" y="58237"/>
                </a:cubicBezTo>
                <a:cubicBezTo>
                  <a:pt x="323728" y="57315"/>
                  <a:pt x="327414" y="55356"/>
                  <a:pt x="330295" y="53571"/>
                </a:cubicBezTo>
                <a:lnTo>
                  <a:pt x="327126" y="51151"/>
                </a:lnTo>
                <a:cubicBezTo>
                  <a:pt x="327011" y="50863"/>
                  <a:pt x="326838" y="50806"/>
                  <a:pt x="326723" y="50633"/>
                </a:cubicBezTo>
                <a:close/>
                <a:moveTo>
                  <a:pt x="309069" y="45383"/>
                </a:moveTo>
                <a:cubicBezTo>
                  <a:pt x="311560" y="44238"/>
                  <a:pt x="312698" y="44929"/>
                  <a:pt x="313072" y="48674"/>
                </a:cubicBezTo>
                <a:cubicBezTo>
                  <a:pt x="310768" y="50863"/>
                  <a:pt x="304431" y="51957"/>
                  <a:pt x="300975" y="53628"/>
                </a:cubicBezTo>
                <a:cubicBezTo>
                  <a:pt x="297231" y="55471"/>
                  <a:pt x="293026" y="56969"/>
                  <a:pt x="290952" y="59734"/>
                </a:cubicBezTo>
                <a:cubicBezTo>
                  <a:pt x="299881" y="59906"/>
                  <a:pt x="298037" y="55874"/>
                  <a:pt x="303913" y="55298"/>
                </a:cubicBezTo>
                <a:cubicBezTo>
                  <a:pt x="306275" y="59042"/>
                  <a:pt x="303337" y="60367"/>
                  <a:pt x="299708" y="62038"/>
                </a:cubicBezTo>
                <a:cubicBezTo>
                  <a:pt x="296425" y="63535"/>
                  <a:pt x="295849" y="65609"/>
                  <a:pt x="294696" y="72291"/>
                </a:cubicBezTo>
                <a:cubicBezTo>
                  <a:pt x="300226" y="70736"/>
                  <a:pt x="309616" y="62211"/>
                  <a:pt x="312035" y="61519"/>
                </a:cubicBezTo>
                <a:cubicBezTo>
                  <a:pt x="307830" y="65091"/>
                  <a:pt x="309846" y="64169"/>
                  <a:pt x="302934" y="69411"/>
                </a:cubicBezTo>
                <a:cubicBezTo>
                  <a:pt x="300169" y="71542"/>
                  <a:pt x="294696" y="74653"/>
                  <a:pt x="293199" y="77648"/>
                </a:cubicBezTo>
                <a:lnTo>
                  <a:pt x="288130" y="84100"/>
                </a:lnTo>
                <a:cubicBezTo>
                  <a:pt x="287611" y="83236"/>
                  <a:pt x="287093" y="82084"/>
                  <a:pt x="286862" y="80643"/>
                </a:cubicBezTo>
                <a:cubicBezTo>
                  <a:pt x="284097" y="81911"/>
                  <a:pt x="280065" y="84388"/>
                  <a:pt x="277300" y="83869"/>
                </a:cubicBezTo>
                <a:cubicBezTo>
                  <a:pt x="276091" y="81047"/>
                  <a:pt x="276436" y="79146"/>
                  <a:pt x="279489" y="77475"/>
                </a:cubicBezTo>
                <a:cubicBezTo>
                  <a:pt x="290895" y="71197"/>
                  <a:pt x="287611" y="76842"/>
                  <a:pt x="291183" y="69641"/>
                </a:cubicBezTo>
                <a:cubicBezTo>
                  <a:pt x="292277" y="67452"/>
                  <a:pt x="293487" y="65782"/>
                  <a:pt x="294236" y="63363"/>
                </a:cubicBezTo>
                <a:cubicBezTo>
                  <a:pt x="289973" y="63363"/>
                  <a:pt x="282600" y="64227"/>
                  <a:pt x="288533" y="58639"/>
                </a:cubicBezTo>
                <a:cubicBezTo>
                  <a:pt x="290146" y="57141"/>
                  <a:pt x="294639" y="54549"/>
                  <a:pt x="296943" y="53109"/>
                </a:cubicBezTo>
                <a:cubicBezTo>
                  <a:pt x="302732" y="49509"/>
                  <a:pt x="306577" y="46528"/>
                  <a:pt x="309069" y="45383"/>
                </a:cubicBezTo>
                <a:close/>
                <a:moveTo>
                  <a:pt x="219006" y="39688"/>
                </a:moveTo>
                <a:cubicBezTo>
                  <a:pt x="223384" y="39688"/>
                  <a:pt x="222923" y="41243"/>
                  <a:pt x="225285" y="42511"/>
                </a:cubicBezTo>
                <a:cubicBezTo>
                  <a:pt x="225803" y="49596"/>
                  <a:pt x="221886" y="52764"/>
                  <a:pt x="218718" y="56911"/>
                </a:cubicBezTo>
                <a:cubicBezTo>
                  <a:pt x="216241" y="60195"/>
                  <a:pt x="212093" y="66589"/>
                  <a:pt x="209674" y="67568"/>
                </a:cubicBezTo>
                <a:cubicBezTo>
                  <a:pt x="210653" y="61116"/>
                  <a:pt x="219294" y="50114"/>
                  <a:pt x="219409" y="43432"/>
                </a:cubicBezTo>
                <a:cubicBezTo>
                  <a:pt x="218891" y="43547"/>
                  <a:pt x="203741" y="54607"/>
                  <a:pt x="203453" y="44584"/>
                </a:cubicBezTo>
                <a:lnTo>
                  <a:pt x="205757" y="43951"/>
                </a:lnTo>
                <a:cubicBezTo>
                  <a:pt x="206679" y="43720"/>
                  <a:pt x="207024" y="43778"/>
                  <a:pt x="208119" y="43490"/>
                </a:cubicBezTo>
                <a:cubicBezTo>
                  <a:pt x="210250" y="42856"/>
                  <a:pt x="210135" y="42741"/>
                  <a:pt x="211229" y="41474"/>
                </a:cubicBezTo>
                <a:cubicBezTo>
                  <a:pt x="214052" y="41301"/>
                  <a:pt x="215434" y="39688"/>
                  <a:pt x="219006" y="39688"/>
                </a:cubicBezTo>
                <a:close/>
                <a:moveTo>
                  <a:pt x="235135" y="21600"/>
                </a:moveTo>
                <a:cubicBezTo>
                  <a:pt x="187324" y="24365"/>
                  <a:pt x="148096" y="38017"/>
                  <a:pt x="111807" y="64687"/>
                </a:cubicBezTo>
                <a:lnTo>
                  <a:pt x="96369" y="77072"/>
                </a:lnTo>
                <a:cubicBezTo>
                  <a:pt x="68835" y="102590"/>
                  <a:pt x="51496" y="126783"/>
                  <a:pt x="38478" y="158004"/>
                </a:cubicBezTo>
                <a:cubicBezTo>
                  <a:pt x="9100" y="228280"/>
                  <a:pt x="17856" y="307830"/>
                  <a:pt x="61865" y="370790"/>
                </a:cubicBezTo>
                <a:cubicBezTo>
                  <a:pt x="105528" y="433231"/>
                  <a:pt x="176783" y="468484"/>
                  <a:pt x="252473" y="465143"/>
                </a:cubicBezTo>
                <a:cubicBezTo>
                  <a:pt x="297058" y="463127"/>
                  <a:pt x="344062" y="446537"/>
                  <a:pt x="375167" y="421768"/>
                </a:cubicBezTo>
                <a:cubicBezTo>
                  <a:pt x="376607" y="420616"/>
                  <a:pt x="378105" y="419464"/>
                  <a:pt x="379545" y="418312"/>
                </a:cubicBezTo>
                <a:cubicBezTo>
                  <a:pt x="388819" y="411054"/>
                  <a:pt x="397575" y="404142"/>
                  <a:pt x="404545" y="395674"/>
                </a:cubicBezTo>
                <a:cubicBezTo>
                  <a:pt x="405985" y="393946"/>
                  <a:pt x="407540" y="392218"/>
                  <a:pt x="409211" y="390432"/>
                </a:cubicBezTo>
                <a:cubicBezTo>
                  <a:pt x="411630" y="387782"/>
                  <a:pt x="414453" y="384730"/>
                  <a:pt x="417506" y="380813"/>
                </a:cubicBezTo>
                <a:cubicBezTo>
                  <a:pt x="450454" y="338705"/>
                  <a:pt x="467390" y="286747"/>
                  <a:pt x="465143" y="234501"/>
                </a:cubicBezTo>
                <a:cubicBezTo>
                  <a:pt x="462090" y="162900"/>
                  <a:pt x="423554" y="95102"/>
                  <a:pt x="364568" y="57602"/>
                </a:cubicBezTo>
                <a:cubicBezTo>
                  <a:pt x="335997" y="39457"/>
                  <a:pt x="290376" y="18432"/>
                  <a:pt x="235135" y="21600"/>
                </a:cubicBezTo>
                <a:close/>
                <a:moveTo>
                  <a:pt x="235019" y="19815"/>
                </a:moveTo>
                <a:cubicBezTo>
                  <a:pt x="290721" y="16646"/>
                  <a:pt x="336689" y="37787"/>
                  <a:pt x="365490" y="56105"/>
                </a:cubicBezTo>
                <a:cubicBezTo>
                  <a:pt x="424936" y="93950"/>
                  <a:pt x="463818" y="162267"/>
                  <a:pt x="466871" y="234386"/>
                </a:cubicBezTo>
                <a:cubicBezTo>
                  <a:pt x="469118" y="287092"/>
                  <a:pt x="452067" y="339454"/>
                  <a:pt x="418888" y="381907"/>
                </a:cubicBezTo>
                <a:cubicBezTo>
                  <a:pt x="415777" y="385882"/>
                  <a:pt x="412955" y="388935"/>
                  <a:pt x="410478" y="391642"/>
                </a:cubicBezTo>
                <a:cubicBezTo>
                  <a:pt x="408865" y="393428"/>
                  <a:pt x="407310" y="395098"/>
                  <a:pt x="405870" y="396826"/>
                </a:cubicBezTo>
                <a:cubicBezTo>
                  <a:pt x="398727" y="405409"/>
                  <a:pt x="389914" y="412379"/>
                  <a:pt x="380582" y="419752"/>
                </a:cubicBezTo>
                <a:cubicBezTo>
                  <a:pt x="379142" y="420904"/>
                  <a:pt x="377644" y="422056"/>
                  <a:pt x="376204" y="423208"/>
                </a:cubicBezTo>
                <a:cubicBezTo>
                  <a:pt x="344868" y="448150"/>
                  <a:pt x="297461" y="464913"/>
                  <a:pt x="252531" y="466929"/>
                </a:cubicBezTo>
                <a:cubicBezTo>
                  <a:pt x="249190" y="467102"/>
                  <a:pt x="245849" y="467159"/>
                  <a:pt x="242508" y="467159"/>
                </a:cubicBezTo>
                <a:cubicBezTo>
                  <a:pt x="169986" y="467159"/>
                  <a:pt x="102532" y="432022"/>
                  <a:pt x="60482" y="371711"/>
                </a:cubicBezTo>
                <a:cubicBezTo>
                  <a:pt x="16128" y="308290"/>
                  <a:pt x="7315" y="228107"/>
                  <a:pt x="36865" y="157255"/>
                </a:cubicBezTo>
                <a:cubicBezTo>
                  <a:pt x="49999" y="125804"/>
                  <a:pt x="67452" y="101438"/>
                  <a:pt x="95217" y="75690"/>
                </a:cubicBezTo>
                <a:lnTo>
                  <a:pt x="110712" y="63247"/>
                </a:lnTo>
                <a:cubicBezTo>
                  <a:pt x="147348" y="36347"/>
                  <a:pt x="186863" y="22580"/>
                  <a:pt x="235019" y="19815"/>
                </a:cubicBezTo>
                <a:close/>
                <a:moveTo>
                  <a:pt x="230066" y="9965"/>
                </a:moveTo>
                <a:cubicBezTo>
                  <a:pt x="183465" y="12500"/>
                  <a:pt x="136346" y="30299"/>
                  <a:pt x="101900" y="57373"/>
                </a:cubicBezTo>
                <a:cubicBezTo>
                  <a:pt x="90149" y="66589"/>
                  <a:pt x="80471" y="74826"/>
                  <a:pt x="71601" y="84964"/>
                </a:cubicBezTo>
                <a:cubicBezTo>
                  <a:pt x="62730" y="95103"/>
                  <a:pt x="54032" y="104953"/>
                  <a:pt x="46140" y="118029"/>
                </a:cubicBezTo>
                <a:cubicBezTo>
                  <a:pt x="20852" y="159906"/>
                  <a:pt x="6567" y="203742"/>
                  <a:pt x="9850" y="256621"/>
                </a:cubicBezTo>
                <a:cubicBezTo>
                  <a:pt x="12961" y="306505"/>
                  <a:pt x="32718" y="356850"/>
                  <a:pt x="63766" y="392910"/>
                </a:cubicBezTo>
                <a:cubicBezTo>
                  <a:pt x="76900" y="408175"/>
                  <a:pt x="85252" y="416182"/>
                  <a:pt x="100748" y="428451"/>
                </a:cubicBezTo>
                <a:cubicBezTo>
                  <a:pt x="143028" y="461918"/>
                  <a:pt x="200574" y="479890"/>
                  <a:pt x="256621" y="476722"/>
                </a:cubicBezTo>
                <a:cubicBezTo>
                  <a:pt x="380698" y="469752"/>
                  <a:pt x="484095" y="363417"/>
                  <a:pt x="476722" y="230239"/>
                </a:cubicBezTo>
                <a:cubicBezTo>
                  <a:pt x="469867" y="105759"/>
                  <a:pt x="363072" y="2707"/>
                  <a:pt x="230066" y="9965"/>
                </a:cubicBezTo>
                <a:close/>
                <a:moveTo>
                  <a:pt x="232082" y="0"/>
                </a:moveTo>
                <a:lnTo>
                  <a:pt x="254490" y="0"/>
                </a:lnTo>
                <a:cubicBezTo>
                  <a:pt x="260308" y="2247"/>
                  <a:pt x="296828" y="-518"/>
                  <a:pt x="346943" y="23272"/>
                </a:cubicBezTo>
                <a:cubicBezTo>
                  <a:pt x="373267" y="35771"/>
                  <a:pt x="402530" y="56451"/>
                  <a:pt x="421827" y="78110"/>
                </a:cubicBezTo>
                <a:cubicBezTo>
                  <a:pt x="428048" y="85137"/>
                  <a:pt x="435824" y="94411"/>
                  <a:pt x="441181" y="102015"/>
                </a:cubicBezTo>
                <a:cubicBezTo>
                  <a:pt x="458405" y="126669"/>
                  <a:pt x="469867" y="149883"/>
                  <a:pt x="478278" y="179952"/>
                </a:cubicBezTo>
                <a:cubicBezTo>
                  <a:pt x="480351" y="187498"/>
                  <a:pt x="482022" y="195389"/>
                  <a:pt x="483347" y="203396"/>
                </a:cubicBezTo>
                <a:cubicBezTo>
                  <a:pt x="484326" y="209444"/>
                  <a:pt x="485017" y="224997"/>
                  <a:pt x="486688" y="229029"/>
                </a:cubicBezTo>
                <a:lnTo>
                  <a:pt x="486688" y="256564"/>
                </a:lnTo>
                <a:cubicBezTo>
                  <a:pt x="485651" y="259271"/>
                  <a:pt x="484326" y="277531"/>
                  <a:pt x="483462" y="282715"/>
                </a:cubicBezTo>
                <a:cubicBezTo>
                  <a:pt x="468139" y="376896"/>
                  <a:pt x="398613" y="453105"/>
                  <a:pt x="306736" y="478335"/>
                </a:cubicBezTo>
                <a:cubicBezTo>
                  <a:pt x="299363" y="480351"/>
                  <a:pt x="291068" y="482252"/>
                  <a:pt x="283291" y="483462"/>
                </a:cubicBezTo>
                <a:cubicBezTo>
                  <a:pt x="277416" y="484383"/>
                  <a:pt x="261806" y="485075"/>
                  <a:pt x="257773" y="486745"/>
                </a:cubicBezTo>
                <a:lnTo>
                  <a:pt x="232140" y="486745"/>
                </a:lnTo>
                <a:cubicBezTo>
                  <a:pt x="230009" y="485939"/>
                  <a:pt x="210654" y="484499"/>
                  <a:pt x="205931" y="483807"/>
                </a:cubicBezTo>
                <a:cubicBezTo>
                  <a:pt x="197751" y="482598"/>
                  <a:pt x="189571" y="480870"/>
                  <a:pt x="181680" y="478738"/>
                </a:cubicBezTo>
                <a:cubicBezTo>
                  <a:pt x="166357" y="474649"/>
                  <a:pt x="152187" y="469349"/>
                  <a:pt x="138881" y="462955"/>
                </a:cubicBezTo>
                <a:cubicBezTo>
                  <a:pt x="106854" y="447575"/>
                  <a:pt x="80587" y="426665"/>
                  <a:pt x="60022" y="403048"/>
                </a:cubicBezTo>
                <a:cubicBezTo>
                  <a:pt x="58697" y="401550"/>
                  <a:pt x="58237" y="400686"/>
                  <a:pt x="56854" y="399246"/>
                </a:cubicBezTo>
                <a:cubicBezTo>
                  <a:pt x="54204" y="396481"/>
                  <a:pt x="52822" y="394235"/>
                  <a:pt x="50287" y="391124"/>
                </a:cubicBezTo>
                <a:cubicBezTo>
                  <a:pt x="40552" y="379085"/>
                  <a:pt x="30184" y="360767"/>
                  <a:pt x="22868" y="346021"/>
                </a:cubicBezTo>
                <a:cubicBezTo>
                  <a:pt x="13018" y="326090"/>
                  <a:pt x="5933" y="301091"/>
                  <a:pt x="2592" y="278453"/>
                </a:cubicBezTo>
                <a:cubicBezTo>
                  <a:pt x="1786" y="273038"/>
                  <a:pt x="979" y="255988"/>
                  <a:pt x="0" y="252704"/>
                </a:cubicBezTo>
                <a:lnTo>
                  <a:pt x="0" y="230815"/>
                </a:lnTo>
                <a:cubicBezTo>
                  <a:pt x="864" y="228511"/>
                  <a:pt x="2362" y="209502"/>
                  <a:pt x="3226" y="204606"/>
                </a:cubicBezTo>
                <a:cubicBezTo>
                  <a:pt x="4493" y="196541"/>
                  <a:pt x="6164" y="188650"/>
                  <a:pt x="8237" y="180989"/>
                </a:cubicBezTo>
                <a:cubicBezTo>
                  <a:pt x="19124" y="140724"/>
                  <a:pt x="33986" y="116704"/>
                  <a:pt x="58121" y="85886"/>
                </a:cubicBezTo>
                <a:cubicBezTo>
                  <a:pt x="65034" y="77073"/>
                  <a:pt x="75057" y="67856"/>
                  <a:pt x="83352" y="60253"/>
                </a:cubicBezTo>
                <a:cubicBezTo>
                  <a:pt x="115206" y="31048"/>
                  <a:pt x="162728" y="9389"/>
                  <a:pt x="206507" y="2823"/>
                </a:cubicBezTo>
                <a:cubicBezTo>
                  <a:pt x="211057" y="2189"/>
                  <a:pt x="229893" y="806"/>
                  <a:pt x="232082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 w="567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32" name="íṣḻîďé">
            <a:extLst>
              <a:ext uri="{FF2B5EF4-FFF2-40B4-BE49-F238E27FC236}">
                <a16:creationId xmlns:a16="http://schemas.microsoft.com/office/drawing/2014/main" id="{1D62D743-C862-4C68-9B62-0A466835F490}"/>
              </a:ext>
            </a:extLst>
          </p:cNvPr>
          <p:cNvSpPr/>
          <p:nvPr/>
        </p:nvSpPr>
        <p:spPr>
          <a:xfrm>
            <a:off x="1970875" y="0"/>
            <a:ext cx="3841580" cy="6858000"/>
          </a:xfrm>
          <a:prstGeom prst="rect">
            <a:avLst/>
          </a:prstGeom>
          <a:blipFill>
            <a:blip r:embed="rId4" cstate="screen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îś1íḓê">
            <a:extLst>
              <a:ext uri="{FF2B5EF4-FFF2-40B4-BE49-F238E27FC236}">
                <a16:creationId xmlns:a16="http://schemas.microsoft.com/office/drawing/2014/main" id="{993259C6-1C41-4522-B87B-4B67DD6F6207}"/>
              </a:ext>
            </a:extLst>
          </p:cNvPr>
          <p:cNvGrpSpPr/>
          <p:nvPr/>
        </p:nvGrpSpPr>
        <p:grpSpPr>
          <a:xfrm>
            <a:off x="0" y="0"/>
            <a:ext cx="1979629" cy="6858000"/>
            <a:chOff x="0" y="0"/>
            <a:chExt cx="1979629" cy="6858000"/>
          </a:xfrm>
        </p:grpSpPr>
        <p:sp>
          <p:nvSpPr>
            <p:cNvPr id="3" name="íṧḻíḋè">
              <a:extLst>
                <a:ext uri="{FF2B5EF4-FFF2-40B4-BE49-F238E27FC236}">
                  <a16:creationId xmlns:a16="http://schemas.microsoft.com/office/drawing/2014/main" id="{A59345E0-D36E-476C-924A-D63686E9B78A}"/>
                </a:ext>
              </a:extLst>
            </p:cNvPr>
            <p:cNvSpPr/>
            <p:nvPr/>
          </p:nvSpPr>
          <p:spPr>
            <a:xfrm>
              <a:off x="0" y="0"/>
              <a:ext cx="1979629" cy="6858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4" name="îṩ1ïdé">
              <a:extLst>
                <a:ext uri="{FF2B5EF4-FFF2-40B4-BE49-F238E27FC236}">
                  <a16:creationId xmlns:a16="http://schemas.microsoft.com/office/drawing/2014/main" id="{0EFF8ACD-88F7-4A3A-B088-DF6EBA53C206}"/>
                </a:ext>
              </a:extLst>
            </p:cNvPr>
            <p:cNvGrpSpPr/>
            <p:nvPr/>
          </p:nvGrpSpPr>
          <p:grpSpPr>
            <a:xfrm>
              <a:off x="306358" y="6190134"/>
              <a:ext cx="200363" cy="200363"/>
              <a:chOff x="11660158" y="6263773"/>
              <a:chExt cx="200363" cy="200363"/>
            </a:xfrm>
          </p:grpSpPr>
          <p:sp>
            <p:nvSpPr>
              <p:cNvPr id="5" name="iS1íḍê">
                <a:extLst>
                  <a:ext uri="{FF2B5EF4-FFF2-40B4-BE49-F238E27FC236}">
                    <a16:creationId xmlns:a16="http://schemas.microsoft.com/office/drawing/2014/main" id="{7161B314-BA27-4BBB-AA5F-F3AA589607EF}"/>
                  </a:ext>
                </a:extLst>
              </p:cNvPr>
              <p:cNvSpPr/>
              <p:nvPr userDrawn="1"/>
            </p:nvSpPr>
            <p:spPr>
              <a:xfrm>
                <a:off x="11745940" y="6263773"/>
                <a:ext cx="28800" cy="20036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" name="i$ḻíḓè">
                <a:extLst>
                  <a:ext uri="{FF2B5EF4-FFF2-40B4-BE49-F238E27FC236}">
                    <a16:creationId xmlns:a16="http://schemas.microsoft.com/office/drawing/2014/main" id="{317052F9-8573-4212-A145-3755C7B8A228}"/>
                  </a:ext>
                </a:extLst>
              </p:cNvPr>
              <p:cNvSpPr/>
              <p:nvPr userDrawn="1"/>
            </p:nvSpPr>
            <p:spPr>
              <a:xfrm rot="16200000">
                <a:off x="11745940" y="6263773"/>
                <a:ext cx="28800" cy="20036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8" name="işľíḑé">
              <a:extLst>
                <a:ext uri="{FF2B5EF4-FFF2-40B4-BE49-F238E27FC236}">
                  <a16:creationId xmlns:a16="http://schemas.microsoft.com/office/drawing/2014/main" id="{C4B65A9D-D7EA-4A63-9BFC-C6916579C19B}"/>
                </a:ext>
              </a:extLst>
            </p:cNvPr>
            <p:cNvSpPr txBox="1"/>
            <p:nvPr/>
          </p:nvSpPr>
          <p:spPr>
            <a:xfrm>
              <a:off x="231079" y="696872"/>
              <a:ext cx="1352624" cy="4446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000" dirty="0">
                  <a:solidFill>
                    <a:schemeClr val="bg1"/>
                  </a:solidFill>
                </a:rPr>
                <a:t>Supporting text here</a:t>
              </a:r>
            </a:p>
            <a:p>
              <a:pPr>
                <a:lnSpc>
                  <a:spcPct val="120000"/>
                </a:lnSpc>
              </a:pPr>
              <a:r>
                <a:rPr lang="en-US" altLang="zh-CN" sz="1000" dirty="0">
                  <a:solidFill>
                    <a:schemeClr val="bg1"/>
                  </a:solidFill>
                </a:rPr>
                <a:t>… … </a:t>
              </a:r>
            </a:p>
          </p:txBody>
        </p:sp>
      </p:grpSp>
    </p:spTree>
    <p:custDataLst>
      <p:tags r:id="rId2"/>
    </p:custDataLst>
    <p:extLst>
      <p:ext uri="{BB962C8B-B14F-4D97-AF65-F5344CB8AC3E}">
        <p14:creationId xmlns:p14="http://schemas.microsoft.com/office/powerpoint/2010/main" val="19844893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işľíḋé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ṧḻiḋè">
            <a:extLst>
              <a:ext uri="{FF2B5EF4-FFF2-40B4-BE49-F238E27FC236}">
                <a16:creationId xmlns:a16="http://schemas.microsoft.com/office/drawing/2014/main" id="{18BCD081-846A-419E-85B5-78AC4D88E24B}"/>
              </a:ext>
            </a:extLst>
          </p:cNvPr>
          <p:cNvSpPr/>
          <p:nvPr/>
        </p:nvSpPr>
        <p:spPr>
          <a:xfrm>
            <a:off x="0" y="0"/>
            <a:ext cx="12192000" cy="2095500"/>
          </a:xfrm>
          <a:prstGeom prst="rect">
            <a:avLst/>
          </a:prstGeom>
          <a:blipFill>
            <a:blip r:embed="rId3" cstate="screen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 t="-9146" b="-9036"/>
            </a:stretch>
          </a:blipFill>
          <a:ln w="38100">
            <a:noFill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3" name="iṡļiḍê">
            <a:extLst>
              <a:ext uri="{FF2B5EF4-FFF2-40B4-BE49-F238E27FC236}">
                <a16:creationId xmlns:a16="http://schemas.microsoft.com/office/drawing/2014/main" id="{CA0C1639-D613-4081-9A13-4900971DE432}"/>
              </a:ext>
            </a:extLst>
          </p:cNvPr>
          <p:cNvSpPr txBox="1"/>
          <p:nvPr/>
        </p:nvSpPr>
        <p:spPr>
          <a:xfrm>
            <a:off x="5526998" y="3551542"/>
            <a:ext cx="11380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 dirty="0">
                <a:latin typeface="+mn-ea"/>
              </a:rPr>
              <a:t>Text here</a:t>
            </a:r>
            <a:endParaRPr lang="zh-CN" altLang="en-US" sz="1600" b="1" dirty="0">
              <a:latin typeface="+mn-ea"/>
            </a:endParaRPr>
          </a:p>
        </p:txBody>
      </p:sp>
      <p:sp>
        <p:nvSpPr>
          <p:cNvPr id="4" name="îsḷidé">
            <a:extLst>
              <a:ext uri="{FF2B5EF4-FFF2-40B4-BE49-F238E27FC236}">
                <a16:creationId xmlns:a16="http://schemas.microsoft.com/office/drawing/2014/main" id="{7EB08B8A-9993-4423-AF6F-4327B24FA5FE}"/>
              </a:ext>
            </a:extLst>
          </p:cNvPr>
          <p:cNvSpPr txBox="1"/>
          <p:nvPr/>
        </p:nvSpPr>
        <p:spPr>
          <a:xfrm>
            <a:off x="1091874" y="4155428"/>
            <a:ext cx="10071426" cy="22741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dirty="0">
                <a:solidFill>
                  <a:schemeClr val="accent4"/>
                </a:solidFill>
              </a:rPr>
              <a:t>Theme color make s PPT more convenient to change.</a:t>
            </a:r>
          </a:p>
          <a:p>
            <a:pPr algn="ctr">
              <a:lnSpc>
                <a:spcPct val="150000"/>
              </a:lnSpc>
            </a:pPr>
            <a:r>
              <a:rPr lang="en-US" altLang="zh-CN" sz="1200" dirty="0">
                <a:solidFill>
                  <a:schemeClr val="accent4"/>
                </a:solidFill>
              </a:rPr>
              <a:t>Adjust the spacing to adapt to Chinese typesetting, use the reference line in PPT.</a:t>
            </a:r>
          </a:p>
          <a:p>
            <a:pPr algn="ctr">
              <a:lnSpc>
                <a:spcPct val="150000"/>
              </a:lnSpc>
            </a:pPr>
            <a:endParaRPr lang="en-US" altLang="zh-CN" sz="1200" dirty="0">
              <a:solidFill>
                <a:schemeClr val="accent4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zh-CN" sz="1200" dirty="0">
                <a:solidFill>
                  <a:schemeClr val="accent4"/>
                </a:solidFill>
              </a:rPr>
              <a:t>Unified fonts make reading more fluent.</a:t>
            </a:r>
          </a:p>
          <a:p>
            <a:pPr algn="ctr">
              <a:lnSpc>
                <a:spcPct val="150000"/>
              </a:lnSpc>
            </a:pPr>
            <a:r>
              <a:rPr lang="en-US" altLang="zh-CN" sz="1200" dirty="0">
                <a:solidFill>
                  <a:schemeClr val="accent4"/>
                </a:solidFill>
              </a:rPr>
              <a:t>Theme color makes PPT  more convenient to change.</a:t>
            </a:r>
          </a:p>
          <a:p>
            <a:pPr algn="ctr">
              <a:lnSpc>
                <a:spcPct val="150000"/>
              </a:lnSpc>
            </a:pPr>
            <a:r>
              <a:rPr lang="en-US" altLang="zh-CN" sz="1200" dirty="0">
                <a:solidFill>
                  <a:schemeClr val="accent4"/>
                </a:solidFill>
              </a:rPr>
              <a:t>Adjust the spacing to adapt to Chinese typesetting, use the reference line in PPT.</a:t>
            </a:r>
          </a:p>
          <a:p>
            <a:pPr algn="ctr">
              <a:lnSpc>
                <a:spcPct val="150000"/>
              </a:lnSpc>
            </a:pPr>
            <a:r>
              <a:rPr lang="en-US" altLang="zh-CN" sz="1200" dirty="0">
                <a:solidFill>
                  <a:schemeClr val="accent4"/>
                </a:solidFill>
              </a:rPr>
              <a:t>……</a:t>
            </a:r>
          </a:p>
          <a:p>
            <a:pPr algn="ctr">
              <a:lnSpc>
                <a:spcPct val="150000"/>
              </a:lnSpc>
            </a:pPr>
            <a:endParaRPr lang="en-US" altLang="zh-CN" sz="1200" dirty="0">
              <a:solidFill>
                <a:schemeClr val="accent4"/>
              </a:solidFill>
            </a:endParaRPr>
          </a:p>
        </p:txBody>
      </p:sp>
      <p:sp>
        <p:nvSpPr>
          <p:cNvPr id="5" name="ïSḻîḋè">
            <a:extLst>
              <a:ext uri="{FF2B5EF4-FFF2-40B4-BE49-F238E27FC236}">
                <a16:creationId xmlns:a16="http://schemas.microsoft.com/office/drawing/2014/main" id="{7B1F1AFD-21CA-4C1E-93CA-EE5947CF2FAC}"/>
              </a:ext>
            </a:extLst>
          </p:cNvPr>
          <p:cNvSpPr txBox="1"/>
          <p:nvPr/>
        </p:nvSpPr>
        <p:spPr>
          <a:xfrm>
            <a:off x="5412960" y="3306458"/>
            <a:ext cx="136607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000" dirty="0">
                <a:solidFill>
                  <a:schemeClr val="bg1">
                    <a:lumMod val="50000"/>
                  </a:schemeClr>
                </a:solidFill>
              </a:rPr>
              <a:t>Sup porting text here</a:t>
            </a:r>
            <a:endParaRPr lang="zh-CN" altLang="en-US" sz="1000" dirty="0">
              <a:latin typeface="+mn-ea"/>
            </a:endParaRPr>
          </a:p>
        </p:txBody>
      </p:sp>
      <p:sp>
        <p:nvSpPr>
          <p:cNvPr id="8" name="i$ḻíḓe">
            <a:extLst>
              <a:ext uri="{FF2B5EF4-FFF2-40B4-BE49-F238E27FC236}">
                <a16:creationId xmlns:a16="http://schemas.microsoft.com/office/drawing/2014/main" id="{BC1B0E23-3332-4DFE-B533-954B5493F8A8}"/>
              </a:ext>
            </a:extLst>
          </p:cNvPr>
          <p:cNvSpPr/>
          <p:nvPr/>
        </p:nvSpPr>
        <p:spPr>
          <a:xfrm>
            <a:off x="0" y="-5849"/>
            <a:ext cx="12192000" cy="2095500"/>
          </a:xfrm>
          <a:prstGeom prst="rect">
            <a:avLst/>
          </a:prstGeom>
          <a:solidFill>
            <a:schemeClr val="accent1">
              <a:alpha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íşḷíḋé">
            <a:extLst>
              <a:ext uri="{FF2B5EF4-FFF2-40B4-BE49-F238E27FC236}">
                <a16:creationId xmlns:a16="http://schemas.microsoft.com/office/drawing/2014/main" id="{4F76CA7E-3264-4674-B41B-2CD88FF5D966}"/>
              </a:ext>
            </a:extLst>
          </p:cNvPr>
          <p:cNvSpPr/>
          <p:nvPr/>
        </p:nvSpPr>
        <p:spPr>
          <a:xfrm>
            <a:off x="5352887" y="1320800"/>
            <a:ext cx="1549400" cy="1549400"/>
          </a:xfrm>
          <a:prstGeom prst="ellipse">
            <a:avLst/>
          </a:prstGeom>
          <a:blipFill>
            <a:blip r:embed="rId4" cstate="screen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 l="-25205" r="-24795"/>
            </a:stretch>
          </a:blipFill>
          <a:ln w="38100">
            <a:solidFill>
              <a:schemeClr val="bg1"/>
            </a:solidFill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" name="i$ḻîḋè">
            <a:extLst>
              <a:ext uri="{FF2B5EF4-FFF2-40B4-BE49-F238E27FC236}">
                <a16:creationId xmlns:a16="http://schemas.microsoft.com/office/drawing/2014/main" id="{30F24018-505A-426D-AD89-8A2D266F2268}"/>
              </a:ext>
            </a:extLst>
          </p:cNvPr>
          <p:cNvSpPr/>
          <p:nvPr/>
        </p:nvSpPr>
        <p:spPr>
          <a:xfrm>
            <a:off x="11576377" y="6284427"/>
            <a:ext cx="486688" cy="486745"/>
          </a:xfrm>
          <a:custGeom>
            <a:avLst/>
            <a:gdLst>
              <a:gd name="connsiteX0" fmla="*/ 204778 w 486688"/>
              <a:gd name="connsiteY0" fmla="*/ 430927 h 486745"/>
              <a:gd name="connsiteX1" fmla="*/ 201566 w 486688"/>
              <a:gd name="connsiteY1" fmla="*/ 433131 h 486745"/>
              <a:gd name="connsiteX2" fmla="*/ 201212 w 486688"/>
              <a:gd name="connsiteY2" fmla="*/ 433108 h 486745"/>
              <a:gd name="connsiteX3" fmla="*/ 217652 w 486688"/>
              <a:gd name="connsiteY3" fmla="*/ 420898 h 486745"/>
              <a:gd name="connsiteX4" fmla="*/ 222463 w 486688"/>
              <a:gd name="connsiteY4" fmla="*/ 427356 h 486745"/>
              <a:gd name="connsiteX5" fmla="*/ 217336 w 486688"/>
              <a:gd name="connsiteY5" fmla="*/ 422172 h 486745"/>
              <a:gd name="connsiteX6" fmla="*/ 212094 w 486688"/>
              <a:gd name="connsiteY6" fmla="*/ 427587 h 486745"/>
              <a:gd name="connsiteX7" fmla="*/ 222117 w 486688"/>
              <a:gd name="connsiteY7" fmla="*/ 432598 h 486745"/>
              <a:gd name="connsiteX8" fmla="*/ 214110 w 486688"/>
              <a:gd name="connsiteY8" fmla="*/ 438762 h 486745"/>
              <a:gd name="connsiteX9" fmla="*/ 208523 w 486688"/>
              <a:gd name="connsiteY9" fmla="*/ 428912 h 486745"/>
              <a:gd name="connsiteX10" fmla="*/ 217652 w 486688"/>
              <a:gd name="connsiteY10" fmla="*/ 420898 h 486745"/>
              <a:gd name="connsiteX11" fmla="*/ 249767 w 486688"/>
              <a:gd name="connsiteY11" fmla="*/ 420156 h 486745"/>
              <a:gd name="connsiteX12" fmla="*/ 249997 w 486688"/>
              <a:gd name="connsiteY12" fmla="*/ 423036 h 486745"/>
              <a:gd name="connsiteX13" fmla="*/ 259847 w 486688"/>
              <a:gd name="connsiteY13" fmla="*/ 429488 h 486745"/>
              <a:gd name="connsiteX14" fmla="*/ 262266 w 486688"/>
              <a:gd name="connsiteY14" fmla="*/ 438416 h 486745"/>
              <a:gd name="connsiteX15" fmla="*/ 254029 w 486688"/>
              <a:gd name="connsiteY15" fmla="*/ 438359 h 486745"/>
              <a:gd name="connsiteX16" fmla="*/ 256506 w 486688"/>
              <a:gd name="connsiteY16" fmla="*/ 436573 h 486745"/>
              <a:gd name="connsiteX17" fmla="*/ 255988 w 486688"/>
              <a:gd name="connsiteY17" fmla="*/ 423324 h 486745"/>
              <a:gd name="connsiteX18" fmla="*/ 249939 w 486688"/>
              <a:gd name="connsiteY18" fmla="*/ 434960 h 486745"/>
              <a:gd name="connsiteX19" fmla="*/ 252359 w 486688"/>
              <a:gd name="connsiteY19" fmla="*/ 438359 h 486745"/>
              <a:gd name="connsiteX20" fmla="*/ 244179 w 486688"/>
              <a:gd name="connsiteY20" fmla="*/ 438416 h 486745"/>
              <a:gd name="connsiteX21" fmla="*/ 246195 w 486688"/>
              <a:gd name="connsiteY21" fmla="*/ 435997 h 486745"/>
              <a:gd name="connsiteX22" fmla="*/ 246541 w 486688"/>
              <a:gd name="connsiteY22" fmla="*/ 425455 h 486745"/>
              <a:gd name="connsiteX23" fmla="*/ 245734 w 486688"/>
              <a:gd name="connsiteY23" fmla="*/ 423612 h 486745"/>
              <a:gd name="connsiteX24" fmla="*/ 244409 w 486688"/>
              <a:gd name="connsiteY24" fmla="*/ 422575 h 486745"/>
              <a:gd name="connsiteX25" fmla="*/ 243891 w 486688"/>
              <a:gd name="connsiteY25" fmla="*/ 422230 h 486745"/>
              <a:gd name="connsiteX26" fmla="*/ 269524 w 486688"/>
              <a:gd name="connsiteY26" fmla="*/ 419349 h 486745"/>
              <a:gd name="connsiteX27" fmla="*/ 271943 w 486688"/>
              <a:gd name="connsiteY27" fmla="*/ 435823 h 486745"/>
              <a:gd name="connsiteX28" fmla="*/ 273614 w 486688"/>
              <a:gd name="connsiteY28" fmla="*/ 437206 h 486745"/>
              <a:gd name="connsiteX29" fmla="*/ 265319 w 486688"/>
              <a:gd name="connsiteY29" fmla="*/ 437782 h 486745"/>
              <a:gd name="connsiteX30" fmla="*/ 267047 w 486688"/>
              <a:gd name="connsiteY30" fmla="*/ 428162 h 486745"/>
              <a:gd name="connsiteX31" fmla="*/ 264973 w 486688"/>
              <a:gd name="connsiteY31" fmla="*/ 422344 h 486745"/>
              <a:gd name="connsiteX32" fmla="*/ 263879 w 486688"/>
              <a:gd name="connsiteY32" fmla="*/ 421596 h 486745"/>
              <a:gd name="connsiteX33" fmla="*/ 199766 w 486688"/>
              <a:gd name="connsiteY33" fmla="*/ 419255 h 486745"/>
              <a:gd name="connsiteX34" fmla="*/ 195389 w 486688"/>
              <a:gd name="connsiteY34" fmla="*/ 423208 h 486745"/>
              <a:gd name="connsiteX35" fmla="*/ 203107 w 486688"/>
              <a:gd name="connsiteY35" fmla="*/ 424936 h 486745"/>
              <a:gd name="connsiteX36" fmla="*/ 199766 w 486688"/>
              <a:gd name="connsiteY36" fmla="*/ 419255 h 486745"/>
              <a:gd name="connsiteX37" fmla="*/ 199291 w 486688"/>
              <a:gd name="connsiteY37" fmla="*/ 418096 h 486745"/>
              <a:gd name="connsiteX38" fmla="*/ 205642 w 486688"/>
              <a:gd name="connsiteY38" fmla="*/ 426665 h 486745"/>
              <a:gd name="connsiteX39" fmla="*/ 194179 w 486688"/>
              <a:gd name="connsiteY39" fmla="*/ 424706 h 486745"/>
              <a:gd name="connsiteX40" fmla="*/ 196886 w 486688"/>
              <a:gd name="connsiteY40" fmla="*/ 432828 h 486745"/>
              <a:gd name="connsiteX41" fmla="*/ 201212 w 486688"/>
              <a:gd name="connsiteY41" fmla="*/ 433108 h 486745"/>
              <a:gd name="connsiteX42" fmla="*/ 195921 w 486688"/>
              <a:gd name="connsiteY42" fmla="*/ 436342 h 486745"/>
              <a:gd name="connsiteX43" fmla="*/ 190953 w 486688"/>
              <a:gd name="connsiteY43" fmla="*/ 426031 h 486745"/>
              <a:gd name="connsiteX44" fmla="*/ 199291 w 486688"/>
              <a:gd name="connsiteY44" fmla="*/ 418096 h 486745"/>
              <a:gd name="connsiteX45" fmla="*/ 283241 w 486688"/>
              <a:gd name="connsiteY45" fmla="*/ 416627 h 486745"/>
              <a:gd name="connsiteX46" fmla="*/ 289455 w 486688"/>
              <a:gd name="connsiteY46" fmla="*/ 421135 h 486745"/>
              <a:gd name="connsiteX47" fmla="*/ 287899 w 486688"/>
              <a:gd name="connsiteY47" fmla="*/ 421653 h 486745"/>
              <a:gd name="connsiteX48" fmla="*/ 283118 w 486688"/>
              <a:gd name="connsiteY48" fmla="*/ 418139 h 486745"/>
              <a:gd name="connsiteX49" fmla="*/ 284558 w 486688"/>
              <a:gd name="connsiteY49" fmla="*/ 431618 h 486745"/>
              <a:gd name="connsiteX50" fmla="*/ 290549 w 486688"/>
              <a:gd name="connsiteY50" fmla="*/ 427010 h 486745"/>
              <a:gd name="connsiteX51" fmla="*/ 276552 w 486688"/>
              <a:gd name="connsiteY51" fmla="*/ 427413 h 486745"/>
              <a:gd name="connsiteX52" fmla="*/ 283241 w 486688"/>
              <a:gd name="connsiteY52" fmla="*/ 416627 h 486745"/>
              <a:gd name="connsiteX53" fmla="*/ 229892 w 486688"/>
              <a:gd name="connsiteY53" fmla="*/ 411515 h 486745"/>
              <a:gd name="connsiteX54" fmla="*/ 230296 w 486688"/>
              <a:gd name="connsiteY54" fmla="*/ 423669 h 486745"/>
              <a:gd name="connsiteX55" fmla="*/ 239743 w 486688"/>
              <a:gd name="connsiteY55" fmla="*/ 424015 h 486745"/>
              <a:gd name="connsiteX56" fmla="*/ 240376 w 486688"/>
              <a:gd name="connsiteY56" fmla="*/ 435766 h 486745"/>
              <a:gd name="connsiteX57" fmla="*/ 241010 w 486688"/>
              <a:gd name="connsiteY57" fmla="*/ 437264 h 486745"/>
              <a:gd name="connsiteX58" fmla="*/ 242623 w 486688"/>
              <a:gd name="connsiteY58" fmla="*/ 438704 h 486745"/>
              <a:gd name="connsiteX59" fmla="*/ 234155 w 486688"/>
              <a:gd name="connsiteY59" fmla="*/ 438704 h 486745"/>
              <a:gd name="connsiteX60" fmla="*/ 236862 w 486688"/>
              <a:gd name="connsiteY60" fmla="*/ 427356 h 486745"/>
              <a:gd name="connsiteX61" fmla="*/ 230238 w 486688"/>
              <a:gd name="connsiteY61" fmla="*/ 425397 h 486745"/>
              <a:gd name="connsiteX62" fmla="*/ 232427 w 486688"/>
              <a:gd name="connsiteY62" fmla="*/ 438416 h 486745"/>
              <a:gd name="connsiteX63" fmla="*/ 232888 w 486688"/>
              <a:gd name="connsiteY63" fmla="*/ 438704 h 486745"/>
              <a:gd name="connsiteX64" fmla="*/ 224305 w 486688"/>
              <a:gd name="connsiteY64" fmla="*/ 438704 h 486745"/>
              <a:gd name="connsiteX65" fmla="*/ 224766 w 486688"/>
              <a:gd name="connsiteY65" fmla="*/ 438358 h 486745"/>
              <a:gd name="connsiteX66" fmla="*/ 226552 w 486688"/>
              <a:gd name="connsiteY66" fmla="*/ 436284 h 486745"/>
              <a:gd name="connsiteX67" fmla="*/ 225630 w 486688"/>
              <a:gd name="connsiteY67" fmla="*/ 414453 h 486745"/>
              <a:gd name="connsiteX68" fmla="*/ 225227 w 486688"/>
              <a:gd name="connsiteY68" fmla="*/ 414107 h 486745"/>
              <a:gd name="connsiteX69" fmla="*/ 224305 w 486688"/>
              <a:gd name="connsiteY69" fmla="*/ 413473 h 486745"/>
              <a:gd name="connsiteX70" fmla="*/ 189167 w 486688"/>
              <a:gd name="connsiteY70" fmla="*/ 411285 h 486745"/>
              <a:gd name="connsiteX71" fmla="*/ 187612 w 486688"/>
              <a:gd name="connsiteY71" fmla="*/ 416239 h 486745"/>
              <a:gd name="connsiteX72" fmla="*/ 190953 w 486688"/>
              <a:gd name="connsiteY72" fmla="*/ 418197 h 486745"/>
              <a:gd name="connsiteX73" fmla="*/ 186863 w 486688"/>
              <a:gd name="connsiteY73" fmla="*/ 418313 h 486745"/>
              <a:gd name="connsiteX74" fmla="*/ 183177 w 486688"/>
              <a:gd name="connsiteY74" fmla="*/ 431158 h 486745"/>
              <a:gd name="connsiteX75" fmla="*/ 186690 w 486688"/>
              <a:gd name="connsiteY75" fmla="*/ 431331 h 486745"/>
              <a:gd name="connsiteX76" fmla="*/ 180700 w 486688"/>
              <a:gd name="connsiteY76" fmla="*/ 433001 h 486745"/>
              <a:gd name="connsiteX77" fmla="*/ 183522 w 486688"/>
              <a:gd name="connsiteY77" fmla="*/ 417679 h 486745"/>
              <a:gd name="connsiteX78" fmla="*/ 181448 w 486688"/>
              <a:gd name="connsiteY78" fmla="*/ 415548 h 486745"/>
              <a:gd name="connsiteX79" fmla="*/ 189167 w 486688"/>
              <a:gd name="connsiteY79" fmla="*/ 411285 h 486745"/>
              <a:gd name="connsiteX80" fmla="*/ 265722 w 486688"/>
              <a:gd name="connsiteY80" fmla="*/ 410939 h 486745"/>
              <a:gd name="connsiteX81" fmla="*/ 268833 w 486688"/>
              <a:gd name="connsiteY81" fmla="*/ 411688 h 486745"/>
              <a:gd name="connsiteX82" fmla="*/ 265895 w 486688"/>
              <a:gd name="connsiteY82" fmla="*/ 413934 h 486745"/>
              <a:gd name="connsiteX83" fmla="*/ 164111 w 486688"/>
              <a:gd name="connsiteY83" fmla="*/ 406043 h 486745"/>
              <a:gd name="connsiteX84" fmla="*/ 171369 w 486688"/>
              <a:gd name="connsiteY84" fmla="*/ 409326 h 486745"/>
              <a:gd name="connsiteX85" fmla="*/ 168661 w 486688"/>
              <a:gd name="connsiteY85" fmla="*/ 410306 h 486745"/>
              <a:gd name="connsiteX86" fmla="*/ 168604 w 486688"/>
              <a:gd name="connsiteY86" fmla="*/ 421365 h 486745"/>
              <a:gd name="connsiteX87" fmla="*/ 173615 w 486688"/>
              <a:gd name="connsiteY87" fmla="*/ 416930 h 486745"/>
              <a:gd name="connsiteX88" fmla="*/ 176322 w 486688"/>
              <a:gd name="connsiteY88" fmla="*/ 411630 h 486745"/>
              <a:gd name="connsiteX89" fmla="*/ 180643 w 486688"/>
              <a:gd name="connsiteY89" fmla="*/ 414165 h 486745"/>
              <a:gd name="connsiteX90" fmla="*/ 169180 w 486688"/>
              <a:gd name="connsiteY90" fmla="*/ 423670 h 486745"/>
              <a:gd name="connsiteX91" fmla="*/ 155355 w 486688"/>
              <a:gd name="connsiteY91" fmla="*/ 430351 h 486745"/>
              <a:gd name="connsiteX92" fmla="*/ 165032 w 486688"/>
              <a:gd name="connsiteY92" fmla="*/ 425052 h 486745"/>
              <a:gd name="connsiteX93" fmla="*/ 164111 w 486688"/>
              <a:gd name="connsiteY93" fmla="*/ 406043 h 486745"/>
              <a:gd name="connsiteX94" fmla="*/ 147334 w 486688"/>
              <a:gd name="connsiteY94" fmla="*/ 394500 h 486745"/>
              <a:gd name="connsiteX95" fmla="*/ 138592 w 486688"/>
              <a:gd name="connsiteY95" fmla="*/ 400801 h 486745"/>
              <a:gd name="connsiteX96" fmla="*/ 149249 w 486688"/>
              <a:gd name="connsiteY96" fmla="*/ 402586 h 486745"/>
              <a:gd name="connsiteX97" fmla="*/ 147334 w 486688"/>
              <a:gd name="connsiteY97" fmla="*/ 394500 h 486745"/>
              <a:gd name="connsiteX98" fmla="*/ 161173 w 486688"/>
              <a:gd name="connsiteY98" fmla="*/ 394177 h 486745"/>
              <a:gd name="connsiteX99" fmla="*/ 165320 w 486688"/>
              <a:gd name="connsiteY99" fmla="*/ 395156 h 486745"/>
              <a:gd name="connsiteX100" fmla="*/ 166876 w 486688"/>
              <a:gd name="connsiteY100" fmla="*/ 396020 h 486745"/>
              <a:gd name="connsiteX101" fmla="*/ 155355 w 486688"/>
              <a:gd name="connsiteY101" fmla="*/ 413359 h 486745"/>
              <a:gd name="connsiteX102" fmla="*/ 154491 w 486688"/>
              <a:gd name="connsiteY102" fmla="*/ 419407 h 486745"/>
              <a:gd name="connsiteX103" fmla="*/ 147809 w 486688"/>
              <a:gd name="connsiteY103" fmla="*/ 414799 h 486745"/>
              <a:gd name="connsiteX104" fmla="*/ 148155 w 486688"/>
              <a:gd name="connsiteY104" fmla="*/ 414741 h 486745"/>
              <a:gd name="connsiteX105" fmla="*/ 152417 w 486688"/>
              <a:gd name="connsiteY105" fmla="*/ 411803 h 486745"/>
              <a:gd name="connsiteX106" fmla="*/ 162037 w 486688"/>
              <a:gd name="connsiteY106" fmla="*/ 397115 h 486745"/>
              <a:gd name="connsiteX107" fmla="*/ 146592 w 486688"/>
              <a:gd name="connsiteY107" fmla="*/ 392988 h 486745"/>
              <a:gd name="connsiteX108" fmla="*/ 151899 w 486688"/>
              <a:gd name="connsiteY108" fmla="*/ 403681 h 486745"/>
              <a:gd name="connsiteX109" fmla="*/ 135367 w 486688"/>
              <a:gd name="connsiteY109" fmla="*/ 399015 h 486745"/>
              <a:gd name="connsiteX110" fmla="*/ 146592 w 486688"/>
              <a:gd name="connsiteY110" fmla="*/ 392988 h 486745"/>
              <a:gd name="connsiteX111" fmla="*/ 330525 w 486688"/>
              <a:gd name="connsiteY111" fmla="*/ 388186 h 486745"/>
              <a:gd name="connsiteX112" fmla="*/ 334903 w 486688"/>
              <a:gd name="connsiteY112" fmla="*/ 403508 h 486745"/>
              <a:gd name="connsiteX113" fmla="*/ 331216 w 486688"/>
              <a:gd name="connsiteY113" fmla="*/ 418312 h 486745"/>
              <a:gd name="connsiteX114" fmla="*/ 313359 w 486688"/>
              <a:gd name="connsiteY114" fmla="*/ 405525 h 486745"/>
              <a:gd name="connsiteX115" fmla="*/ 307311 w 486688"/>
              <a:gd name="connsiteY115" fmla="*/ 401608 h 486745"/>
              <a:gd name="connsiteX116" fmla="*/ 316988 w 486688"/>
              <a:gd name="connsiteY116" fmla="*/ 396884 h 486745"/>
              <a:gd name="connsiteX117" fmla="*/ 320156 w 486688"/>
              <a:gd name="connsiteY117" fmla="*/ 409845 h 486745"/>
              <a:gd name="connsiteX118" fmla="*/ 331907 w 486688"/>
              <a:gd name="connsiteY118" fmla="*/ 415663 h 486745"/>
              <a:gd name="connsiteX119" fmla="*/ 328451 w 486688"/>
              <a:gd name="connsiteY119" fmla="*/ 395962 h 486745"/>
              <a:gd name="connsiteX120" fmla="*/ 326378 w 486688"/>
              <a:gd name="connsiteY120" fmla="*/ 393255 h 486745"/>
              <a:gd name="connsiteX121" fmla="*/ 322806 w 486688"/>
              <a:gd name="connsiteY121" fmla="*/ 392506 h 486745"/>
              <a:gd name="connsiteX122" fmla="*/ 344891 w 486688"/>
              <a:gd name="connsiteY122" fmla="*/ 386328 h 486745"/>
              <a:gd name="connsiteX123" fmla="*/ 350341 w 486688"/>
              <a:gd name="connsiteY123" fmla="*/ 389454 h 486745"/>
              <a:gd name="connsiteX124" fmla="*/ 358348 w 486688"/>
              <a:gd name="connsiteY124" fmla="*/ 398785 h 486745"/>
              <a:gd name="connsiteX125" fmla="*/ 351032 w 486688"/>
              <a:gd name="connsiteY125" fmla="*/ 402760 h 486745"/>
              <a:gd name="connsiteX126" fmla="*/ 349765 w 486688"/>
              <a:gd name="connsiteY126" fmla="*/ 394868 h 486745"/>
              <a:gd name="connsiteX127" fmla="*/ 343544 w 486688"/>
              <a:gd name="connsiteY127" fmla="*/ 390030 h 486745"/>
              <a:gd name="connsiteX128" fmla="*/ 348037 w 486688"/>
              <a:gd name="connsiteY128" fmla="*/ 403566 h 486745"/>
              <a:gd name="connsiteX129" fmla="*/ 348555 w 486688"/>
              <a:gd name="connsiteY129" fmla="*/ 403739 h 486745"/>
              <a:gd name="connsiteX130" fmla="*/ 349996 w 486688"/>
              <a:gd name="connsiteY130" fmla="*/ 404257 h 486745"/>
              <a:gd name="connsiteX131" fmla="*/ 342680 w 486688"/>
              <a:gd name="connsiteY131" fmla="*/ 408232 h 486745"/>
              <a:gd name="connsiteX132" fmla="*/ 341125 w 486688"/>
              <a:gd name="connsiteY132" fmla="*/ 400110 h 486745"/>
              <a:gd name="connsiteX133" fmla="*/ 339166 w 486688"/>
              <a:gd name="connsiteY133" fmla="*/ 396481 h 486745"/>
              <a:gd name="connsiteX134" fmla="*/ 335422 w 486688"/>
              <a:gd name="connsiteY134" fmla="*/ 393947 h 486745"/>
              <a:gd name="connsiteX135" fmla="*/ 338417 w 486688"/>
              <a:gd name="connsiteY135" fmla="*/ 390030 h 486745"/>
              <a:gd name="connsiteX136" fmla="*/ 340952 w 486688"/>
              <a:gd name="connsiteY136" fmla="*/ 392103 h 486745"/>
              <a:gd name="connsiteX137" fmla="*/ 344891 w 486688"/>
              <a:gd name="connsiteY137" fmla="*/ 386328 h 486745"/>
              <a:gd name="connsiteX138" fmla="*/ 357023 w 486688"/>
              <a:gd name="connsiteY138" fmla="*/ 377875 h 486745"/>
              <a:gd name="connsiteX139" fmla="*/ 366873 w 486688"/>
              <a:gd name="connsiteY139" fmla="*/ 390432 h 486745"/>
              <a:gd name="connsiteX140" fmla="*/ 367392 w 486688"/>
              <a:gd name="connsiteY140" fmla="*/ 390663 h 486745"/>
              <a:gd name="connsiteX141" fmla="*/ 367910 w 486688"/>
              <a:gd name="connsiteY141" fmla="*/ 390893 h 486745"/>
              <a:gd name="connsiteX142" fmla="*/ 368544 w 486688"/>
              <a:gd name="connsiteY142" fmla="*/ 391066 h 486745"/>
              <a:gd name="connsiteX143" fmla="*/ 369062 w 486688"/>
              <a:gd name="connsiteY143" fmla="*/ 391297 h 486745"/>
              <a:gd name="connsiteX144" fmla="*/ 362092 w 486688"/>
              <a:gd name="connsiteY144" fmla="*/ 395271 h 486745"/>
              <a:gd name="connsiteX145" fmla="*/ 360998 w 486688"/>
              <a:gd name="connsiteY145" fmla="*/ 389165 h 486745"/>
              <a:gd name="connsiteX146" fmla="*/ 356793 w 486688"/>
              <a:gd name="connsiteY146" fmla="*/ 382886 h 486745"/>
              <a:gd name="connsiteX147" fmla="*/ 353567 w 486688"/>
              <a:gd name="connsiteY147" fmla="*/ 382714 h 486745"/>
              <a:gd name="connsiteX148" fmla="*/ 357023 w 486688"/>
              <a:gd name="connsiteY148" fmla="*/ 377875 h 486745"/>
              <a:gd name="connsiteX149" fmla="*/ 138074 w 486688"/>
              <a:gd name="connsiteY149" fmla="*/ 373036 h 486745"/>
              <a:gd name="connsiteX150" fmla="*/ 129146 w 486688"/>
              <a:gd name="connsiteY150" fmla="*/ 382771 h 486745"/>
              <a:gd name="connsiteX151" fmla="*/ 141991 w 486688"/>
              <a:gd name="connsiteY151" fmla="*/ 385997 h 486745"/>
              <a:gd name="connsiteX152" fmla="*/ 138074 w 486688"/>
              <a:gd name="connsiteY152" fmla="*/ 373036 h 486745"/>
              <a:gd name="connsiteX153" fmla="*/ 350456 w 486688"/>
              <a:gd name="connsiteY153" fmla="*/ 371423 h 486745"/>
              <a:gd name="connsiteX154" fmla="*/ 351090 w 486688"/>
              <a:gd name="connsiteY154" fmla="*/ 374706 h 486745"/>
              <a:gd name="connsiteX155" fmla="*/ 350456 w 486688"/>
              <a:gd name="connsiteY155" fmla="*/ 371423 h 486745"/>
              <a:gd name="connsiteX156" fmla="*/ 133120 w 486688"/>
              <a:gd name="connsiteY156" fmla="*/ 367449 h 486745"/>
              <a:gd name="connsiteX157" fmla="*/ 146888 w 486688"/>
              <a:gd name="connsiteY157" fmla="*/ 384615 h 486745"/>
              <a:gd name="connsiteX158" fmla="*/ 137556 w 486688"/>
              <a:gd name="connsiteY158" fmla="*/ 390375 h 486745"/>
              <a:gd name="connsiteX159" fmla="*/ 127303 w 486688"/>
              <a:gd name="connsiteY159" fmla="*/ 383923 h 486745"/>
              <a:gd name="connsiteX160" fmla="*/ 121715 w 486688"/>
              <a:gd name="connsiteY160" fmla="*/ 395790 h 486745"/>
              <a:gd name="connsiteX161" fmla="*/ 114630 w 486688"/>
              <a:gd name="connsiteY161" fmla="*/ 389396 h 486745"/>
              <a:gd name="connsiteX162" fmla="*/ 118028 w 486688"/>
              <a:gd name="connsiteY162" fmla="*/ 390548 h 486745"/>
              <a:gd name="connsiteX163" fmla="*/ 133120 w 486688"/>
              <a:gd name="connsiteY163" fmla="*/ 367449 h 486745"/>
              <a:gd name="connsiteX164" fmla="*/ 379370 w 486688"/>
              <a:gd name="connsiteY164" fmla="*/ 362259 h 486745"/>
              <a:gd name="connsiteX165" fmla="*/ 379514 w 486688"/>
              <a:gd name="connsiteY165" fmla="*/ 363296 h 486745"/>
              <a:gd name="connsiteX166" fmla="*/ 379257 w 486688"/>
              <a:gd name="connsiteY166" fmla="*/ 363532 h 486745"/>
              <a:gd name="connsiteX167" fmla="*/ 375686 w 486688"/>
              <a:gd name="connsiteY167" fmla="*/ 361343 h 486745"/>
              <a:gd name="connsiteX168" fmla="*/ 380237 w 486688"/>
              <a:gd name="connsiteY168" fmla="*/ 381043 h 486745"/>
              <a:gd name="connsiteX169" fmla="*/ 361516 w 486688"/>
              <a:gd name="connsiteY169" fmla="*/ 373440 h 486745"/>
              <a:gd name="connsiteX170" fmla="*/ 363935 w 486688"/>
              <a:gd name="connsiteY170" fmla="*/ 370905 h 486745"/>
              <a:gd name="connsiteX171" fmla="*/ 367449 w 486688"/>
              <a:gd name="connsiteY171" fmla="*/ 368313 h 486745"/>
              <a:gd name="connsiteX172" fmla="*/ 377126 w 486688"/>
              <a:gd name="connsiteY172" fmla="*/ 375974 h 486745"/>
              <a:gd name="connsiteX173" fmla="*/ 373958 w 486688"/>
              <a:gd name="connsiteY173" fmla="*/ 365318 h 486745"/>
              <a:gd name="connsiteX174" fmla="*/ 371193 w 486688"/>
              <a:gd name="connsiteY174" fmla="*/ 365087 h 486745"/>
              <a:gd name="connsiteX175" fmla="*/ 375686 w 486688"/>
              <a:gd name="connsiteY175" fmla="*/ 361343 h 486745"/>
              <a:gd name="connsiteX176" fmla="*/ 388762 w 486688"/>
              <a:gd name="connsiteY176" fmla="*/ 356332 h 486745"/>
              <a:gd name="connsiteX177" fmla="*/ 380755 w 486688"/>
              <a:gd name="connsiteY177" fmla="*/ 365030 h 486745"/>
              <a:gd name="connsiteX178" fmla="*/ 391238 w 486688"/>
              <a:gd name="connsiteY178" fmla="*/ 359788 h 486745"/>
              <a:gd name="connsiteX179" fmla="*/ 380236 w 486688"/>
              <a:gd name="connsiteY179" fmla="*/ 368486 h 486745"/>
              <a:gd name="connsiteX180" fmla="*/ 379514 w 486688"/>
              <a:gd name="connsiteY180" fmla="*/ 363296 h 486745"/>
              <a:gd name="connsiteX181" fmla="*/ 385536 w 486688"/>
              <a:gd name="connsiteY181" fmla="*/ 357772 h 486745"/>
              <a:gd name="connsiteX182" fmla="*/ 379805 w 486688"/>
              <a:gd name="connsiteY182" fmla="*/ 357325 h 486745"/>
              <a:gd name="connsiteX183" fmla="*/ 379370 w 486688"/>
              <a:gd name="connsiteY183" fmla="*/ 362259 h 486745"/>
              <a:gd name="connsiteX184" fmla="*/ 378624 w 486688"/>
              <a:gd name="connsiteY184" fmla="*/ 356900 h 486745"/>
              <a:gd name="connsiteX185" fmla="*/ 388762 w 486688"/>
              <a:gd name="connsiteY185" fmla="*/ 356332 h 486745"/>
              <a:gd name="connsiteX186" fmla="*/ 97521 w 486688"/>
              <a:gd name="connsiteY186" fmla="*/ 350917 h 486745"/>
              <a:gd name="connsiteX187" fmla="*/ 101611 w 486688"/>
              <a:gd name="connsiteY187" fmla="*/ 353740 h 486745"/>
              <a:gd name="connsiteX188" fmla="*/ 100920 w 486688"/>
              <a:gd name="connsiteY188" fmla="*/ 356274 h 486745"/>
              <a:gd name="connsiteX189" fmla="*/ 100804 w 486688"/>
              <a:gd name="connsiteY189" fmla="*/ 356562 h 486745"/>
              <a:gd name="connsiteX190" fmla="*/ 105989 w 486688"/>
              <a:gd name="connsiteY190" fmla="*/ 360018 h 486745"/>
              <a:gd name="connsiteX191" fmla="*/ 103569 w 486688"/>
              <a:gd name="connsiteY191" fmla="*/ 366355 h 486745"/>
              <a:gd name="connsiteX192" fmla="*/ 96311 w 486688"/>
              <a:gd name="connsiteY192" fmla="*/ 371712 h 486745"/>
              <a:gd name="connsiteX193" fmla="*/ 95505 w 486688"/>
              <a:gd name="connsiteY193" fmla="*/ 373152 h 486745"/>
              <a:gd name="connsiteX194" fmla="*/ 94871 w 486688"/>
              <a:gd name="connsiteY194" fmla="*/ 374822 h 486745"/>
              <a:gd name="connsiteX195" fmla="*/ 94641 w 486688"/>
              <a:gd name="connsiteY195" fmla="*/ 375398 h 486745"/>
              <a:gd name="connsiteX196" fmla="*/ 90378 w 486688"/>
              <a:gd name="connsiteY196" fmla="*/ 368486 h 486745"/>
              <a:gd name="connsiteX197" fmla="*/ 92279 w 486688"/>
              <a:gd name="connsiteY197" fmla="*/ 368947 h 486745"/>
              <a:gd name="connsiteX198" fmla="*/ 98673 w 486688"/>
              <a:gd name="connsiteY198" fmla="*/ 365721 h 486745"/>
              <a:gd name="connsiteX199" fmla="*/ 101957 w 486688"/>
              <a:gd name="connsiteY199" fmla="*/ 358981 h 486745"/>
              <a:gd name="connsiteX200" fmla="*/ 90148 w 486688"/>
              <a:gd name="connsiteY200" fmla="*/ 363532 h 486745"/>
              <a:gd name="connsiteX201" fmla="*/ 89514 w 486688"/>
              <a:gd name="connsiteY201" fmla="*/ 367161 h 486745"/>
              <a:gd name="connsiteX202" fmla="*/ 84618 w 486688"/>
              <a:gd name="connsiteY202" fmla="*/ 360076 h 486745"/>
              <a:gd name="connsiteX203" fmla="*/ 92970 w 486688"/>
              <a:gd name="connsiteY203" fmla="*/ 357253 h 486745"/>
              <a:gd name="connsiteX204" fmla="*/ 96542 w 486688"/>
              <a:gd name="connsiteY204" fmla="*/ 354488 h 486745"/>
              <a:gd name="connsiteX205" fmla="*/ 97521 w 486688"/>
              <a:gd name="connsiteY205" fmla="*/ 350917 h 486745"/>
              <a:gd name="connsiteX206" fmla="*/ 82610 w 486688"/>
              <a:gd name="connsiteY206" fmla="*/ 344473 h 486745"/>
              <a:gd name="connsiteX207" fmla="*/ 78628 w 486688"/>
              <a:gd name="connsiteY207" fmla="*/ 347922 h 486745"/>
              <a:gd name="connsiteX208" fmla="*/ 82891 w 486688"/>
              <a:gd name="connsiteY208" fmla="*/ 351147 h 486745"/>
              <a:gd name="connsiteX209" fmla="*/ 87845 w 486688"/>
              <a:gd name="connsiteY209" fmla="*/ 347461 h 486745"/>
              <a:gd name="connsiteX210" fmla="*/ 82610 w 486688"/>
              <a:gd name="connsiteY210" fmla="*/ 344473 h 486745"/>
              <a:gd name="connsiteX211" fmla="*/ 391527 w 486688"/>
              <a:gd name="connsiteY211" fmla="*/ 340663 h 486745"/>
              <a:gd name="connsiteX212" fmla="*/ 395214 w 486688"/>
              <a:gd name="connsiteY212" fmla="*/ 340893 h 486745"/>
              <a:gd name="connsiteX213" fmla="*/ 392161 w 486688"/>
              <a:gd name="connsiteY213" fmla="*/ 344465 h 486745"/>
              <a:gd name="connsiteX214" fmla="*/ 396539 w 486688"/>
              <a:gd name="connsiteY214" fmla="*/ 350916 h 486745"/>
              <a:gd name="connsiteX215" fmla="*/ 403739 w 486688"/>
              <a:gd name="connsiteY215" fmla="*/ 352817 h 486745"/>
              <a:gd name="connsiteX216" fmla="*/ 399015 w 486688"/>
              <a:gd name="connsiteY216" fmla="*/ 359960 h 486745"/>
              <a:gd name="connsiteX217" fmla="*/ 398439 w 486688"/>
              <a:gd name="connsiteY217" fmla="*/ 358117 h 486745"/>
              <a:gd name="connsiteX218" fmla="*/ 390951 w 486688"/>
              <a:gd name="connsiteY218" fmla="*/ 350168 h 486745"/>
              <a:gd name="connsiteX219" fmla="*/ 386458 w 486688"/>
              <a:gd name="connsiteY219" fmla="*/ 350168 h 486745"/>
              <a:gd name="connsiteX220" fmla="*/ 388013 w 486688"/>
              <a:gd name="connsiteY220" fmla="*/ 344695 h 486745"/>
              <a:gd name="connsiteX221" fmla="*/ 390951 w 486688"/>
              <a:gd name="connsiteY221" fmla="*/ 345617 h 486745"/>
              <a:gd name="connsiteX222" fmla="*/ 391527 w 486688"/>
              <a:gd name="connsiteY222" fmla="*/ 340663 h 486745"/>
              <a:gd name="connsiteX223" fmla="*/ 90580 w 486688"/>
              <a:gd name="connsiteY223" fmla="*/ 338726 h 486745"/>
              <a:gd name="connsiteX224" fmla="*/ 95391 w 486688"/>
              <a:gd name="connsiteY224" fmla="*/ 345214 h 486745"/>
              <a:gd name="connsiteX225" fmla="*/ 91416 w 486688"/>
              <a:gd name="connsiteY225" fmla="*/ 350744 h 486745"/>
              <a:gd name="connsiteX226" fmla="*/ 85310 w 486688"/>
              <a:gd name="connsiteY226" fmla="*/ 355122 h 486745"/>
              <a:gd name="connsiteX227" fmla="*/ 87096 w 486688"/>
              <a:gd name="connsiteY227" fmla="*/ 357599 h 486745"/>
              <a:gd name="connsiteX228" fmla="*/ 81739 w 486688"/>
              <a:gd name="connsiteY228" fmla="*/ 352933 h 486745"/>
              <a:gd name="connsiteX229" fmla="*/ 76842 w 486688"/>
              <a:gd name="connsiteY229" fmla="*/ 347173 h 486745"/>
              <a:gd name="connsiteX230" fmla="*/ 83294 w 486688"/>
              <a:gd name="connsiteY230" fmla="*/ 343256 h 486745"/>
              <a:gd name="connsiteX231" fmla="*/ 90667 w 486688"/>
              <a:gd name="connsiteY231" fmla="*/ 347000 h 486745"/>
              <a:gd name="connsiteX232" fmla="*/ 92050 w 486688"/>
              <a:gd name="connsiteY232" fmla="*/ 341643 h 486745"/>
              <a:gd name="connsiteX233" fmla="*/ 86116 w 486688"/>
              <a:gd name="connsiteY233" fmla="*/ 341355 h 486745"/>
              <a:gd name="connsiteX234" fmla="*/ 90580 w 486688"/>
              <a:gd name="connsiteY234" fmla="*/ 338726 h 486745"/>
              <a:gd name="connsiteX235" fmla="*/ 412782 w 486688"/>
              <a:gd name="connsiteY235" fmla="*/ 333405 h 486745"/>
              <a:gd name="connsiteX236" fmla="*/ 410017 w 486688"/>
              <a:gd name="connsiteY236" fmla="*/ 346020 h 486745"/>
              <a:gd name="connsiteX237" fmla="*/ 405928 w 486688"/>
              <a:gd name="connsiteY237" fmla="*/ 341815 h 486745"/>
              <a:gd name="connsiteX238" fmla="*/ 412667 w 486688"/>
              <a:gd name="connsiteY238" fmla="*/ 337438 h 486745"/>
              <a:gd name="connsiteX239" fmla="*/ 400743 w 486688"/>
              <a:gd name="connsiteY239" fmla="*/ 338762 h 486745"/>
              <a:gd name="connsiteX240" fmla="*/ 401254 w 486688"/>
              <a:gd name="connsiteY240" fmla="*/ 335040 h 486745"/>
              <a:gd name="connsiteX241" fmla="*/ 406230 w 486688"/>
              <a:gd name="connsiteY241" fmla="*/ 334463 h 486745"/>
              <a:gd name="connsiteX242" fmla="*/ 412782 w 486688"/>
              <a:gd name="connsiteY242" fmla="*/ 333405 h 486745"/>
              <a:gd name="connsiteX243" fmla="*/ 401770 w 486688"/>
              <a:gd name="connsiteY243" fmla="*/ 331290 h 486745"/>
              <a:gd name="connsiteX244" fmla="*/ 401254 w 486688"/>
              <a:gd name="connsiteY244" fmla="*/ 335040 h 486745"/>
              <a:gd name="connsiteX245" fmla="*/ 400455 w 486688"/>
              <a:gd name="connsiteY245" fmla="*/ 335133 h 486745"/>
              <a:gd name="connsiteX246" fmla="*/ 89284 w 486688"/>
              <a:gd name="connsiteY246" fmla="*/ 327753 h 486745"/>
              <a:gd name="connsiteX247" fmla="*/ 91012 w 486688"/>
              <a:gd name="connsiteY247" fmla="*/ 329373 h 486745"/>
              <a:gd name="connsiteX248" fmla="*/ 90955 w 486688"/>
              <a:gd name="connsiteY248" fmla="*/ 331562 h 486745"/>
              <a:gd name="connsiteX249" fmla="*/ 83812 w 486688"/>
              <a:gd name="connsiteY249" fmla="*/ 331274 h 486745"/>
              <a:gd name="connsiteX250" fmla="*/ 87556 w 486688"/>
              <a:gd name="connsiteY250" fmla="*/ 330928 h 486745"/>
              <a:gd name="connsiteX251" fmla="*/ 89284 w 486688"/>
              <a:gd name="connsiteY251" fmla="*/ 327753 h 486745"/>
              <a:gd name="connsiteX252" fmla="*/ 403969 w 486688"/>
              <a:gd name="connsiteY252" fmla="*/ 326781 h 486745"/>
              <a:gd name="connsiteX253" fmla="*/ 407252 w 486688"/>
              <a:gd name="connsiteY253" fmla="*/ 331044 h 486745"/>
              <a:gd name="connsiteX254" fmla="*/ 401975 w 486688"/>
              <a:gd name="connsiteY254" fmla="*/ 330691 h 486745"/>
              <a:gd name="connsiteX255" fmla="*/ 401770 w 486688"/>
              <a:gd name="connsiteY255" fmla="*/ 331290 h 486745"/>
              <a:gd name="connsiteX256" fmla="*/ 402183 w 486688"/>
              <a:gd name="connsiteY256" fmla="*/ 328279 h 486745"/>
              <a:gd name="connsiteX257" fmla="*/ 402990 w 486688"/>
              <a:gd name="connsiteY257" fmla="*/ 327530 h 486745"/>
              <a:gd name="connsiteX258" fmla="*/ 409845 w 486688"/>
              <a:gd name="connsiteY258" fmla="*/ 314512 h 486745"/>
              <a:gd name="connsiteX259" fmla="*/ 425801 w 486688"/>
              <a:gd name="connsiteY259" fmla="*/ 322404 h 486745"/>
              <a:gd name="connsiteX260" fmla="*/ 421827 w 486688"/>
              <a:gd name="connsiteY260" fmla="*/ 329258 h 486745"/>
              <a:gd name="connsiteX261" fmla="*/ 420905 w 486688"/>
              <a:gd name="connsiteY261" fmla="*/ 327242 h 486745"/>
              <a:gd name="connsiteX262" fmla="*/ 410709 w 486688"/>
              <a:gd name="connsiteY262" fmla="*/ 319639 h 486745"/>
              <a:gd name="connsiteX263" fmla="*/ 409787 w 486688"/>
              <a:gd name="connsiteY263" fmla="*/ 319927 h 486745"/>
              <a:gd name="connsiteX264" fmla="*/ 409327 w 486688"/>
              <a:gd name="connsiteY264" fmla="*/ 320215 h 486745"/>
              <a:gd name="connsiteX265" fmla="*/ 408405 w 486688"/>
              <a:gd name="connsiteY265" fmla="*/ 320964 h 486745"/>
              <a:gd name="connsiteX266" fmla="*/ 73213 w 486688"/>
              <a:gd name="connsiteY266" fmla="*/ 311747 h 486745"/>
              <a:gd name="connsiteX267" fmla="*/ 77246 w 486688"/>
              <a:gd name="connsiteY267" fmla="*/ 315722 h 486745"/>
              <a:gd name="connsiteX268" fmla="*/ 69124 w 486688"/>
              <a:gd name="connsiteY268" fmla="*/ 320157 h 486745"/>
              <a:gd name="connsiteX269" fmla="*/ 64861 w 486688"/>
              <a:gd name="connsiteY269" fmla="*/ 322173 h 486745"/>
              <a:gd name="connsiteX270" fmla="*/ 62730 w 486688"/>
              <a:gd name="connsiteY270" fmla="*/ 325687 h 486745"/>
              <a:gd name="connsiteX271" fmla="*/ 59331 w 486688"/>
              <a:gd name="connsiteY271" fmla="*/ 318141 h 486745"/>
              <a:gd name="connsiteX272" fmla="*/ 67511 w 486688"/>
              <a:gd name="connsiteY272" fmla="*/ 317104 h 486745"/>
              <a:gd name="connsiteX273" fmla="*/ 71773 w 486688"/>
              <a:gd name="connsiteY273" fmla="*/ 315030 h 486745"/>
              <a:gd name="connsiteX274" fmla="*/ 73213 w 486688"/>
              <a:gd name="connsiteY274" fmla="*/ 311747 h 486745"/>
              <a:gd name="connsiteX275" fmla="*/ 84330 w 486688"/>
              <a:gd name="connsiteY275" fmla="*/ 310306 h 486745"/>
              <a:gd name="connsiteX276" fmla="*/ 84791 w 486688"/>
              <a:gd name="connsiteY276" fmla="*/ 313359 h 486745"/>
              <a:gd name="connsiteX277" fmla="*/ 81277 w 486688"/>
              <a:gd name="connsiteY277" fmla="*/ 313475 h 486745"/>
              <a:gd name="connsiteX278" fmla="*/ 84330 w 486688"/>
              <a:gd name="connsiteY278" fmla="*/ 310306 h 486745"/>
              <a:gd name="connsiteX279" fmla="*/ 413186 w 486688"/>
              <a:gd name="connsiteY279" fmla="*/ 300111 h 486745"/>
              <a:gd name="connsiteX280" fmla="*/ 417737 w 486688"/>
              <a:gd name="connsiteY280" fmla="*/ 302761 h 486745"/>
              <a:gd name="connsiteX281" fmla="*/ 418485 w 486688"/>
              <a:gd name="connsiteY281" fmla="*/ 302012 h 486745"/>
              <a:gd name="connsiteX282" fmla="*/ 419177 w 486688"/>
              <a:gd name="connsiteY282" fmla="*/ 301263 h 486745"/>
              <a:gd name="connsiteX283" fmla="*/ 420790 w 486688"/>
              <a:gd name="connsiteY283" fmla="*/ 300226 h 486745"/>
              <a:gd name="connsiteX284" fmla="*/ 419580 w 486688"/>
              <a:gd name="connsiteY284" fmla="*/ 304028 h 486745"/>
              <a:gd name="connsiteX285" fmla="*/ 430236 w 486688"/>
              <a:gd name="connsiteY285" fmla="*/ 311056 h 486745"/>
              <a:gd name="connsiteX286" fmla="*/ 430812 w 486688"/>
              <a:gd name="connsiteY286" fmla="*/ 310019 h 486745"/>
              <a:gd name="connsiteX287" fmla="*/ 431043 w 486688"/>
              <a:gd name="connsiteY287" fmla="*/ 309500 h 486745"/>
              <a:gd name="connsiteX288" fmla="*/ 431677 w 486688"/>
              <a:gd name="connsiteY288" fmla="*/ 307772 h 486745"/>
              <a:gd name="connsiteX289" fmla="*/ 424073 w 486688"/>
              <a:gd name="connsiteY289" fmla="*/ 311574 h 486745"/>
              <a:gd name="connsiteX290" fmla="*/ 417794 w 486688"/>
              <a:gd name="connsiteY290" fmla="*/ 306908 h 486745"/>
              <a:gd name="connsiteX291" fmla="*/ 415490 w 486688"/>
              <a:gd name="connsiteY291" fmla="*/ 308694 h 486745"/>
              <a:gd name="connsiteX292" fmla="*/ 413186 w 486688"/>
              <a:gd name="connsiteY292" fmla="*/ 300111 h 486745"/>
              <a:gd name="connsiteX293" fmla="*/ 70448 w 486688"/>
              <a:gd name="connsiteY293" fmla="*/ 278279 h 486745"/>
              <a:gd name="connsiteX294" fmla="*/ 74710 w 486688"/>
              <a:gd name="connsiteY294" fmla="*/ 289339 h 486745"/>
              <a:gd name="connsiteX295" fmla="*/ 70966 w 486688"/>
              <a:gd name="connsiteY295" fmla="*/ 287841 h 486745"/>
              <a:gd name="connsiteX296" fmla="*/ 66531 w 486688"/>
              <a:gd name="connsiteY296" fmla="*/ 294696 h 486745"/>
              <a:gd name="connsiteX297" fmla="*/ 75344 w 486688"/>
              <a:gd name="connsiteY297" fmla="*/ 297115 h 486745"/>
              <a:gd name="connsiteX298" fmla="*/ 75805 w 486688"/>
              <a:gd name="connsiteY298" fmla="*/ 294293 h 486745"/>
              <a:gd name="connsiteX299" fmla="*/ 79318 w 486688"/>
              <a:gd name="connsiteY299" fmla="*/ 302645 h 486745"/>
              <a:gd name="connsiteX300" fmla="*/ 76611 w 486688"/>
              <a:gd name="connsiteY300" fmla="*/ 300629 h 486745"/>
              <a:gd name="connsiteX301" fmla="*/ 64918 w 486688"/>
              <a:gd name="connsiteY301" fmla="*/ 296366 h 486745"/>
              <a:gd name="connsiteX302" fmla="*/ 57602 w 486688"/>
              <a:gd name="connsiteY302" fmla="*/ 307138 h 486745"/>
              <a:gd name="connsiteX303" fmla="*/ 56796 w 486688"/>
              <a:gd name="connsiteY303" fmla="*/ 309097 h 486745"/>
              <a:gd name="connsiteX304" fmla="*/ 55932 w 486688"/>
              <a:gd name="connsiteY304" fmla="*/ 311343 h 486745"/>
              <a:gd name="connsiteX305" fmla="*/ 55644 w 486688"/>
              <a:gd name="connsiteY305" fmla="*/ 311919 h 486745"/>
              <a:gd name="connsiteX306" fmla="*/ 52245 w 486688"/>
              <a:gd name="connsiteY306" fmla="*/ 301493 h 486745"/>
              <a:gd name="connsiteX307" fmla="*/ 54895 w 486688"/>
              <a:gd name="connsiteY307" fmla="*/ 303336 h 486745"/>
              <a:gd name="connsiteX308" fmla="*/ 61174 w 486688"/>
              <a:gd name="connsiteY308" fmla="*/ 295041 h 486745"/>
              <a:gd name="connsiteX309" fmla="*/ 51669 w 486688"/>
              <a:gd name="connsiteY309" fmla="*/ 291873 h 486745"/>
              <a:gd name="connsiteX310" fmla="*/ 50229 w 486688"/>
              <a:gd name="connsiteY310" fmla="*/ 294753 h 486745"/>
              <a:gd name="connsiteX311" fmla="*/ 46888 w 486688"/>
              <a:gd name="connsiteY311" fmla="*/ 286401 h 486745"/>
              <a:gd name="connsiteX312" fmla="*/ 62786 w 486688"/>
              <a:gd name="connsiteY312" fmla="*/ 293429 h 486745"/>
              <a:gd name="connsiteX313" fmla="*/ 67279 w 486688"/>
              <a:gd name="connsiteY313" fmla="*/ 286862 h 486745"/>
              <a:gd name="connsiteX314" fmla="*/ 70448 w 486688"/>
              <a:gd name="connsiteY314" fmla="*/ 278279 h 486745"/>
              <a:gd name="connsiteX315" fmla="*/ 426549 w 486688"/>
              <a:gd name="connsiteY315" fmla="*/ 278222 h 486745"/>
              <a:gd name="connsiteX316" fmla="*/ 433289 w 486688"/>
              <a:gd name="connsiteY316" fmla="*/ 286978 h 486745"/>
              <a:gd name="connsiteX317" fmla="*/ 440720 w 486688"/>
              <a:gd name="connsiteY317" fmla="*/ 294927 h 486745"/>
              <a:gd name="connsiteX318" fmla="*/ 440720 w 486688"/>
              <a:gd name="connsiteY318" fmla="*/ 304547 h 486745"/>
              <a:gd name="connsiteX319" fmla="*/ 440605 w 486688"/>
              <a:gd name="connsiteY319" fmla="*/ 299650 h 486745"/>
              <a:gd name="connsiteX320" fmla="*/ 438012 w 486688"/>
              <a:gd name="connsiteY320" fmla="*/ 294178 h 486745"/>
              <a:gd name="connsiteX321" fmla="*/ 419061 w 486688"/>
              <a:gd name="connsiteY321" fmla="*/ 295618 h 486745"/>
              <a:gd name="connsiteX322" fmla="*/ 421941 w 486688"/>
              <a:gd name="connsiteY322" fmla="*/ 288303 h 486745"/>
              <a:gd name="connsiteX323" fmla="*/ 426665 w 486688"/>
              <a:gd name="connsiteY323" fmla="*/ 290895 h 486745"/>
              <a:gd name="connsiteX324" fmla="*/ 434095 w 486688"/>
              <a:gd name="connsiteY324" fmla="*/ 290491 h 486745"/>
              <a:gd name="connsiteX325" fmla="*/ 429890 w 486688"/>
              <a:gd name="connsiteY325" fmla="*/ 285480 h 486745"/>
              <a:gd name="connsiteX326" fmla="*/ 424648 w 486688"/>
              <a:gd name="connsiteY326" fmla="*/ 283061 h 486745"/>
              <a:gd name="connsiteX327" fmla="*/ 404372 w 486688"/>
              <a:gd name="connsiteY327" fmla="*/ 174940 h 486745"/>
              <a:gd name="connsiteX328" fmla="*/ 416757 w 486688"/>
              <a:gd name="connsiteY328" fmla="*/ 182889 h 486745"/>
              <a:gd name="connsiteX329" fmla="*/ 425973 w 486688"/>
              <a:gd name="connsiteY329" fmla="*/ 194122 h 486745"/>
              <a:gd name="connsiteX330" fmla="*/ 413473 w 486688"/>
              <a:gd name="connsiteY330" fmla="*/ 188189 h 486745"/>
              <a:gd name="connsiteX331" fmla="*/ 413589 w 486688"/>
              <a:gd name="connsiteY331" fmla="*/ 186576 h 486745"/>
              <a:gd name="connsiteX332" fmla="*/ 410881 w 486688"/>
              <a:gd name="connsiteY332" fmla="*/ 185539 h 486745"/>
              <a:gd name="connsiteX333" fmla="*/ 394061 w 486688"/>
              <a:gd name="connsiteY333" fmla="*/ 193834 h 486745"/>
              <a:gd name="connsiteX334" fmla="*/ 394061 w 486688"/>
              <a:gd name="connsiteY334" fmla="*/ 177878 h 486745"/>
              <a:gd name="connsiteX335" fmla="*/ 397345 w 486688"/>
              <a:gd name="connsiteY335" fmla="*/ 186921 h 486745"/>
              <a:gd name="connsiteX336" fmla="*/ 407195 w 486688"/>
              <a:gd name="connsiteY336" fmla="*/ 184041 h 486745"/>
              <a:gd name="connsiteX337" fmla="*/ 404372 w 486688"/>
              <a:gd name="connsiteY337" fmla="*/ 174940 h 486745"/>
              <a:gd name="connsiteX338" fmla="*/ 396020 w 486688"/>
              <a:gd name="connsiteY338" fmla="*/ 159617 h 486745"/>
              <a:gd name="connsiteX339" fmla="*/ 404776 w 486688"/>
              <a:gd name="connsiteY339" fmla="*/ 165550 h 486745"/>
              <a:gd name="connsiteX340" fmla="*/ 429200 w 486688"/>
              <a:gd name="connsiteY340" fmla="*/ 184444 h 486745"/>
              <a:gd name="connsiteX341" fmla="*/ 423497 w 486688"/>
              <a:gd name="connsiteY341" fmla="*/ 183810 h 486745"/>
              <a:gd name="connsiteX342" fmla="*/ 421193 w 486688"/>
              <a:gd name="connsiteY342" fmla="*/ 182658 h 486745"/>
              <a:gd name="connsiteX343" fmla="*/ 419983 w 486688"/>
              <a:gd name="connsiteY343" fmla="*/ 181679 h 486745"/>
              <a:gd name="connsiteX344" fmla="*/ 418889 w 486688"/>
              <a:gd name="connsiteY344" fmla="*/ 180239 h 486745"/>
              <a:gd name="connsiteX345" fmla="*/ 424591 w 486688"/>
              <a:gd name="connsiteY345" fmla="*/ 180584 h 486745"/>
              <a:gd name="connsiteX346" fmla="*/ 408866 w 486688"/>
              <a:gd name="connsiteY346" fmla="*/ 171944 h 486745"/>
              <a:gd name="connsiteX347" fmla="*/ 396020 w 486688"/>
              <a:gd name="connsiteY347" fmla="*/ 159617 h 486745"/>
              <a:gd name="connsiteX348" fmla="*/ 420904 w 486688"/>
              <a:gd name="connsiteY348" fmla="*/ 159214 h 486745"/>
              <a:gd name="connsiteX349" fmla="*/ 423266 w 486688"/>
              <a:gd name="connsiteY349" fmla="*/ 165032 h 486745"/>
              <a:gd name="connsiteX350" fmla="*/ 428681 w 486688"/>
              <a:gd name="connsiteY350" fmla="*/ 159848 h 486745"/>
              <a:gd name="connsiteX351" fmla="*/ 428277 w 486688"/>
              <a:gd name="connsiteY351" fmla="*/ 167855 h 486745"/>
              <a:gd name="connsiteX352" fmla="*/ 434498 w 486688"/>
              <a:gd name="connsiteY352" fmla="*/ 169467 h 486745"/>
              <a:gd name="connsiteX353" fmla="*/ 433692 w 486688"/>
              <a:gd name="connsiteY353" fmla="*/ 168776 h 486745"/>
              <a:gd name="connsiteX354" fmla="*/ 431445 w 486688"/>
              <a:gd name="connsiteY354" fmla="*/ 166587 h 486745"/>
              <a:gd name="connsiteX355" fmla="*/ 433692 w 486688"/>
              <a:gd name="connsiteY355" fmla="*/ 163650 h 486745"/>
              <a:gd name="connsiteX356" fmla="*/ 444982 w 486688"/>
              <a:gd name="connsiteY356" fmla="*/ 168373 h 486745"/>
              <a:gd name="connsiteX357" fmla="*/ 449994 w 486688"/>
              <a:gd name="connsiteY357" fmla="*/ 169525 h 486745"/>
              <a:gd name="connsiteX358" fmla="*/ 439913 w 486688"/>
              <a:gd name="connsiteY358" fmla="*/ 170908 h 486745"/>
              <a:gd name="connsiteX359" fmla="*/ 446768 w 486688"/>
              <a:gd name="connsiteY359" fmla="*/ 181967 h 486745"/>
              <a:gd name="connsiteX360" fmla="*/ 433519 w 486688"/>
              <a:gd name="connsiteY360" fmla="*/ 181564 h 486745"/>
              <a:gd name="connsiteX361" fmla="*/ 430754 w 486688"/>
              <a:gd name="connsiteY361" fmla="*/ 178511 h 486745"/>
              <a:gd name="connsiteX362" fmla="*/ 444118 w 486688"/>
              <a:gd name="connsiteY362" fmla="*/ 179836 h 486745"/>
              <a:gd name="connsiteX363" fmla="*/ 430409 w 486688"/>
              <a:gd name="connsiteY363" fmla="*/ 173154 h 486745"/>
              <a:gd name="connsiteX364" fmla="*/ 427471 w 486688"/>
              <a:gd name="connsiteY364" fmla="*/ 176495 h 486745"/>
              <a:gd name="connsiteX365" fmla="*/ 426261 w 486688"/>
              <a:gd name="connsiteY365" fmla="*/ 173615 h 486745"/>
              <a:gd name="connsiteX366" fmla="*/ 425455 w 486688"/>
              <a:gd name="connsiteY366" fmla="*/ 172232 h 486745"/>
              <a:gd name="connsiteX367" fmla="*/ 421135 w 486688"/>
              <a:gd name="connsiteY367" fmla="*/ 170159 h 486745"/>
              <a:gd name="connsiteX368" fmla="*/ 421653 w 486688"/>
              <a:gd name="connsiteY368" fmla="*/ 170043 h 486745"/>
              <a:gd name="connsiteX369" fmla="*/ 422171 w 486688"/>
              <a:gd name="connsiteY369" fmla="*/ 169928 h 486745"/>
              <a:gd name="connsiteX370" fmla="*/ 425340 w 486688"/>
              <a:gd name="connsiteY370" fmla="*/ 168719 h 486745"/>
              <a:gd name="connsiteX371" fmla="*/ 415259 w 486688"/>
              <a:gd name="connsiteY371" fmla="*/ 164917 h 486745"/>
              <a:gd name="connsiteX372" fmla="*/ 420904 w 486688"/>
              <a:gd name="connsiteY372" fmla="*/ 159214 h 486745"/>
              <a:gd name="connsiteX373" fmla="*/ 76957 w 486688"/>
              <a:gd name="connsiteY373" fmla="*/ 158522 h 486745"/>
              <a:gd name="connsiteX374" fmla="*/ 79146 w 486688"/>
              <a:gd name="connsiteY374" fmla="*/ 168430 h 486745"/>
              <a:gd name="connsiteX375" fmla="*/ 84849 w 486688"/>
              <a:gd name="connsiteY375" fmla="*/ 172693 h 486745"/>
              <a:gd name="connsiteX376" fmla="*/ 76957 w 486688"/>
              <a:gd name="connsiteY376" fmla="*/ 158522 h 486745"/>
              <a:gd name="connsiteX377" fmla="*/ 64169 w 486688"/>
              <a:gd name="connsiteY377" fmla="*/ 154260 h 486745"/>
              <a:gd name="connsiteX378" fmla="*/ 63305 w 486688"/>
              <a:gd name="connsiteY378" fmla="*/ 159617 h 486745"/>
              <a:gd name="connsiteX379" fmla="*/ 66128 w 486688"/>
              <a:gd name="connsiteY379" fmla="*/ 157831 h 486745"/>
              <a:gd name="connsiteX380" fmla="*/ 64169 w 486688"/>
              <a:gd name="connsiteY380" fmla="*/ 154260 h 486745"/>
              <a:gd name="connsiteX381" fmla="*/ 64968 w 486688"/>
              <a:gd name="connsiteY381" fmla="*/ 134775 h 486745"/>
              <a:gd name="connsiteX382" fmla="*/ 67453 w 486688"/>
              <a:gd name="connsiteY382" fmla="*/ 141242 h 486745"/>
              <a:gd name="connsiteX383" fmla="*/ 66992 w 486688"/>
              <a:gd name="connsiteY383" fmla="*/ 158350 h 486745"/>
              <a:gd name="connsiteX384" fmla="*/ 71139 w 486688"/>
              <a:gd name="connsiteY384" fmla="*/ 158983 h 486745"/>
              <a:gd name="connsiteX385" fmla="*/ 72579 w 486688"/>
              <a:gd name="connsiteY385" fmla="*/ 160193 h 486745"/>
              <a:gd name="connsiteX386" fmla="*/ 74135 w 486688"/>
              <a:gd name="connsiteY386" fmla="*/ 160423 h 486745"/>
              <a:gd name="connsiteX387" fmla="*/ 81220 w 486688"/>
              <a:gd name="connsiteY387" fmla="*/ 151783 h 486745"/>
              <a:gd name="connsiteX388" fmla="*/ 86807 w 486688"/>
              <a:gd name="connsiteY388" fmla="*/ 162094 h 486745"/>
              <a:gd name="connsiteX389" fmla="*/ 90552 w 486688"/>
              <a:gd name="connsiteY389" fmla="*/ 172578 h 486745"/>
              <a:gd name="connsiteX390" fmla="*/ 85828 w 486688"/>
              <a:gd name="connsiteY390" fmla="*/ 179087 h 486745"/>
              <a:gd name="connsiteX391" fmla="*/ 92683 w 486688"/>
              <a:gd name="connsiteY391" fmla="*/ 174363 h 486745"/>
              <a:gd name="connsiteX392" fmla="*/ 93317 w 486688"/>
              <a:gd name="connsiteY392" fmla="*/ 182543 h 486745"/>
              <a:gd name="connsiteX393" fmla="*/ 90667 w 486688"/>
              <a:gd name="connsiteY393" fmla="*/ 180700 h 486745"/>
              <a:gd name="connsiteX394" fmla="*/ 88881 w 486688"/>
              <a:gd name="connsiteY394" fmla="*/ 184847 h 486745"/>
              <a:gd name="connsiteX395" fmla="*/ 82314 w 486688"/>
              <a:gd name="connsiteY395" fmla="*/ 180296 h 486745"/>
              <a:gd name="connsiteX396" fmla="*/ 77418 w 486688"/>
              <a:gd name="connsiteY396" fmla="*/ 181909 h 486745"/>
              <a:gd name="connsiteX397" fmla="*/ 77418 w 486688"/>
              <a:gd name="connsiteY397" fmla="*/ 188706 h 486745"/>
              <a:gd name="connsiteX398" fmla="*/ 86404 w 486688"/>
              <a:gd name="connsiteY398" fmla="*/ 195734 h 486745"/>
              <a:gd name="connsiteX399" fmla="*/ 72003 w 486688"/>
              <a:gd name="connsiteY399" fmla="*/ 188937 h 486745"/>
              <a:gd name="connsiteX400" fmla="*/ 75287 w 486688"/>
              <a:gd name="connsiteY400" fmla="*/ 187670 h 486745"/>
              <a:gd name="connsiteX401" fmla="*/ 73040 w 486688"/>
              <a:gd name="connsiteY401" fmla="*/ 178683 h 486745"/>
              <a:gd name="connsiteX402" fmla="*/ 67395 w 486688"/>
              <a:gd name="connsiteY402" fmla="*/ 174018 h 486745"/>
              <a:gd name="connsiteX403" fmla="*/ 73155 w 486688"/>
              <a:gd name="connsiteY403" fmla="*/ 167451 h 486745"/>
              <a:gd name="connsiteX404" fmla="*/ 62326 w 486688"/>
              <a:gd name="connsiteY404" fmla="*/ 164801 h 486745"/>
              <a:gd name="connsiteX405" fmla="*/ 61404 w 486688"/>
              <a:gd name="connsiteY405" fmla="*/ 169928 h 486745"/>
              <a:gd name="connsiteX406" fmla="*/ 56105 w 486688"/>
              <a:gd name="connsiteY406" fmla="*/ 170043 h 486745"/>
              <a:gd name="connsiteX407" fmla="*/ 60713 w 486688"/>
              <a:gd name="connsiteY407" fmla="*/ 147751 h 486745"/>
              <a:gd name="connsiteX408" fmla="*/ 61059 w 486688"/>
              <a:gd name="connsiteY408" fmla="*/ 138937 h 486745"/>
              <a:gd name="connsiteX409" fmla="*/ 64968 w 486688"/>
              <a:gd name="connsiteY409" fmla="*/ 134775 h 486745"/>
              <a:gd name="connsiteX410" fmla="*/ 369580 w 486688"/>
              <a:gd name="connsiteY410" fmla="*/ 124076 h 486745"/>
              <a:gd name="connsiteX411" fmla="*/ 364741 w 486688"/>
              <a:gd name="connsiteY411" fmla="*/ 129030 h 486745"/>
              <a:gd name="connsiteX412" fmla="*/ 367276 w 486688"/>
              <a:gd name="connsiteY412" fmla="*/ 128281 h 486745"/>
              <a:gd name="connsiteX413" fmla="*/ 369580 w 486688"/>
              <a:gd name="connsiteY413" fmla="*/ 124076 h 486745"/>
              <a:gd name="connsiteX414" fmla="*/ 242624 w 486688"/>
              <a:gd name="connsiteY414" fmla="*/ 108409 h 486745"/>
              <a:gd name="connsiteX415" fmla="*/ 350456 w 486688"/>
              <a:gd name="connsiteY415" fmla="*/ 160712 h 486745"/>
              <a:gd name="connsiteX416" fmla="*/ 362726 w 486688"/>
              <a:gd name="connsiteY416" fmla="*/ 180470 h 486745"/>
              <a:gd name="connsiteX417" fmla="*/ 376320 w 486688"/>
              <a:gd name="connsiteY417" fmla="*/ 231333 h 486745"/>
              <a:gd name="connsiteX418" fmla="*/ 282254 w 486688"/>
              <a:gd name="connsiteY418" fmla="*/ 230412 h 486745"/>
              <a:gd name="connsiteX419" fmla="*/ 282254 w 486688"/>
              <a:gd name="connsiteY419" fmla="*/ 256621 h 486745"/>
              <a:gd name="connsiteX420" fmla="*/ 376378 w 486688"/>
              <a:gd name="connsiteY420" fmla="*/ 255469 h 486745"/>
              <a:gd name="connsiteX421" fmla="*/ 352530 w 486688"/>
              <a:gd name="connsiteY421" fmla="*/ 323268 h 486745"/>
              <a:gd name="connsiteX422" fmla="*/ 303049 w 486688"/>
              <a:gd name="connsiteY422" fmla="*/ 365087 h 486745"/>
              <a:gd name="connsiteX423" fmla="*/ 255354 w 486688"/>
              <a:gd name="connsiteY423" fmla="*/ 378221 h 486745"/>
              <a:gd name="connsiteX424" fmla="*/ 254893 w 486688"/>
              <a:gd name="connsiteY424" fmla="*/ 350629 h 486745"/>
              <a:gd name="connsiteX425" fmla="*/ 340549 w 486688"/>
              <a:gd name="connsiteY425" fmla="*/ 282715 h 486745"/>
              <a:gd name="connsiteX426" fmla="*/ 290665 w 486688"/>
              <a:gd name="connsiteY426" fmla="*/ 283867 h 486745"/>
              <a:gd name="connsiteX427" fmla="*/ 281909 w 486688"/>
              <a:gd name="connsiteY427" fmla="*/ 287208 h 486745"/>
              <a:gd name="connsiteX428" fmla="*/ 282139 w 486688"/>
              <a:gd name="connsiteY428" fmla="*/ 291586 h 486745"/>
              <a:gd name="connsiteX429" fmla="*/ 293487 w 486688"/>
              <a:gd name="connsiteY429" fmla="*/ 291816 h 486745"/>
              <a:gd name="connsiteX430" fmla="*/ 293429 w 486688"/>
              <a:gd name="connsiteY430" fmla="*/ 306505 h 486745"/>
              <a:gd name="connsiteX431" fmla="*/ 282082 w 486688"/>
              <a:gd name="connsiteY431" fmla="*/ 306620 h 486745"/>
              <a:gd name="connsiteX432" fmla="*/ 282024 w 486688"/>
              <a:gd name="connsiteY432" fmla="*/ 312381 h 486745"/>
              <a:gd name="connsiteX433" fmla="*/ 293026 w 486688"/>
              <a:gd name="connsiteY433" fmla="*/ 312496 h 486745"/>
              <a:gd name="connsiteX434" fmla="*/ 293084 w 486688"/>
              <a:gd name="connsiteY434" fmla="*/ 327127 h 486745"/>
              <a:gd name="connsiteX435" fmla="*/ 252819 w 486688"/>
              <a:gd name="connsiteY435" fmla="*/ 327357 h 486745"/>
              <a:gd name="connsiteX436" fmla="*/ 252416 w 486688"/>
              <a:gd name="connsiteY436" fmla="*/ 171484 h 486745"/>
              <a:gd name="connsiteX437" fmla="*/ 252359 w 486688"/>
              <a:gd name="connsiteY437" fmla="*/ 166588 h 486745"/>
              <a:gd name="connsiteX438" fmla="*/ 252877 w 486688"/>
              <a:gd name="connsiteY438" fmla="*/ 162152 h 486745"/>
              <a:gd name="connsiteX439" fmla="*/ 253107 w 486688"/>
              <a:gd name="connsiteY439" fmla="*/ 161634 h 486745"/>
              <a:gd name="connsiteX440" fmla="*/ 293141 w 486688"/>
              <a:gd name="connsiteY440" fmla="*/ 161288 h 486745"/>
              <a:gd name="connsiteX441" fmla="*/ 293314 w 486688"/>
              <a:gd name="connsiteY441" fmla="*/ 176034 h 486745"/>
              <a:gd name="connsiteX442" fmla="*/ 282254 w 486688"/>
              <a:gd name="connsiteY442" fmla="*/ 176207 h 486745"/>
              <a:gd name="connsiteX443" fmla="*/ 282312 w 486688"/>
              <a:gd name="connsiteY443" fmla="*/ 181968 h 486745"/>
              <a:gd name="connsiteX444" fmla="*/ 293602 w 486688"/>
              <a:gd name="connsiteY444" fmla="*/ 182025 h 486745"/>
              <a:gd name="connsiteX445" fmla="*/ 293718 w 486688"/>
              <a:gd name="connsiteY445" fmla="*/ 196887 h 486745"/>
              <a:gd name="connsiteX446" fmla="*/ 282543 w 486688"/>
              <a:gd name="connsiteY446" fmla="*/ 196887 h 486745"/>
              <a:gd name="connsiteX447" fmla="*/ 282254 w 486688"/>
              <a:gd name="connsiteY447" fmla="*/ 203741 h 486745"/>
              <a:gd name="connsiteX448" fmla="*/ 340664 w 486688"/>
              <a:gd name="connsiteY448" fmla="*/ 203972 h 486745"/>
              <a:gd name="connsiteX449" fmla="*/ 306160 w 486688"/>
              <a:gd name="connsiteY449" fmla="*/ 155931 h 486745"/>
              <a:gd name="connsiteX450" fmla="*/ 243315 w 486688"/>
              <a:gd name="connsiteY450" fmla="*/ 135712 h 486745"/>
              <a:gd name="connsiteX451" fmla="*/ 180931 w 486688"/>
              <a:gd name="connsiteY451" fmla="*/ 156392 h 486745"/>
              <a:gd name="connsiteX452" fmla="*/ 145966 w 486688"/>
              <a:gd name="connsiteY452" fmla="*/ 204606 h 486745"/>
              <a:gd name="connsiteX453" fmla="*/ 204606 w 486688"/>
              <a:gd name="connsiteY453" fmla="*/ 203914 h 486745"/>
              <a:gd name="connsiteX454" fmla="*/ 204548 w 486688"/>
              <a:gd name="connsiteY454" fmla="*/ 197002 h 486745"/>
              <a:gd name="connsiteX455" fmla="*/ 193200 w 486688"/>
              <a:gd name="connsiteY455" fmla="*/ 196656 h 486745"/>
              <a:gd name="connsiteX456" fmla="*/ 193200 w 486688"/>
              <a:gd name="connsiteY456" fmla="*/ 181910 h 486745"/>
              <a:gd name="connsiteX457" fmla="*/ 204490 w 486688"/>
              <a:gd name="connsiteY457" fmla="*/ 181852 h 486745"/>
              <a:gd name="connsiteX458" fmla="*/ 204606 w 486688"/>
              <a:gd name="connsiteY458" fmla="*/ 176034 h 486745"/>
              <a:gd name="connsiteX459" fmla="*/ 193661 w 486688"/>
              <a:gd name="connsiteY459" fmla="*/ 175977 h 486745"/>
              <a:gd name="connsiteX460" fmla="*/ 193546 w 486688"/>
              <a:gd name="connsiteY460" fmla="*/ 161461 h 486745"/>
              <a:gd name="connsiteX461" fmla="*/ 233926 w 486688"/>
              <a:gd name="connsiteY461" fmla="*/ 161230 h 486745"/>
              <a:gd name="connsiteX462" fmla="*/ 233926 w 486688"/>
              <a:gd name="connsiteY462" fmla="*/ 327934 h 486745"/>
              <a:gd name="connsiteX463" fmla="*/ 193661 w 486688"/>
              <a:gd name="connsiteY463" fmla="*/ 328049 h 486745"/>
              <a:gd name="connsiteX464" fmla="*/ 193546 w 486688"/>
              <a:gd name="connsiteY464" fmla="*/ 313475 h 486745"/>
              <a:gd name="connsiteX465" fmla="*/ 204606 w 486688"/>
              <a:gd name="connsiteY465" fmla="*/ 313187 h 486745"/>
              <a:gd name="connsiteX466" fmla="*/ 204548 w 486688"/>
              <a:gd name="connsiteY466" fmla="*/ 307427 h 486745"/>
              <a:gd name="connsiteX467" fmla="*/ 193258 w 486688"/>
              <a:gd name="connsiteY467" fmla="*/ 307427 h 486745"/>
              <a:gd name="connsiteX468" fmla="*/ 193143 w 486688"/>
              <a:gd name="connsiteY468" fmla="*/ 292681 h 486745"/>
              <a:gd name="connsiteX469" fmla="*/ 204490 w 486688"/>
              <a:gd name="connsiteY469" fmla="*/ 292508 h 486745"/>
              <a:gd name="connsiteX470" fmla="*/ 204606 w 486688"/>
              <a:gd name="connsiteY470" fmla="*/ 284155 h 486745"/>
              <a:gd name="connsiteX471" fmla="*/ 147464 w 486688"/>
              <a:gd name="connsiteY471" fmla="*/ 282254 h 486745"/>
              <a:gd name="connsiteX472" fmla="*/ 217394 w 486688"/>
              <a:gd name="connsiteY472" fmla="*/ 346712 h 486745"/>
              <a:gd name="connsiteX473" fmla="*/ 233062 w 486688"/>
              <a:gd name="connsiteY473" fmla="*/ 350687 h 486745"/>
              <a:gd name="connsiteX474" fmla="*/ 233004 w 486688"/>
              <a:gd name="connsiteY474" fmla="*/ 377818 h 486745"/>
              <a:gd name="connsiteX475" fmla="*/ 149307 w 486688"/>
              <a:gd name="connsiteY475" fmla="*/ 339454 h 486745"/>
              <a:gd name="connsiteX476" fmla="*/ 111807 w 486688"/>
              <a:gd name="connsiteY476" fmla="*/ 255296 h 486745"/>
              <a:gd name="connsiteX477" fmla="*/ 204548 w 486688"/>
              <a:gd name="connsiteY477" fmla="*/ 256045 h 486745"/>
              <a:gd name="connsiteX478" fmla="*/ 204548 w 486688"/>
              <a:gd name="connsiteY478" fmla="*/ 231103 h 486745"/>
              <a:gd name="connsiteX479" fmla="*/ 110252 w 486688"/>
              <a:gd name="connsiteY479" fmla="*/ 232255 h 486745"/>
              <a:gd name="connsiteX480" fmla="*/ 143028 w 486688"/>
              <a:gd name="connsiteY480" fmla="*/ 152878 h 486745"/>
              <a:gd name="connsiteX481" fmla="*/ 242624 w 486688"/>
              <a:gd name="connsiteY481" fmla="*/ 108409 h 486745"/>
              <a:gd name="connsiteX482" fmla="*/ 396077 w 486688"/>
              <a:gd name="connsiteY482" fmla="*/ 96945 h 486745"/>
              <a:gd name="connsiteX483" fmla="*/ 391527 w 486688"/>
              <a:gd name="connsiteY483" fmla="*/ 109790 h 486745"/>
              <a:gd name="connsiteX484" fmla="*/ 378796 w 486688"/>
              <a:gd name="connsiteY484" fmla="*/ 115666 h 486745"/>
              <a:gd name="connsiteX485" fmla="*/ 385766 w 486688"/>
              <a:gd name="connsiteY485" fmla="*/ 115608 h 486745"/>
              <a:gd name="connsiteX486" fmla="*/ 377759 w 486688"/>
              <a:gd name="connsiteY486" fmla="*/ 118719 h 486745"/>
              <a:gd name="connsiteX487" fmla="*/ 342852 w 486688"/>
              <a:gd name="connsiteY487" fmla="*/ 112901 h 486745"/>
              <a:gd name="connsiteX488" fmla="*/ 354142 w 486688"/>
              <a:gd name="connsiteY488" fmla="*/ 114111 h 486745"/>
              <a:gd name="connsiteX489" fmla="*/ 365605 w 486688"/>
              <a:gd name="connsiteY489" fmla="*/ 112210 h 486745"/>
              <a:gd name="connsiteX490" fmla="*/ 357541 w 486688"/>
              <a:gd name="connsiteY490" fmla="*/ 103569 h 486745"/>
              <a:gd name="connsiteX491" fmla="*/ 379660 w 486688"/>
              <a:gd name="connsiteY491" fmla="*/ 109733 h 486745"/>
              <a:gd name="connsiteX492" fmla="*/ 396077 w 486688"/>
              <a:gd name="connsiteY492" fmla="*/ 96945 h 486745"/>
              <a:gd name="connsiteX493" fmla="*/ 244064 w 486688"/>
              <a:gd name="connsiteY493" fmla="*/ 95044 h 486745"/>
              <a:gd name="connsiteX494" fmla="*/ 253854 w 486688"/>
              <a:gd name="connsiteY494" fmla="*/ 96983 h 486745"/>
              <a:gd name="connsiteX495" fmla="*/ 241561 w 486688"/>
              <a:gd name="connsiteY495" fmla="*/ 95556 h 486745"/>
              <a:gd name="connsiteX496" fmla="*/ 228524 w 486688"/>
              <a:gd name="connsiteY496" fmla="*/ 94041 h 486745"/>
              <a:gd name="connsiteX497" fmla="*/ 241561 w 486688"/>
              <a:gd name="connsiteY497" fmla="*/ 95556 h 486745"/>
              <a:gd name="connsiteX498" fmla="*/ 186057 w 486688"/>
              <a:gd name="connsiteY498" fmla="*/ 106910 h 486745"/>
              <a:gd name="connsiteX499" fmla="*/ 94987 w 486688"/>
              <a:gd name="connsiteY499" fmla="*/ 242738 h 486745"/>
              <a:gd name="connsiteX500" fmla="*/ 244697 w 486688"/>
              <a:gd name="connsiteY500" fmla="*/ 391872 h 486745"/>
              <a:gd name="connsiteX501" fmla="*/ 367622 w 486688"/>
              <a:gd name="connsiteY501" fmla="*/ 324189 h 486745"/>
              <a:gd name="connsiteX502" fmla="*/ 378048 w 486688"/>
              <a:gd name="connsiteY502" fmla="*/ 181449 h 486745"/>
              <a:gd name="connsiteX503" fmla="*/ 351896 w 486688"/>
              <a:gd name="connsiteY503" fmla="*/ 142567 h 486745"/>
              <a:gd name="connsiteX504" fmla="*/ 349189 w 486688"/>
              <a:gd name="connsiteY504" fmla="*/ 139859 h 486745"/>
              <a:gd name="connsiteX505" fmla="*/ 347346 w 486688"/>
              <a:gd name="connsiteY505" fmla="*/ 137958 h 486745"/>
              <a:gd name="connsiteX506" fmla="*/ 299053 w 486688"/>
              <a:gd name="connsiteY506" fmla="*/ 105938 h 486745"/>
              <a:gd name="connsiteX507" fmla="*/ 253854 w 486688"/>
              <a:gd name="connsiteY507" fmla="*/ 96983 h 486745"/>
              <a:gd name="connsiteX508" fmla="*/ 292460 w 486688"/>
              <a:gd name="connsiteY508" fmla="*/ 101468 h 486745"/>
              <a:gd name="connsiteX509" fmla="*/ 348613 w 486688"/>
              <a:gd name="connsiteY509" fmla="*/ 136634 h 486745"/>
              <a:gd name="connsiteX510" fmla="*/ 350514 w 486688"/>
              <a:gd name="connsiteY510" fmla="*/ 138650 h 486745"/>
              <a:gd name="connsiteX511" fmla="*/ 353048 w 486688"/>
              <a:gd name="connsiteY511" fmla="*/ 141242 h 486745"/>
              <a:gd name="connsiteX512" fmla="*/ 379661 w 486688"/>
              <a:gd name="connsiteY512" fmla="*/ 180700 h 486745"/>
              <a:gd name="connsiteX513" fmla="*/ 369120 w 486688"/>
              <a:gd name="connsiteY513" fmla="*/ 325111 h 486745"/>
              <a:gd name="connsiteX514" fmla="*/ 244697 w 486688"/>
              <a:gd name="connsiteY514" fmla="*/ 393601 h 486745"/>
              <a:gd name="connsiteX515" fmla="*/ 137210 w 486688"/>
              <a:gd name="connsiteY515" fmla="*/ 349649 h 486745"/>
              <a:gd name="connsiteX516" fmla="*/ 93259 w 486688"/>
              <a:gd name="connsiteY516" fmla="*/ 242681 h 486745"/>
              <a:gd name="connsiteX517" fmla="*/ 185366 w 486688"/>
              <a:gd name="connsiteY517" fmla="*/ 105240 h 486745"/>
              <a:gd name="connsiteX518" fmla="*/ 228524 w 486688"/>
              <a:gd name="connsiteY518" fmla="*/ 94041 h 486745"/>
              <a:gd name="connsiteX519" fmla="*/ 132486 w 486688"/>
              <a:gd name="connsiteY519" fmla="*/ 93604 h 486745"/>
              <a:gd name="connsiteX520" fmla="*/ 132890 w 486688"/>
              <a:gd name="connsiteY520" fmla="*/ 98731 h 486745"/>
              <a:gd name="connsiteX521" fmla="*/ 136000 w 486688"/>
              <a:gd name="connsiteY521" fmla="*/ 102475 h 486745"/>
              <a:gd name="connsiteX522" fmla="*/ 132486 w 486688"/>
              <a:gd name="connsiteY522" fmla="*/ 93604 h 486745"/>
              <a:gd name="connsiteX523" fmla="*/ 132083 w 486688"/>
              <a:gd name="connsiteY523" fmla="*/ 70908 h 486745"/>
              <a:gd name="connsiteX524" fmla="*/ 129203 w 486688"/>
              <a:gd name="connsiteY524" fmla="*/ 74825 h 486745"/>
              <a:gd name="connsiteX525" fmla="*/ 131104 w 486688"/>
              <a:gd name="connsiteY525" fmla="*/ 79376 h 486745"/>
              <a:gd name="connsiteX526" fmla="*/ 132083 w 486688"/>
              <a:gd name="connsiteY526" fmla="*/ 70908 h 486745"/>
              <a:gd name="connsiteX527" fmla="*/ 320330 w 486688"/>
              <a:gd name="connsiteY527" fmla="*/ 67510 h 486745"/>
              <a:gd name="connsiteX528" fmla="*/ 317738 w 486688"/>
              <a:gd name="connsiteY528" fmla="*/ 74537 h 486745"/>
              <a:gd name="connsiteX529" fmla="*/ 317968 w 486688"/>
              <a:gd name="connsiteY529" fmla="*/ 80413 h 486745"/>
              <a:gd name="connsiteX530" fmla="*/ 306966 w 486688"/>
              <a:gd name="connsiteY530" fmla="*/ 87037 h 486745"/>
              <a:gd name="connsiteX531" fmla="*/ 319293 w 486688"/>
              <a:gd name="connsiteY531" fmla="*/ 92106 h 486745"/>
              <a:gd name="connsiteX532" fmla="*/ 302876 w 486688"/>
              <a:gd name="connsiteY532" fmla="*/ 89802 h 486745"/>
              <a:gd name="connsiteX533" fmla="*/ 309385 w 486688"/>
              <a:gd name="connsiteY533" fmla="*/ 81335 h 486745"/>
              <a:gd name="connsiteX534" fmla="*/ 311517 w 486688"/>
              <a:gd name="connsiteY534" fmla="*/ 78627 h 486745"/>
              <a:gd name="connsiteX535" fmla="*/ 309385 w 486688"/>
              <a:gd name="connsiteY535" fmla="*/ 77590 h 486745"/>
              <a:gd name="connsiteX536" fmla="*/ 315664 w 486688"/>
              <a:gd name="connsiteY536" fmla="*/ 70044 h 486745"/>
              <a:gd name="connsiteX537" fmla="*/ 306160 w 486688"/>
              <a:gd name="connsiteY537" fmla="*/ 71196 h 486745"/>
              <a:gd name="connsiteX538" fmla="*/ 312323 w 486688"/>
              <a:gd name="connsiteY538" fmla="*/ 68201 h 486745"/>
              <a:gd name="connsiteX539" fmla="*/ 320330 w 486688"/>
              <a:gd name="connsiteY539" fmla="*/ 67510 h 486745"/>
              <a:gd name="connsiteX540" fmla="*/ 127388 w 486688"/>
              <a:gd name="connsiteY540" fmla="*/ 64723 h 486745"/>
              <a:gd name="connsiteX541" fmla="*/ 128397 w 486688"/>
              <a:gd name="connsiteY541" fmla="*/ 69756 h 486745"/>
              <a:gd name="connsiteX542" fmla="*/ 136807 w 486688"/>
              <a:gd name="connsiteY542" fmla="*/ 66876 h 486745"/>
              <a:gd name="connsiteX543" fmla="*/ 136173 w 486688"/>
              <a:gd name="connsiteY543" fmla="*/ 76150 h 486745"/>
              <a:gd name="connsiteX544" fmla="*/ 130586 w 486688"/>
              <a:gd name="connsiteY544" fmla="*/ 80355 h 486745"/>
              <a:gd name="connsiteX545" fmla="*/ 131853 w 486688"/>
              <a:gd name="connsiteY545" fmla="*/ 87728 h 486745"/>
              <a:gd name="connsiteX546" fmla="*/ 147751 w 486688"/>
              <a:gd name="connsiteY546" fmla="*/ 74768 h 486745"/>
              <a:gd name="connsiteX547" fmla="*/ 134906 w 486688"/>
              <a:gd name="connsiteY547" fmla="*/ 91357 h 486745"/>
              <a:gd name="connsiteX548" fmla="*/ 139456 w 486688"/>
              <a:gd name="connsiteY548" fmla="*/ 93489 h 486745"/>
              <a:gd name="connsiteX549" fmla="*/ 140666 w 486688"/>
              <a:gd name="connsiteY549" fmla="*/ 99134 h 486745"/>
              <a:gd name="connsiteX550" fmla="*/ 145159 w 486688"/>
              <a:gd name="connsiteY550" fmla="*/ 100920 h 486745"/>
              <a:gd name="connsiteX551" fmla="*/ 140896 w 486688"/>
              <a:gd name="connsiteY551" fmla="*/ 108811 h 486745"/>
              <a:gd name="connsiteX552" fmla="*/ 138996 w 486688"/>
              <a:gd name="connsiteY552" fmla="*/ 119468 h 486745"/>
              <a:gd name="connsiteX553" fmla="*/ 126035 w 486688"/>
              <a:gd name="connsiteY553" fmla="*/ 129836 h 486745"/>
              <a:gd name="connsiteX554" fmla="*/ 134042 w 486688"/>
              <a:gd name="connsiteY554" fmla="*/ 122175 h 486745"/>
              <a:gd name="connsiteX555" fmla="*/ 136634 w 486688"/>
              <a:gd name="connsiteY555" fmla="*/ 107256 h 486745"/>
              <a:gd name="connsiteX556" fmla="*/ 129433 w 486688"/>
              <a:gd name="connsiteY556" fmla="*/ 97809 h 486745"/>
              <a:gd name="connsiteX557" fmla="*/ 118835 w 486688"/>
              <a:gd name="connsiteY557" fmla="*/ 114975 h 486745"/>
              <a:gd name="connsiteX558" fmla="*/ 112383 w 486688"/>
              <a:gd name="connsiteY558" fmla="*/ 112843 h 486745"/>
              <a:gd name="connsiteX559" fmla="*/ 117682 w 486688"/>
              <a:gd name="connsiteY559" fmla="*/ 105643 h 486745"/>
              <a:gd name="connsiteX560" fmla="*/ 127475 w 486688"/>
              <a:gd name="connsiteY560" fmla="*/ 85828 h 486745"/>
              <a:gd name="connsiteX561" fmla="*/ 125459 w 486688"/>
              <a:gd name="connsiteY561" fmla="*/ 81680 h 486745"/>
              <a:gd name="connsiteX562" fmla="*/ 122867 w 486688"/>
              <a:gd name="connsiteY562" fmla="*/ 92682 h 486745"/>
              <a:gd name="connsiteX563" fmla="*/ 118086 w 486688"/>
              <a:gd name="connsiteY563" fmla="*/ 86922 h 486745"/>
              <a:gd name="connsiteX564" fmla="*/ 115033 w 486688"/>
              <a:gd name="connsiteY564" fmla="*/ 79434 h 486745"/>
              <a:gd name="connsiteX565" fmla="*/ 121715 w 486688"/>
              <a:gd name="connsiteY565" fmla="*/ 83120 h 486745"/>
              <a:gd name="connsiteX566" fmla="*/ 122233 w 486688"/>
              <a:gd name="connsiteY566" fmla="*/ 68892 h 486745"/>
              <a:gd name="connsiteX567" fmla="*/ 119295 w 486688"/>
              <a:gd name="connsiteY567" fmla="*/ 64745 h 486745"/>
              <a:gd name="connsiteX568" fmla="*/ 127388 w 486688"/>
              <a:gd name="connsiteY568" fmla="*/ 64723 h 486745"/>
              <a:gd name="connsiteX569" fmla="*/ 233695 w 486688"/>
              <a:gd name="connsiteY569" fmla="*/ 60598 h 486745"/>
              <a:gd name="connsiteX570" fmla="*/ 228511 w 486688"/>
              <a:gd name="connsiteY570" fmla="*/ 68087 h 486745"/>
              <a:gd name="connsiteX571" fmla="*/ 222577 w 486688"/>
              <a:gd name="connsiteY571" fmla="*/ 73616 h 486745"/>
              <a:gd name="connsiteX572" fmla="*/ 226782 w 486688"/>
              <a:gd name="connsiteY572" fmla="*/ 66128 h 486745"/>
              <a:gd name="connsiteX573" fmla="*/ 210078 w 486688"/>
              <a:gd name="connsiteY573" fmla="*/ 77764 h 486745"/>
              <a:gd name="connsiteX574" fmla="*/ 206045 w 486688"/>
              <a:gd name="connsiteY574" fmla="*/ 80529 h 486745"/>
              <a:gd name="connsiteX575" fmla="*/ 202589 w 486688"/>
              <a:gd name="connsiteY575" fmla="*/ 83582 h 486745"/>
              <a:gd name="connsiteX576" fmla="*/ 190723 w 486688"/>
              <a:gd name="connsiteY576" fmla="*/ 84561 h 486745"/>
              <a:gd name="connsiteX577" fmla="*/ 195619 w 486688"/>
              <a:gd name="connsiteY577" fmla="*/ 80529 h 486745"/>
              <a:gd name="connsiteX578" fmla="*/ 211575 w 486688"/>
              <a:gd name="connsiteY578" fmla="*/ 71370 h 486745"/>
              <a:gd name="connsiteX579" fmla="*/ 233695 w 486688"/>
              <a:gd name="connsiteY579" fmla="*/ 60598 h 486745"/>
              <a:gd name="connsiteX580" fmla="*/ 326723 w 486688"/>
              <a:gd name="connsiteY580" fmla="*/ 50633 h 486745"/>
              <a:gd name="connsiteX581" fmla="*/ 335940 w 486688"/>
              <a:gd name="connsiteY581" fmla="*/ 52995 h 486745"/>
              <a:gd name="connsiteX582" fmla="*/ 323497 w 486688"/>
              <a:gd name="connsiteY582" fmla="*/ 59273 h 486745"/>
              <a:gd name="connsiteX583" fmla="*/ 326493 w 486688"/>
              <a:gd name="connsiteY583" fmla="*/ 61866 h 486745"/>
              <a:gd name="connsiteX584" fmla="*/ 317219 w 486688"/>
              <a:gd name="connsiteY584" fmla="*/ 62730 h 486745"/>
              <a:gd name="connsiteX585" fmla="*/ 315433 w 486688"/>
              <a:gd name="connsiteY585" fmla="*/ 56739 h 486745"/>
              <a:gd name="connsiteX586" fmla="*/ 318256 w 486688"/>
              <a:gd name="connsiteY586" fmla="*/ 55184 h 486745"/>
              <a:gd name="connsiteX587" fmla="*/ 319638 w 486688"/>
              <a:gd name="connsiteY587" fmla="*/ 58237 h 486745"/>
              <a:gd name="connsiteX588" fmla="*/ 330295 w 486688"/>
              <a:gd name="connsiteY588" fmla="*/ 53571 h 486745"/>
              <a:gd name="connsiteX589" fmla="*/ 327126 w 486688"/>
              <a:gd name="connsiteY589" fmla="*/ 51151 h 486745"/>
              <a:gd name="connsiteX590" fmla="*/ 326723 w 486688"/>
              <a:gd name="connsiteY590" fmla="*/ 50633 h 486745"/>
              <a:gd name="connsiteX591" fmla="*/ 309069 w 486688"/>
              <a:gd name="connsiteY591" fmla="*/ 45383 h 486745"/>
              <a:gd name="connsiteX592" fmla="*/ 313072 w 486688"/>
              <a:gd name="connsiteY592" fmla="*/ 48674 h 486745"/>
              <a:gd name="connsiteX593" fmla="*/ 300975 w 486688"/>
              <a:gd name="connsiteY593" fmla="*/ 53628 h 486745"/>
              <a:gd name="connsiteX594" fmla="*/ 290952 w 486688"/>
              <a:gd name="connsiteY594" fmla="*/ 59734 h 486745"/>
              <a:gd name="connsiteX595" fmla="*/ 303913 w 486688"/>
              <a:gd name="connsiteY595" fmla="*/ 55298 h 486745"/>
              <a:gd name="connsiteX596" fmla="*/ 299708 w 486688"/>
              <a:gd name="connsiteY596" fmla="*/ 62038 h 486745"/>
              <a:gd name="connsiteX597" fmla="*/ 294696 w 486688"/>
              <a:gd name="connsiteY597" fmla="*/ 72291 h 486745"/>
              <a:gd name="connsiteX598" fmla="*/ 312035 w 486688"/>
              <a:gd name="connsiteY598" fmla="*/ 61519 h 486745"/>
              <a:gd name="connsiteX599" fmla="*/ 302934 w 486688"/>
              <a:gd name="connsiteY599" fmla="*/ 69411 h 486745"/>
              <a:gd name="connsiteX600" fmla="*/ 293199 w 486688"/>
              <a:gd name="connsiteY600" fmla="*/ 77648 h 486745"/>
              <a:gd name="connsiteX601" fmla="*/ 288130 w 486688"/>
              <a:gd name="connsiteY601" fmla="*/ 84100 h 486745"/>
              <a:gd name="connsiteX602" fmla="*/ 286862 w 486688"/>
              <a:gd name="connsiteY602" fmla="*/ 80643 h 486745"/>
              <a:gd name="connsiteX603" fmla="*/ 277300 w 486688"/>
              <a:gd name="connsiteY603" fmla="*/ 83869 h 486745"/>
              <a:gd name="connsiteX604" fmla="*/ 279489 w 486688"/>
              <a:gd name="connsiteY604" fmla="*/ 77475 h 486745"/>
              <a:gd name="connsiteX605" fmla="*/ 291183 w 486688"/>
              <a:gd name="connsiteY605" fmla="*/ 69641 h 486745"/>
              <a:gd name="connsiteX606" fmla="*/ 294236 w 486688"/>
              <a:gd name="connsiteY606" fmla="*/ 63363 h 486745"/>
              <a:gd name="connsiteX607" fmla="*/ 288533 w 486688"/>
              <a:gd name="connsiteY607" fmla="*/ 58639 h 486745"/>
              <a:gd name="connsiteX608" fmla="*/ 296943 w 486688"/>
              <a:gd name="connsiteY608" fmla="*/ 53109 h 486745"/>
              <a:gd name="connsiteX609" fmla="*/ 309069 w 486688"/>
              <a:gd name="connsiteY609" fmla="*/ 45383 h 486745"/>
              <a:gd name="connsiteX610" fmla="*/ 219006 w 486688"/>
              <a:gd name="connsiteY610" fmla="*/ 39688 h 486745"/>
              <a:gd name="connsiteX611" fmla="*/ 225285 w 486688"/>
              <a:gd name="connsiteY611" fmla="*/ 42511 h 486745"/>
              <a:gd name="connsiteX612" fmla="*/ 218718 w 486688"/>
              <a:gd name="connsiteY612" fmla="*/ 56911 h 486745"/>
              <a:gd name="connsiteX613" fmla="*/ 209674 w 486688"/>
              <a:gd name="connsiteY613" fmla="*/ 67568 h 486745"/>
              <a:gd name="connsiteX614" fmla="*/ 219409 w 486688"/>
              <a:gd name="connsiteY614" fmla="*/ 43432 h 486745"/>
              <a:gd name="connsiteX615" fmla="*/ 203453 w 486688"/>
              <a:gd name="connsiteY615" fmla="*/ 44584 h 486745"/>
              <a:gd name="connsiteX616" fmla="*/ 205757 w 486688"/>
              <a:gd name="connsiteY616" fmla="*/ 43951 h 486745"/>
              <a:gd name="connsiteX617" fmla="*/ 208119 w 486688"/>
              <a:gd name="connsiteY617" fmla="*/ 43490 h 486745"/>
              <a:gd name="connsiteX618" fmla="*/ 211229 w 486688"/>
              <a:gd name="connsiteY618" fmla="*/ 41474 h 486745"/>
              <a:gd name="connsiteX619" fmla="*/ 219006 w 486688"/>
              <a:gd name="connsiteY619" fmla="*/ 39688 h 486745"/>
              <a:gd name="connsiteX620" fmla="*/ 235135 w 486688"/>
              <a:gd name="connsiteY620" fmla="*/ 21600 h 486745"/>
              <a:gd name="connsiteX621" fmla="*/ 111807 w 486688"/>
              <a:gd name="connsiteY621" fmla="*/ 64687 h 486745"/>
              <a:gd name="connsiteX622" fmla="*/ 96369 w 486688"/>
              <a:gd name="connsiteY622" fmla="*/ 77072 h 486745"/>
              <a:gd name="connsiteX623" fmla="*/ 38478 w 486688"/>
              <a:gd name="connsiteY623" fmla="*/ 158004 h 486745"/>
              <a:gd name="connsiteX624" fmla="*/ 61865 w 486688"/>
              <a:gd name="connsiteY624" fmla="*/ 370790 h 486745"/>
              <a:gd name="connsiteX625" fmla="*/ 252473 w 486688"/>
              <a:gd name="connsiteY625" fmla="*/ 465143 h 486745"/>
              <a:gd name="connsiteX626" fmla="*/ 375167 w 486688"/>
              <a:gd name="connsiteY626" fmla="*/ 421768 h 486745"/>
              <a:gd name="connsiteX627" fmla="*/ 379545 w 486688"/>
              <a:gd name="connsiteY627" fmla="*/ 418312 h 486745"/>
              <a:gd name="connsiteX628" fmla="*/ 404545 w 486688"/>
              <a:gd name="connsiteY628" fmla="*/ 395674 h 486745"/>
              <a:gd name="connsiteX629" fmla="*/ 409211 w 486688"/>
              <a:gd name="connsiteY629" fmla="*/ 390432 h 486745"/>
              <a:gd name="connsiteX630" fmla="*/ 417506 w 486688"/>
              <a:gd name="connsiteY630" fmla="*/ 380813 h 486745"/>
              <a:gd name="connsiteX631" fmla="*/ 465143 w 486688"/>
              <a:gd name="connsiteY631" fmla="*/ 234501 h 486745"/>
              <a:gd name="connsiteX632" fmla="*/ 364568 w 486688"/>
              <a:gd name="connsiteY632" fmla="*/ 57602 h 486745"/>
              <a:gd name="connsiteX633" fmla="*/ 235135 w 486688"/>
              <a:gd name="connsiteY633" fmla="*/ 21600 h 486745"/>
              <a:gd name="connsiteX634" fmla="*/ 235019 w 486688"/>
              <a:gd name="connsiteY634" fmla="*/ 19815 h 486745"/>
              <a:gd name="connsiteX635" fmla="*/ 365490 w 486688"/>
              <a:gd name="connsiteY635" fmla="*/ 56105 h 486745"/>
              <a:gd name="connsiteX636" fmla="*/ 466871 w 486688"/>
              <a:gd name="connsiteY636" fmla="*/ 234386 h 486745"/>
              <a:gd name="connsiteX637" fmla="*/ 418888 w 486688"/>
              <a:gd name="connsiteY637" fmla="*/ 381907 h 486745"/>
              <a:gd name="connsiteX638" fmla="*/ 410478 w 486688"/>
              <a:gd name="connsiteY638" fmla="*/ 391642 h 486745"/>
              <a:gd name="connsiteX639" fmla="*/ 405870 w 486688"/>
              <a:gd name="connsiteY639" fmla="*/ 396826 h 486745"/>
              <a:gd name="connsiteX640" fmla="*/ 380582 w 486688"/>
              <a:gd name="connsiteY640" fmla="*/ 419752 h 486745"/>
              <a:gd name="connsiteX641" fmla="*/ 376204 w 486688"/>
              <a:gd name="connsiteY641" fmla="*/ 423208 h 486745"/>
              <a:gd name="connsiteX642" fmla="*/ 252531 w 486688"/>
              <a:gd name="connsiteY642" fmla="*/ 466929 h 486745"/>
              <a:gd name="connsiteX643" fmla="*/ 242508 w 486688"/>
              <a:gd name="connsiteY643" fmla="*/ 467159 h 486745"/>
              <a:gd name="connsiteX644" fmla="*/ 60482 w 486688"/>
              <a:gd name="connsiteY644" fmla="*/ 371711 h 486745"/>
              <a:gd name="connsiteX645" fmla="*/ 36865 w 486688"/>
              <a:gd name="connsiteY645" fmla="*/ 157255 h 486745"/>
              <a:gd name="connsiteX646" fmla="*/ 95217 w 486688"/>
              <a:gd name="connsiteY646" fmla="*/ 75690 h 486745"/>
              <a:gd name="connsiteX647" fmla="*/ 110712 w 486688"/>
              <a:gd name="connsiteY647" fmla="*/ 63247 h 486745"/>
              <a:gd name="connsiteX648" fmla="*/ 235019 w 486688"/>
              <a:gd name="connsiteY648" fmla="*/ 19815 h 486745"/>
              <a:gd name="connsiteX649" fmla="*/ 230066 w 486688"/>
              <a:gd name="connsiteY649" fmla="*/ 9965 h 486745"/>
              <a:gd name="connsiteX650" fmla="*/ 101900 w 486688"/>
              <a:gd name="connsiteY650" fmla="*/ 57373 h 486745"/>
              <a:gd name="connsiteX651" fmla="*/ 71601 w 486688"/>
              <a:gd name="connsiteY651" fmla="*/ 84964 h 486745"/>
              <a:gd name="connsiteX652" fmla="*/ 46140 w 486688"/>
              <a:gd name="connsiteY652" fmla="*/ 118029 h 486745"/>
              <a:gd name="connsiteX653" fmla="*/ 9850 w 486688"/>
              <a:gd name="connsiteY653" fmla="*/ 256621 h 486745"/>
              <a:gd name="connsiteX654" fmla="*/ 63766 w 486688"/>
              <a:gd name="connsiteY654" fmla="*/ 392910 h 486745"/>
              <a:gd name="connsiteX655" fmla="*/ 100748 w 486688"/>
              <a:gd name="connsiteY655" fmla="*/ 428451 h 486745"/>
              <a:gd name="connsiteX656" fmla="*/ 256621 w 486688"/>
              <a:gd name="connsiteY656" fmla="*/ 476722 h 486745"/>
              <a:gd name="connsiteX657" fmla="*/ 476722 w 486688"/>
              <a:gd name="connsiteY657" fmla="*/ 230239 h 486745"/>
              <a:gd name="connsiteX658" fmla="*/ 230066 w 486688"/>
              <a:gd name="connsiteY658" fmla="*/ 9965 h 486745"/>
              <a:gd name="connsiteX659" fmla="*/ 232082 w 486688"/>
              <a:gd name="connsiteY659" fmla="*/ 0 h 486745"/>
              <a:gd name="connsiteX660" fmla="*/ 254490 w 486688"/>
              <a:gd name="connsiteY660" fmla="*/ 0 h 486745"/>
              <a:gd name="connsiteX661" fmla="*/ 346943 w 486688"/>
              <a:gd name="connsiteY661" fmla="*/ 23272 h 486745"/>
              <a:gd name="connsiteX662" fmla="*/ 421827 w 486688"/>
              <a:gd name="connsiteY662" fmla="*/ 78110 h 486745"/>
              <a:gd name="connsiteX663" fmla="*/ 441181 w 486688"/>
              <a:gd name="connsiteY663" fmla="*/ 102015 h 486745"/>
              <a:gd name="connsiteX664" fmla="*/ 478278 w 486688"/>
              <a:gd name="connsiteY664" fmla="*/ 179952 h 486745"/>
              <a:gd name="connsiteX665" fmla="*/ 483347 w 486688"/>
              <a:gd name="connsiteY665" fmla="*/ 203396 h 486745"/>
              <a:gd name="connsiteX666" fmla="*/ 486688 w 486688"/>
              <a:gd name="connsiteY666" fmla="*/ 229029 h 486745"/>
              <a:gd name="connsiteX667" fmla="*/ 486688 w 486688"/>
              <a:gd name="connsiteY667" fmla="*/ 256564 h 486745"/>
              <a:gd name="connsiteX668" fmla="*/ 483462 w 486688"/>
              <a:gd name="connsiteY668" fmla="*/ 282715 h 486745"/>
              <a:gd name="connsiteX669" fmla="*/ 306736 w 486688"/>
              <a:gd name="connsiteY669" fmla="*/ 478335 h 486745"/>
              <a:gd name="connsiteX670" fmla="*/ 283291 w 486688"/>
              <a:gd name="connsiteY670" fmla="*/ 483462 h 486745"/>
              <a:gd name="connsiteX671" fmla="*/ 257773 w 486688"/>
              <a:gd name="connsiteY671" fmla="*/ 486745 h 486745"/>
              <a:gd name="connsiteX672" fmla="*/ 232140 w 486688"/>
              <a:gd name="connsiteY672" fmla="*/ 486745 h 486745"/>
              <a:gd name="connsiteX673" fmla="*/ 205931 w 486688"/>
              <a:gd name="connsiteY673" fmla="*/ 483807 h 486745"/>
              <a:gd name="connsiteX674" fmla="*/ 181680 w 486688"/>
              <a:gd name="connsiteY674" fmla="*/ 478738 h 486745"/>
              <a:gd name="connsiteX675" fmla="*/ 138881 w 486688"/>
              <a:gd name="connsiteY675" fmla="*/ 462955 h 486745"/>
              <a:gd name="connsiteX676" fmla="*/ 60022 w 486688"/>
              <a:gd name="connsiteY676" fmla="*/ 403048 h 486745"/>
              <a:gd name="connsiteX677" fmla="*/ 56854 w 486688"/>
              <a:gd name="connsiteY677" fmla="*/ 399246 h 486745"/>
              <a:gd name="connsiteX678" fmla="*/ 50287 w 486688"/>
              <a:gd name="connsiteY678" fmla="*/ 391124 h 486745"/>
              <a:gd name="connsiteX679" fmla="*/ 22868 w 486688"/>
              <a:gd name="connsiteY679" fmla="*/ 346021 h 486745"/>
              <a:gd name="connsiteX680" fmla="*/ 2592 w 486688"/>
              <a:gd name="connsiteY680" fmla="*/ 278453 h 486745"/>
              <a:gd name="connsiteX681" fmla="*/ 0 w 486688"/>
              <a:gd name="connsiteY681" fmla="*/ 252704 h 486745"/>
              <a:gd name="connsiteX682" fmla="*/ 0 w 486688"/>
              <a:gd name="connsiteY682" fmla="*/ 230815 h 486745"/>
              <a:gd name="connsiteX683" fmla="*/ 3226 w 486688"/>
              <a:gd name="connsiteY683" fmla="*/ 204606 h 486745"/>
              <a:gd name="connsiteX684" fmla="*/ 8237 w 486688"/>
              <a:gd name="connsiteY684" fmla="*/ 180989 h 486745"/>
              <a:gd name="connsiteX685" fmla="*/ 58121 w 486688"/>
              <a:gd name="connsiteY685" fmla="*/ 85886 h 486745"/>
              <a:gd name="connsiteX686" fmla="*/ 83352 w 486688"/>
              <a:gd name="connsiteY686" fmla="*/ 60253 h 486745"/>
              <a:gd name="connsiteX687" fmla="*/ 206507 w 486688"/>
              <a:gd name="connsiteY687" fmla="*/ 2823 h 486745"/>
              <a:gd name="connsiteX688" fmla="*/ 232082 w 486688"/>
              <a:gd name="connsiteY688" fmla="*/ 0 h 486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</a:cxnLst>
            <a:rect l="l" t="t" r="r" b="b"/>
            <a:pathLst>
              <a:path w="486688" h="486745">
                <a:moveTo>
                  <a:pt x="204778" y="430927"/>
                </a:moveTo>
                <a:cubicBezTo>
                  <a:pt x="203597" y="431302"/>
                  <a:pt x="202704" y="432425"/>
                  <a:pt x="201566" y="433131"/>
                </a:cubicBezTo>
                <a:lnTo>
                  <a:pt x="201212" y="433108"/>
                </a:lnTo>
                <a:close/>
                <a:moveTo>
                  <a:pt x="217652" y="420898"/>
                </a:moveTo>
                <a:cubicBezTo>
                  <a:pt x="221483" y="421150"/>
                  <a:pt x="224594" y="423814"/>
                  <a:pt x="222463" y="427356"/>
                </a:cubicBezTo>
                <a:cubicBezTo>
                  <a:pt x="216357" y="426838"/>
                  <a:pt x="221944" y="423209"/>
                  <a:pt x="217336" y="422172"/>
                </a:cubicBezTo>
                <a:cubicBezTo>
                  <a:pt x="213995" y="421423"/>
                  <a:pt x="212440" y="425052"/>
                  <a:pt x="212094" y="427587"/>
                </a:cubicBezTo>
                <a:cubicBezTo>
                  <a:pt x="210942" y="436112"/>
                  <a:pt x="217221" y="438704"/>
                  <a:pt x="222117" y="432598"/>
                </a:cubicBezTo>
                <a:cubicBezTo>
                  <a:pt x="222175" y="435939"/>
                  <a:pt x="218373" y="439453"/>
                  <a:pt x="214110" y="438762"/>
                </a:cubicBezTo>
                <a:cubicBezTo>
                  <a:pt x="210020" y="438128"/>
                  <a:pt x="207947" y="433635"/>
                  <a:pt x="208523" y="428912"/>
                </a:cubicBezTo>
                <a:cubicBezTo>
                  <a:pt x="209271" y="422806"/>
                  <a:pt x="213822" y="420646"/>
                  <a:pt x="217652" y="420898"/>
                </a:cubicBezTo>
                <a:close/>
                <a:moveTo>
                  <a:pt x="249767" y="420156"/>
                </a:moveTo>
                <a:lnTo>
                  <a:pt x="249997" y="423036"/>
                </a:lnTo>
                <a:cubicBezTo>
                  <a:pt x="255815" y="418025"/>
                  <a:pt x="259962" y="419522"/>
                  <a:pt x="259847" y="429488"/>
                </a:cubicBezTo>
                <a:cubicBezTo>
                  <a:pt x="259732" y="439799"/>
                  <a:pt x="260538" y="435421"/>
                  <a:pt x="262266" y="438416"/>
                </a:cubicBezTo>
                <a:lnTo>
                  <a:pt x="254029" y="438359"/>
                </a:lnTo>
                <a:cubicBezTo>
                  <a:pt x="255066" y="436458"/>
                  <a:pt x="254260" y="437898"/>
                  <a:pt x="256506" y="436573"/>
                </a:cubicBezTo>
                <a:lnTo>
                  <a:pt x="255988" y="423324"/>
                </a:lnTo>
                <a:cubicBezTo>
                  <a:pt x="248326" y="421596"/>
                  <a:pt x="249248" y="431389"/>
                  <a:pt x="249939" y="434960"/>
                </a:cubicBezTo>
                <a:cubicBezTo>
                  <a:pt x="250803" y="439338"/>
                  <a:pt x="250803" y="435536"/>
                  <a:pt x="252359" y="438359"/>
                </a:cubicBezTo>
                <a:lnTo>
                  <a:pt x="244179" y="438416"/>
                </a:lnTo>
                <a:cubicBezTo>
                  <a:pt x="245619" y="435651"/>
                  <a:pt x="244985" y="438819"/>
                  <a:pt x="246195" y="435997"/>
                </a:cubicBezTo>
                <a:lnTo>
                  <a:pt x="246541" y="425455"/>
                </a:lnTo>
                <a:cubicBezTo>
                  <a:pt x="246253" y="423785"/>
                  <a:pt x="246771" y="424822"/>
                  <a:pt x="245734" y="423612"/>
                </a:cubicBezTo>
                <a:lnTo>
                  <a:pt x="244409" y="422575"/>
                </a:lnTo>
                <a:cubicBezTo>
                  <a:pt x="244294" y="422460"/>
                  <a:pt x="244064" y="422345"/>
                  <a:pt x="243891" y="422230"/>
                </a:cubicBezTo>
                <a:close/>
                <a:moveTo>
                  <a:pt x="269524" y="419349"/>
                </a:moveTo>
                <a:cubicBezTo>
                  <a:pt x="269812" y="422460"/>
                  <a:pt x="270043" y="433807"/>
                  <a:pt x="271943" y="435823"/>
                </a:cubicBezTo>
                <a:lnTo>
                  <a:pt x="273614" y="437206"/>
                </a:lnTo>
                <a:lnTo>
                  <a:pt x="265319" y="437782"/>
                </a:lnTo>
                <a:cubicBezTo>
                  <a:pt x="268142" y="434671"/>
                  <a:pt x="267738" y="437897"/>
                  <a:pt x="267047" y="428162"/>
                </a:cubicBezTo>
                <a:cubicBezTo>
                  <a:pt x="266644" y="422460"/>
                  <a:pt x="266126" y="423324"/>
                  <a:pt x="264973" y="422344"/>
                </a:cubicBezTo>
                <a:lnTo>
                  <a:pt x="263879" y="421596"/>
                </a:lnTo>
                <a:close/>
                <a:moveTo>
                  <a:pt x="199766" y="419255"/>
                </a:moveTo>
                <a:cubicBezTo>
                  <a:pt x="198053" y="419104"/>
                  <a:pt x="196166" y="420559"/>
                  <a:pt x="195389" y="423208"/>
                </a:cubicBezTo>
                <a:lnTo>
                  <a:pt x="203107" y="424936"/>
                </a:lnTo>
                <a:cubicBezTo>
                  <a:pt x="203021" y="421163"/>
                  <a:pt x="201480" y="419406"/>
                  <a:pt x="199766" y="419255"/>
                </a:cubicBezTo>
                <a:close/>
                <a:moveTo>
                  <a:pt x="199291" y="418096"/>
                </a:moveTo>
                <a:cubicBezTo>
                  <a:pt x="202848" y="418082"/>
                  <a:pt x="206074" y="420818"/>
                  <a:pt x="205642" y="426665"/>
                </a:cubicBezTo>
                <a:lnTo>
                  <a:pt x="194179" y="424706"/>
                </a:lnTo>
                <a:cubicBezTo>
                  <a:pt x="193776" y="428565"/>
                  <a:pt x="194525" y="431388"/>
                  <a:pt x="196886" y="432828"/>
                </a:cubicBezTo>
                <a:lnTo>
                  <a:pt x="201212" y="433108"/>
                </a:lnTo>
                <a:lnTo>
                  <a:pt x="195921" y="436342"/>
                </a:lnTo>
                <a:cubicBezTo>
                  <a:pt x="192624" y="435262"/>
                  <a:pt x="189974" y="431561"/>
                  <a:pt x="190953" y="426031"/>
                </a:cubicBezTo>
                <a:cubicBezTo>
                  <a:pt x="191846" y="420876"/>
                  <a:pt x="195734" y="418111"/>
                  <a:pt x="199291" y="418096"/>
                </a:cubicBezTo>
                <a:close/>
                <a:moveTo>
                  <a:pt x="283241" y="416627"/>
                </a:moveTo>
                <a:cubicBezTo>
                  <a:pt x="287050" y="415979"/>
                  <a:pt x="290780" y="417880"/>
                  <a:pt x="289455" y="421135"/>
                </a:cubicBezTo>
                <a:cubicBezTo>
                  <a:pt x="288187" y="421941"/>
                  <a:pt x="290952" y="421941"/>
                  <a:pt x="287899" y="421653"/>
                </a:cubicBezTo>
                <a:cubicBezTo>
                  <a:pt x="284443" y="421365"/>
                  <a:pt x="287554" y="418024"/>
                  <a:pt x="283118" y="418139"/>
                </a:cubicBezTo>
                <a:cubicBezTo>
                  <a:pt x="277588" y="418254"/>
                  <a:pt x="278625" y="431042"/>
                  <a:pt x="284558" y="431618"/>
                </a:cubicBezTo>
                <a:cubicBezTo>
                  <a:pt x="288879" y="432079"/>
                  <a:pt x="288706" y="429545"/>
                  <a:pt x="290549" y="427010"/>
                </a:cubicBezTo>
                <a:cubicBezTo>
                  <a:pt x="291989" y="436227"/>
                  <a:pt x="278222" y="438876"/>
                  <a:pt x="276552" y="427413"/>
                </a:cubicBezTo>
                <a:cubicBezTo>
                  <a:pt x="275544" y="420472"/>
                  <a:pt x="279432" y="417275"/>
                  <a:pt x="283241" y="416627"/>
                </a:cubicBezTo>
                <a:close/>
                <a:moveTo>
                  <a:pt x="229892" y="411515"/>
                </a:moveTo>
                <a:lnTo>
                  <a:pt x="230296" y="423669"/>
                </a:lnTo>
                <a:cubicBezTo>
                  <a:pt x="232600" y="421596"/>
                  <a:pt x="237899" y="418543"/>
                  <a:pt x="239743" y="424015"/>
                </a:cubicBezTo>
                <a:cubicBezTo>
                  <a:pt x="240722" y="426837"/>
                  <a:pt x="239915" y="433865"/>
                  <a:pt x="240376" y="435766"/>
                </a:cubicBezTo>
                <a:cubicBezTo>
                  <a:pt x="240837" y="437724"/>
                  <a:pt x="240779" y="436860"/>
                  <a:pt x="241010" y="437264"/>
                </a:cubicBezTo>
                <a:lnTo>
                  <a:pt x="242623" y="438704"/>
                </a:lnTo>
                <a:lnTo>
                  <a:pt x="234155" y="438704"/>
                </a:lnTo>
                <a:cubicBezTo>
                  <a:pt x="235134" y="437436"/>
                  <a:pt x="237784" y="439049"/>
                  <a:pt x="236862" y="427356"/>
                </a:cubicBezTo>
                <a:cubicBezTo>
                  <a:pt x="236344" y="421135"/>
                  <a:pt x="232657" y="423496"/>
                  <a:pt x="230238" y="425397"/>
                </a:cubicBezTo>
                <a:cubicBezTo>
                  <a:pt x="230008" y="433001"/>
                  <a:pt x="229144" y="435939"/>
                  <a:pt x="232427" y="438416"/>
                </a:cubicBezTo>
                <a:cubicBezTo>
                  <a:pt x="232542" y="438473"/>
                  <a:pt x="232773" y="438588"/>
                  <a:pt x="232888" y="438704"/>
                </a:cubicBezTo>
                <a:lnTo>
                  <a:pt x="224305" y="438704"/>
                </a:lnTo>
                <a:cubicBezTo>
                  <a:pt x="224420" y="438588"/>
                  <a:pt x="224708" y="438243"/>
                  <a:pt x="224766" y="438358"/>
                </a:cubicBezTo>
                <a:cubicBezTo>
                  <a:pt x="224823" y="438416"/>
                  <a:pt x="225918" y="437897"/>
                  <a:pt x="226552" y="436284"/>
                </a:cubicBezTo>
                <a:cubicBezTo>
                  <a:pt x="226609" y="436054"/>
                  <a:pt x="228107" y="417045"/>
                  <a:pt x="225630" y="414453"/>
                </a:cubicBezTo>
                <a:cubicBezTo>
                  <a:pt x="225515" y="414338"/>
                  <a:pt x="225342" y="414222"/>
                  <a:pt x="225227" y="414107"/>
                </a:cubicBezTo>
                <a:lnTo>
                  <a:pt x="224305" y="413473"/>
                </a:lnTo>
                <a:close/>
                <a:moveTo>
                  <a:pt x="189167" y="411285"/>
                </a:moveTo>
                <a:lnTo>
                  <a:pt x="187612" y="416239"/>
                </a:lnTo>
                <a:lnTo>
                  <a:pt x="190953" y="418197"/>
                </a:lnTo>
                <a:cubicBezTo>
                  <a:pt x="189801" y="419292"/>
                  <a:pt x="190838" y="419234"/>
                  <a:pt x="186863" y="418313"/>
                </a:cubicBezTo>
                <a:cubicBezTo>
                  <a:pt x="185941" y="421366"/>
                  <a:pt x="182831" y="428163"/>
                  <a:pt x="183177" y="431158"/>
                </a:cubicBezTo>
                <a:lnTo>
                  <a:pt x="186690" y="431331"/>
                </a:lnTo>
                <a:cubicBezTo>
                  <a:pt x="185538" y="433808"/>
                  <a:pt x="183465" y="434211"/>
                  <a:pt x="180700" y="433001"/>
                </a:cubicBezTo>
                <a:cubicBezTo>
                  <a:pt x="177647" y="429488"/>
                  <a:pt x="182024" y="421942"/>
                  <a:pt x="183522" y="417679"/>
                </a:cubicBezTo>
                <a:lnTo>
                  <a:pt x="181448" y="415548"/>
                </a:lnTo>
                <a:cubicBezTo>
                  <a:pt x="186518" y="413877"/>
                  <a:pt x="185884" y="412783"/>
                  <a:pt x="189167" y="411285"/>
                </a:cubicBezTo>
                <a:close/>
                <a:moveTo>
                  <a:pt x="265722" y="410939"/>
                </a:moveTo>
                <a:cubicBezTo>
                  <a:pt x="266701" y="410766"/>
                  <a:pt x="268833" y="410536"/>
                  <a:pt x="268833" y="411688"/>
                </a:cubicBezTo>
                <a:cubicBezTo>
                  <a:pt x="268833" y="411688"/>
                  <a:pt x="270042" y="415202"/>
                  <a:pt x="265895" y="413934"/>
                </a:cubicBezTo>
                <a:close/>
                <a:moveTo>
                  <a:pt x="164111" y="406043"/>
                </a:moveTo>
                <a:lnTo>
                  <a:pt x="171369" y="409326"/>
                </a:lnTo>
                <a:lnTo>
                  <a:pt x="168661" y="410306"/>
                </a:lnTo>
                <a:lnTo>
                  <a:pt x="168604" y="421365"/>
                </a:lnTo>
                <a:lnTo>
                  <a:pt x="173615" y="416930"/>
                </a:lnTo>
                <a:cubicBezTo>
                  <a:pt x="178223" y="412783"/>
                  <a:pt x="175286" y="413647"/>
                  <a:pt x="176322" y="411630"/>
                </a:cubicBezTo>
                <a:cubicBezTo>
                  <a:pt x="178396" y="412725"/>
                  <a:pt x="179087" y="412610"/>
                  <a:pt x="180643" y="414165"/>
                </a:cubicBezTo>
                <a:cubicBezTo>
                  <a:pt x="176207" y="416469"/>
                  <a:pt x="172290" y="420847"/>
                  <a:pt x="169180" y="423670"/>
                </a:cubicBezTo>
                <a:cubicBezTo>
                  <a:pt x="163247" y="429027"/>
                  <a:pt x="161864" y="432828"/>
                  <a:pt x="155355" y="430351"/>
                </a:cubicBezTo>
                <a:cubicBezTo>
                  <a:pt x="153742" y="421826"/>
                  <a:pt x="162037" y="433059"/>
                  <a:pt x="165032" y="425052"/>
                </a:cubicBezTo>
                <a:cubicBezTo>
                  <a:pt x="166300" y="421711"/>
                  <a:pt x="165032" y="408520"/>
                  <a:pt x="164111" y="406043"/>
                </a:cubicBezTo>
                <a:close/>
                <a:moveTo>
                  <a:pt x="147334" y="394500"/>
                </a:moveTo>
                <a:cubicBezTo>
                  <a:pt x="144669" y="393960"/>
                  <a:pt x="140867" y="395818"/>
                  <a:pt x="138592" y="400801"/>
                </a:cubicBezTo>
                <a:cubicBezTo>
                  <a:pt x="134099" y="410535"/>
                  <a:pt x="145389" y="410535"/>
                  <a:pt x="149249" y="402586"/>
                </a:cubicBezTo>
                <a:cubicBezTo>
                  <a:pt x="151524" y="397978"/>
                  <a:pt x="149998" y="395040"/>
                  <a:pt x="147334" y="394500"/>
                </a:cubicBezTo>
                <a:close/>
                <a:moveTo>
                  <a:pt x="161173" y="394177"/>
                </a:moveTo>
                <a:lnTo>
                  <a:pt x="165320" y="395156"/>
                </a:lnTo>
                <a:cubicBezTo>
                  <a:pt x="166876" y="395847"/>
                  <a:pt x="166069" y="395502"/>
                  <a:pt x="166876" y="396020"/>
                </a:cubicBezTo>
                <a:lnTo>
                  <a:pt x="155355" y="413359"/>
                </a:lnTo>
                <a:cubicBezTo>
                  <a:pt x="152993" y="416700"/>
                  <a:pt x="153396" y="415893"/>
                  <a:pt x="154491" y="419407"/>
                </a:cubicBezTo>
                <a:cubicBezTo>
                  <a:pt x="152705" y="418601"/>
                  <a:pt x="149364" y="416354"/>
                  <a:pt x="147809" y="414799"/>
                </a:cubicBezTo>
                <a:cubicBezTo>
                  <a:pt x="147924" y="414741"/>
                  <a:pt x="148097" y="414626"/>
                  <a:pt x="148155" y="414741"/>
                </a:cubicBezTo>
                <a:cubicBezTo>
                  <a:pt x="148155" y="414741"/>
                  <a:pt x="150056" y="415375"/>
                  <a:pt x="152417" y="411803"/>
                </a:cubicBezTo>
                <a:lnTo>
                  <a:pt x="162037" y="397115"/>
                </a:lnTo>
                <a:close/>
                <a:moveTo>
                  <a:pt x="146592" y="392988"/>
                </a:moveTo>
                <a:cubicBezTo>
                  <a:pt x="150761" y="393945"/>
                  <a:pt x="153943" y="397690"/>
                  <a:pt x="151899" y="403681"/>
                </a:cubicBezTo>
                <a:cubicBezTo>
                  <a:pt x="148327" y="414222"/>
                  <a:pt x="131046" y="410881"/>
                  <a:pt x="135367" y="399015"/>
                </a:cubicBezTo>
                <a:cubicBezTo>
                  <a:pt x="137267" y="393859"/>
                  <a:pt x="142423" y="392030"/>
                  <a:pt x="146592" y="392988"/>
                </a:cubicBezTo>
                <a:close/>
                <a:moveTo>
                  <a:pt x="330525" y="388186"/>
                </a:moveTo>
                <a:cubicBezTo>
                  <a:pt x="327702" y="393889"/>
                  <a:pt x="328336" y="391585"/>
                  <a:pt x="334903" y="403508"/>
                </a:cubicBezTo>
                <a:cubicBezTo>
                  <a:pt x="338705" y="410363"/>
                  <a:pt x="336919" y="415202"/>
                  <a:pt x="331216" y="418312"/>
                </a:cubicBezTo>
                <a:cubicBezTo>
                  <a:pt x="321366" y="423669"/>
                  <a:pt x="318716" y="414856"/>
                  <a:pt x="313359" y="405525"/>
                </a:cubicBezTo>
                <a:cubicBezTo>
                  <a:pt x="310249" y="400167"/>
                  <a:pt x="309327" y="402817"/>
                  <a:pt x="307311" y="401608"/>
                </a:cubicBezTo>
                <a:cubicBezTo>
                  <a:pt x="310422" y="400398"/>
                  <a:pt x="313993" y="397114"/>
                  <a:pt x="316988" y="396884"/>
                </a:cubicBezTo>
                <a:cubicBezTo>
                  <a:pt x="313475" y="400859"/>
                  <a:pt x="314396" y="399476"/>
                  <a:pt x="320156" y="409845"/>
                </a:cubicBezTo>
                <a:cubicBezTo>
                  <a:pt x="322288" y="413762"/>
                  <a:pt x="325226" y="420444"/>
                  <a:pt x="331907" y="415663"/>
                </a:cubicBezTo>
                <a:cubicBezTo>
                  <a:pt x="338762" y="410824"/>
                  <a:pt x="332253" y="403048"/>
                  <a:pt x="328451" y="395962"/>
                </a:cubicBezTo>
                <a:cubicBezTo>
                  <a:pt x="327818" y="394695"/>
                  <a:pt x="327299" y="393716"/>
                  <a:pt x="326378" y="393255"/>
                </a:cubicBezTo>
                <a:cubicBezTo>
                  <a:pt x="324650" y="392333"/>
                  <a:pt x="324189" y="393428"/>
                  <a:pt x="322806" y="392506"/>
                </a:cubicBezTo>
                <a:close/>
                <a:moveTo>
                  <a:pt x="344891" y="386328"/>
                </a:moveTo>
                <a:cubicBezTo>
                  <a:pt x="346611" y="385824"/>
                  <a:pt x="348584" y="386804"/>
                  <a:pt x="350341" y="389454"/>
                </a:cubicBezTo>
                <a:cubicBezTo>
                  <a:pt x="355929" y="397806"/>
                  <a:pt x="351954" y="396135"/>
                  <a:pt x="358348" y="398785"/>
                </a:cubicBezTo>
                <a:cubicBezTo>
                  <a:pt x="356793" y="400340"/>
                  <a:pt x="353279" y="402587"/>
                  <a:pt x="351032" y="402760"/>
                </a:cubicBezTo>
                <a:cubicBezTo>
                  <a:pt x="354028" y="400283"/>
                  <a:pt x="351436" y="397979"/>
                  <a:pt x="349765" y="394868"/>
                </a:cubicBezTo>
                <a:cubicBezTo>
                  <a:pt x="348498" y="392564"/>
                  <a:pt x="347115" y="388013"/>
                  <a:pt x="343544" y="390030"/>
                </a:cubicBezTo>
                <a:cubicBezTo>
                  <a:pt x="339339" y="392334"/>
                  <a:pt x="344984" y="402241"/>
                  <a:pt x="348037" y="403566"/>
                </a:cubicBezTo>
                <a:cubicBezTo>
                  <a:pt x="348210" y="403624"/>
                  <a:pt x="348440" y="403681"/>
                  <a:pt x="348555" y="403739"/>
                </a:cubicBezTo>
                <a:cubicBezTo>
                  <a:pt x="349304" y="404027"/>
                  <a:pt x="349708" y="404200"/>
                  <a:pt x="349996" y="404257"/>
                </a:cubicBezTo>
                <a:lnTo>
                  <a:pt x="342680" y="408232"/>
                </a:lnTo>
                <a:cubicBezTo>
                  <a:pt x="344984" y="404833"/>
                  <a:pt x="343198" y="403912"/>
                  <a:pt x="341125" y="400110"/>
                </a:cubicBezTo>
                <a:cubicBezTo>
                  <a:pt x="340491" y="398958"/>
                  <a:pt x="340030" y="397748"/>
                  <a:pt x="339166" y="396481"/>
                </a:cubicBezTo>
                <a:cubicBezTo>
                  <a:pt x="337611" y="394235"/>
                  <a:pt x="336747" y="394811"/>
                  <a:pt x="335422" y="393947"/>
                </a:cubicBezTo>
                <a:cubicBezTo>
                  <a:pt x="336459" y="392622"/>
                  <a:pt x="337381" y="391412"/>
                  <a:pt x="338417" y="390030"/>
                </a:cubicBezTo>
                <a:lnTo>
                  <a:pt x="340952" y="392103"/>
                </a:lnTo>
                <a:cubicBezTo>
                  <a:pt x="341701" y="388820"/>
                  <a:pt x="343170" y="386832"/>
                  <a:pt x="344891" y="386328"/>
                </a:cubicBezTo>
                <a:close/>
                <a:moveTo>
                  <a:pt x="357023" y="377875"/>
                </a:moveTo>
                <a:cubicBezTo>
                  <a:pt x="360364" y="380986"/>
                  <a:pt x="362899" y="388474"/>
                  <a:pt x="366873" y="390432"/>
                </a:cubicBezTo>
                <a:cubicBezTo>
                  <a:pt x="367046" y="390548"/>
                  <a:pt x="367219" y="390605"/>
                  <a:pt x="367392" y="390663"/>
                </a:cubicBezTo>
                <a:cubicBezTo>
                  <a:pt x="367565" y="390778"/>
                  <a:pt x="367737" y="390836"/>
                  <a:pt x="367910" y="390893"/>
                </a:cubicBezTo>
                <a:cubicBezTo>
                  <a:pt x="368083" y="391008"/>
                  <a:pt x="368371" y="391066"/>
                  <a:pt x="368544" y="391066"/>
                </a:cubicBezTo>
                <a:cubicBezTo>
                  <a:pt x="368659" y="391124"/>
                  <a:pt x="368889" y="391181"/>
                  <a:pt x="369062" y="391297"/>
                </a:cubicBezTo>
                <a:cubicBezTo>
                  <a:pt x="366931" y="392333"/>
                  <a:pt x="364800" y="394810"/>
                  <a:pt x="362092" y="395271"/>
                </a:cubicBezTo>
                <a:cubicBezTo>
                  <a:pt x="363936" y="392449"/>
                  <a:pt x="363014" y="391988"/>
                  <a:pt x="360998" y="389165"/>
                </a:cubicBezTo>
                <a:cubicBezTo>
                  <a:pt x="359212" y="386688"/>
                  <a:pt x="358406" y="385191"/>
                  <a:pt x="356793" y="382886"/>
                </a:cubicBezTo>
                <a:cubicBezTo>
                  <a:pt x="353221" y="382080"/>
                  <a:pt x="354546" y="383923"/>
                  <a:pt x="353567" y="382714"/>
                </a:cubicBezTo>
                <a:cubicBezTo>
                  <a:pt x="354719" y="380237"/>
                  <a:pt x="355237" y="379200"/>
                  <a:pt x="357023" y="377875"/>
                </a:cubicBezTo>
                <a:close/>
                <a:moveTo>
                  <a:pt x="138074" y="373036"/>
                </a:moveTo>
                <a:cubicBezTo>
                  <a:pt x="135713" y="374189"/>
                  <a:pt x="130067" y="380871"/>
                  <a:pt x="129146" y="382771"/>
                </a:cubicBezTo>
                <a:cubicBezTo>
                  <a:pt x="131623" y="386285"/>
                  <a:pt x="137383" y="390490"/>
                  <a:pt x="141991" y="385997"/>
                </a:cubicBezTo>
                <a:cubicBezTo>
                  <a:pt x="147636" y="380525"/>
                  <a:pt x="141588" y="374649"/>
                  <a:pt x="138074" y="373036"/>
                </a:cubicBezTo>
                <a:close/>
                <a:moveTo>
                  <a:pt x="350456" y="371423"/>
                </a:moveTo>
                <a:cubicBezTo>
                  <a:pt x="354085" y="369810"/>
                  <a:pt x="355237" y="374591"/>
                  <a:pt x="351090" y="374706"/>
                </a:cubicBezTo>
                <a:cubicBezTo>
                  <a:pt x="349650" y="373209"/>
                  <a:pt x="349189" y="373670"/>
                  <a:pt x="350456" y="371423"/>
                </a:cubicBezTo>
                <a:close/>
                <a:moveTo>
                  <a:pt x="133120" y="367449"/>
                </a:moveTo>
                <a:cubicBezTo>
                  <a:pt x="134388" y="367852"/>
                  <a:pt x="148443" y="376550"/>
                  <a:pt x="146888" y="384615"/>
                </a:cubicBezTo>
                <a:cubicBezTo>
                  <a:pt x="146139" y="388359"/>
                  <a:pt x="142164" y="391239"/>
                  <a:pt x="137556" y="390375"/>
                </a:cubicBezTo>
                <a:cubicBezTo>
                  <a:pt x="132948" y="389511"/>
                  <a:pt x="131508" y="385940"/>
                  <a:pt x="127303" y="383923"/>
                </a:cubicBezTo>
                <a:cubicBezTo>
                  <a:pt x="123040" y="391527"/>
                  <a:pt x="118144" y="390721"/>
                  <a:pt x="121715" y="395790"/>
                </a:cubicBezTo>
                <a:cubicBezTo>
                  <a:pt x="119699" y="395847"/>
                  <a:pt x="114515" y="392045"/>
                  <a:pt x="114630" y="389396"/>
                </a:cubicBezTo>
                <a:cubicBezTo>
                  <a:pt x="116012" y="390375"/>
                  <a:pt x="115782" y="390317"/>
                  <a:pt x="118028" y="390548"/>
                </a:cubicBezTo>
                <a:cubicBezTo>
                  <a:pt x="123558" y="380986"/>
                  <a:pt x="137556" y="372633"/>
                  <a:pt x="133120" y="367449"/>
                </a:cubicBezTo>
                <a:close/>
                <a:moveTo>
                  <a:pt x="379370" y="362259"/>
                </a:moveTo>
                <a:lnTo>
                  <a:pt x="379514" y="363296"/>
                </a:lnTo>
                <a:lnTo>
                  <a:pt x="379257" y="363532"/>
                </a:lnTo>
                <a:close/>
                <a:moveTo>
                  <a:pt x="375686" y="361343"/>
                </a:moveTo>
                <a:cubicBezTo>
                  <a:pt x="375110" y="368083"/>
                  <a:pt x="379085" y="373958"/>
                  <a:pt x="380237" y="381043"/>
                </a:cubicBezTo>
                <a:cubicBezTo>
                  <a:pt x="373267" y="379258"/>
                  <a:pt x="369523" y="373958"/>
                  <a:pt x="361516" y="373440"/>
                </a:cubicBezTo>
                <a:cubicBezTo>
                  <a:pt x="362438" y="372518"/>
                  <a:pt x="362783" y="371884"/>
                  <a:pt x="363935" y="370905"/>
                </a:cubicBezTo>
                <a:cubicBezTo>
                  <a:pt x="365145" y="369868"/>
                  <a:pt x="366182" y="369292"/>
                  <a:pt x="367449" y="368313"/>
                </a:cubicBezTo>
                <a:cubicBezTo>
                  <a:pt x="367795" y="368947"/>
                  <a:pt x="365318" y="372000"/>
                  <a:pt x="377126" y="375974"/>
                </a:cubicBezTo>
                <a:lnTo>
                  <a:pt x="373958" y="365318"/>
                </a:lnTo>
                <a:lnTo>
                  <a:pt x="371193" y="365087"/>
                </a:lnTo>
                <a:cubicBezTo>
                  <a:pt x="373325" y="363359"/>
                  <a:pt x="373094" y="362553"/>
                  <a:pt x="375686" y="361343"/>
                </a:cubicBezTo>
                <a:close/>
                <a:moveTo>
                  <a:pt x="388762" y="356332"/>
                </a:moveTo>
                <a:lnTo>
                  <a:pt x="380755" y="365030"/>
                </a:lnTo>
                <a:cubicBezTo>
                  <a:pt x="386227" y="369120"/>
                  <a:pt x="393427" y="368947"/>
                  <a:pt x="391238" y="359788"/>
                </a:cubicBezTo>
                <a:cubicBezTo>
                  <a:pt x="398266" y="362783"/>
                  <a:pt x="390259" y="378509"/>
                  <a:pt x="380236" y="368486"/>
                </a:cubicBezTo>
                <a:lnTo>
                  <a:pt x="379514" y="363296"/>
                </a:lnTo>
                <a:lnTo>
                  <a:pt x="385536" y="357772"/>
                </a:lnTo>
                <a:cubicBezTo>
                  <a:pt x="382858" y="356389"/>
                  <a:pt x="380899" y="356303"/>
                  <a:pt x="379805" y="357325"/>
                </a:cubicBezTo>
                <a:lnTo>
                  <a:pt x="379370" y="362259"/>
                </a:lnTo>
                <a:lnTo>
                  <a:pt x="378624" y="356900"/>
                </a:lnTo>
                <a:cubicBezTo>
                  <a:pt x="380640" y="353869"/>
                  <a:pt x="384615" y="352674"/>
                  <a:pt x="388762" y="356332"/>
                </a:cubicBezTo>
                <a:close/>
                <a:moveTo>
                  <a:pt x="97521" y="350917"/>
                </a:moveTo>
                <a:lnTo>
                  <a:pt x="101611" y="353740"/>
                </a:lnTo>
                <a:lnTo>
                  <a:pt x="100920" y="356274"/>
                </a:lnTo>
                <a:cubicBezTo>
                  <a:pt x="100920" y="356332"/>
                  <a:pt x="100804" y="356447"/>
                  <a:pt x="100804" y="356562"/>
                </a:cubicBezTo>
                <a:cubicBezTo>
                  <a:pt x="103109" y="357599"/>
                  <a:pt x="105125" y="357714"/>
                  <a:pt x="105989" y="360018"/>
                </a:cubicBezTo>
                <a:cubicBezTo>
                  <a:pt x="107083" y="363302"/>
                  <a:pt x="105125" y="365203"/>
                  <a:pt x="103569" y="366355"/>
                </a:cubicBezTo>
                <a:lnTo>
                  <a:pt x="96311" y="371712"/>
                </a:lnTo>
                <a:cubicBezTo>
                  <a:pt x="95217" y="373094"/>
                  <a:pt x="96139" y="371827"/>
                  <a:pt x="95505" y="373152"/>
                </a:cubicBezTo>
                <a:lnTo>
                  <a:pt x="94871" y="374822"/>
                </a:lnTo>
                <a:cubicBezTo>
                  <a:pt x="94814" y="374995"/>
                  <a:pt x="94756" y="375225"/>
                  <a:pt x="94641" y="375398"/>
                </a:cubicBezTo>
                <a:lnTo>
                  <a:pt x="90378" y="368486"/>
                </a:lnTo>
                <a:cubicBezTo>
                  <a:pt x="93489" y="368832"/>
                  <a:pt x="89687" y="368832"/>
                  <a:pt x="92279" y="368947"/>
                </a:cubicBezTo>
                <a:cubicBezTo>
                  <a:pt x="95159" y="369062"/>
                  <a:pt x="93489" y="369292"/>
                  <a:pt x="98673" y="365721"/>
                </a:cubicBezTo>
                <a:cubicBezTo>
                  <a:pt x="100574" y="364454"/>
                  <a:pt x="104952" y="361977"/>
                  <a:pt x="101957" y="358981"/>
                </a:cubicBezTo>
                <a:cubicBezTo>
                  <a:pt x="98270" y="355295"/>
                  <a:pt x="90148" y="363532"/>
                  <a:pt x="90148" y="363532"/>
                </a:cubicBezTo>
                <a:cubicBezTo>
                  <a:pt x="88017" y="366412"/>
                  <a:pt x="90148" y="364742"/>
                  <a:pt x="89514" y="367161"/>
                </a:cubicBezTo>
                <a:cubicBezTo>
                  <a:pt x="87613" y="364972"/>
                  <a:pt x="86173" y="362553"/>
                  <a:pt x="84618" y="360076"/>
                </a:cubicBezTo>
                <a:cubicBezTo>
                  <a:pt x="89111" y="361113"/>
                  <a:pt x="89284" y="359845"/>
                  <a:pt x="92970" y="357253"/>
                </a:cubicBezTo>
                <a:cubicBezTo>
                  <a:pt x="93834" y="356620"/>
                  <a:pt x="95966" y="355180"/>
                  <a:pt x="96542" y="354488"/>
                </a:cubicBezTo>
                <a:cubicBezTo>
                  <a:pt x="99537" y="350687"/>
                  <a:pt x="94814" y="353164"/>
                  <a:pt x="97521" y="350917"/>
                </a:cubicBezTo>
                <a:close/>
                <a:moveTo>
                  <a:pt x="82610" y="344473"/>
                </a:moveTo>
                <a:cubicBezTo>
                  <a:pt x="80860" y="344307"/>
                  <a:pt x="79319" y="345214"/>
                  <a:pt x="78628" y="347922"/>
                </a:cubicBezTo>
                <a:cubicBezTo>
                  <a:pt x="80011" y="350514"/>
                  <a:pt x="80183" y="350283"/>
                  <a:pt x="82891" y="351147"/>
                </a:cubicBezTo>
                <a:lnTo>
                  <a:pt x="87845" y="347461"/>
                </a:lnTo>
                <a:cubicBezTo>
                  <a:pt x="86318" y="345877"/>
                  <a:pt x="84360" y="344638"/>
                  <a:pt x="82610" y="344473"/>
                </a:cubicBezTo>
                <a:close/>
                <a:moveTo>
                  <a:pt x="391527" y="340663"/>
                </a:moveTo>
                <a:cubicBezTo>
                  <a:pt x="392219" y="339597"/>
                  <a:pt x="393428" y="339395"/>
                  <a:pt x="395214" y="340893"/>
                </a:cubicBezTo>
                <a:cubicBezTo>
                  <a:pt x="394638" y="345041"/>
                  <a:pt x="395098" y="341988"/>
                  <a:pt x="392161" y="344465"/>
                </a:cubicBezTo>
                <a:cubicBezTo>
                  <a:pt x="392391" y="348094"/>
                  <a:pt x="394465" y="349304"/>
                  <a:pt x="396539" y="350916"/>
                </a:cubicBezTo>
                <a:cubicBezTo>
                  <a:pt x="399476" y="353221"/>
                  <a:pt x="399880" y="354776"/>
                  <a:pt x="403739" y="352817"/>
                </a:cubicBezTo>
                <a:cubicBezTo>
                  <a:pt x="402529" y="356389"/>
                  <a:pt x="400571" y="356734"/>
                  <a:pt x="399015" y="359960"/>
                </a:cubicBezTo>
                <a:lnTo>
                  <a:pt x="398439" y="358117"/>
                </a:lnTo>
                <a:cubicBezTo>
                  <a:pt x="397633" y="355352"/>
                  <a:pt x="393486" y="352011"/>
                  <a:pt x="390951" y="350168"/>
                </a:cubicBezTo>
                <a:cubicBezTo>
                  <a:pt x="388705" y="348555"/>
                  <a:pt x="388762" y="349188"/>
                  <a:pt x="386458" y="350168"/>
                </a:cubicBezTo>
                <a:lnTo>
                  <a:pt x="388013" y="344695"/>
                </a:lnTo>
                <a:lnTo>
                  <a:pt x="390951" y="345617"/>
                </a:lnTo>
                <a:cubicBezTo>
                  <a:pt x="390663" y="343658"/>
                  <a:pt x="390836" y="341728"/>
                  <a:pt x="391527" y="340663"/>
                </a:cubicBezTo>
                <a:close/>
                <a:moveTo>
                  <a:pt x="90580" y="338726"/>
                </a:moveTo>
                <a:cubicBezTo>
                  <a:pt x="92827" y="339684"/>
                  <a:pt x="95131" y="342161"/>
                  <a:pt x="95391" y="345214"/>
                </a:cubicBezTo>
                <a:cubicBezTo>
                  <a:pt x="95679" y="348728"/>
                  <a:pt x="93605" y="349304"/>
                  <a:pt x="91416" y="350744"/>
                </a:cubicBezTo>
                <a:cubicBezTo>
                  <a:pt x="89400" y="352127"/>
                  <a:pt x="87441" y="353740"/>
                  <a:pt x="85310" y="355122"/>
                </a:cubicBezTo>
                <a:cubicBezTo>
                  <a:pt x="85656" y="357541"/>
                  <a:pt x="84849" y="355410"/>
                  <a:pt x="87096" y="357599"/>
                </a:cubicBezTo>
                <a:cubicBezTo>
                  <a:pt x="79838" y="358233"/>
                  <a:pt x="82603" y="355007"/>
                  <a:pt x="81739" y="352933"/>
                </a:cubicBezTo>
                <a:cubicBezTo>
                  <a:pt x="80702" y="350571"/>
                  <a:pt x="76612" y="352242"/>
                  <a:pt x="76842" y="347173"/>
                </a:cubicBezTo>
                <a:cubicBezTo>
                  <a:pt x="77015" y="344062"/>
                  <a:pt x="79780" y="342334"/>
                  <a:pt x="83294" y="343256"/>
                </a:cubicBezTo>
                <a:cubicBezTo>
                  <a:pt x="86232" y="344062"/>
                  <a:pt x="87729" y="346251"/>
                  <a:pt x="90667" y="347000"/>
                </a:cubicBezTo>
                <a:cubicBezTo>
                  <a:pt x="91762" y="345963"/>
                  <a:pt x="94584" y="344005"/>
                  <a:pt x="92050" y="341643"/>
                </a:cubicBezTo>
                <a:cubicBezTo>
                  <a:pt x="89169" y="338936"/>
                  <a:pt x="89803" y="343602"/>
                  <a:pt x="86116" y="341355"/>
                </a:cubicBezTo>
                <a:cubicBezTo>
                  <a:pt x="86145" y="338331"/>
                  <a:pt x="88334" y="337769"/>
                  <a:pt x="90580" y="338726"/>
                </a:cubicBezTo>
                <a:close/>
                <a:moveTo>
                  <a:pt x="412782" y="333405"/>
                </a:moveTo>
                <a:cubicBezTo>
                  <a:pt x="419579" y="338532"/>
                  <a:pt x="413243" y="342622"/>
                  <a:pt x="410017" y="346020"/>
                </a:cubicBezTo>
                <a:cubicBezTo>
                  <a:pt x="407137" y="344408"/>
                  <a:pt x="406331" y="343601"/>
                  <a:pt x="405928" y="341815"/>
                </a:cubicBezTo>
                <a:cubicBezTo>
                  <a:pt x="412725" y="344292"/>
                  <a:pt x="415605" y="339857"/>
                  <a:pt x="412667" y="337438"/>
                </a:cubicBezTo>
                <a:cubicBezTo>
                  <a:pt x="409211" y="335191"/>
                  <a:pt x="406907" y="339742"/>
                  <a:pt x="400743" y="338762"/>
                </a:cubicBezTo>
                <a:lnTo>
                  <a:pt x="401254" y="335040"/>
                </a:lnTo>
                <a:lnTo>
                  <a:pt x="406230" y="334463"/>
                </a:lnTo>
                <a:cubicBezTo>
                  <a:pt x="407814" y="333650"/>
                  <a:pt x="409528" y="332771"/>
                  <a:pt x="412782" y="333405"/>
                </a:cubicBezTo>
                <a:close/>
                <a:moveTo>
                  <a:pt x="401770" y="331290"/>
                </a:moveTo>
                <a:lnTo>
                  <a:pt x="401254" y="335040"/>
                </a:lnTo>
                <a:lnTo>
                  <a:pt x="400455" y="335133"/>
                </a:lnTo>
                <a:close/>
                <a:moveTo>
                  <a:pt x="89284" y="327753"/>
                </a:moveTo>
                <a:cubicBezTo>
                  <a:pt x="90076" y="327890"/>
                  <a:pt x="90868" y="328826"/>
                  <a:pt x="91012" y="329373"/>
                </a:cubicBezTo>
                <a:cubicBezTo>
                  <a:pt x="91243" y="330352"/>
                  <a:pt x="91070" y="330640"/>
                  <a:pt x="90955" y="331562"/>
                </a:cubicBezTo>
                <a:cubicBezTo>
                  <a:pt x="87902" y="332368"/>
                  <a:pt x="86519" y="332887"/>
                  <a:pt x="83812" y="331274"/>
                </a:cubicBezTo>
                <a:lnTo>
                  <a:pt x="87556" y="330928"/>
                </a:lnTo>
                <a:cubicBezTo>
                  <a:pt x="87700" y="328278"/>
                  <a:pt x="88492" y="327616"/>
                  <a:pt x="89284" y="327753"/>
                </a:cubicBezTo>
                <a:close/>
                <a:moveTo>
                  <a:pt x="403969" y="326781"/>
                </a:moveTo>
                <a:cubicBezTo>
                  <a:pt x="405697" y="330064"/>
                  <a:pt x="406216" y="327933"/>
                  <a:pt x="407252" y="331044"/>
                </a:cubicBezTo>
                <a:cubicBezTo>
                  <a:pt x="405323" y="330439"/>
                  <a:pt x="403335" y="330165"/>
                  <a:pt x="401975" y="330691"/>
                </a:cubicBezTo>
                <a:lnTo>
                  <a:pt x="401770" y="331290"/>
                </a:lnTo>
                <a:lnTo>
                  <a:pt x="402183" y="328279"/>
                </a:lnTo>
                <a:cubicBezTo>
                  <a:pt x="402356" y="328163"/>
                  <a:pt x="402817" y="327645"/>
                  <a:pt x="402990" y="327530"/>
                </a:cubicBezTo>
                <a:close/>
                <a:moveTo>
                  <a:pt x="409845" y="314512"/>
                </a:moveTo>
                <a:cubicBezTo>
                  <a:pt x="418197" y="318256"/>
                  <a:pt x="419292" y="324593"/>
                  <a:pt x="425801" y="322404"/>
                </a:cubicBezTo>
                <a:cubicBezTo>
                  <a:pt x="424649" y="325226"/>
                  <a:pt x="423094" y="326493"/>
                  <a:pt x="421827" y="329258"/>
                </a:cubicBezTo>
                <a:lnTo>
                  <a:pt x="420905" y="327242"/>
                </a:lnTo>
                <a:cubicBezTo>
                  <a:pt x="419695" y="324938"/>
                  <a:pt x="412092" y="319523"/>
                  <a:pt x="410709" y="319639"/>
                </a:cubicBezTo>
                <a:lnTo>
                  <a:pt x="409787" y="319927"/>
                </a:lnTo>
                <a:cubicBezTo>
                  <a:pt x="409672" y="319984"/>
                  <a:pt x="409442" y="320157"/>
                  <a:pt x="409327" y="320215"/>
                </a:cubicBezTo>
                <a:lnTo>
                  <a:pt x="408405" y="320964"/>
                </a:lnTo>
                <a:close/>
                <a:moveTo>
                  <a:pt x="73213" y="311747"/>
                </a:moveTo>
                <a:lnTo>
                  <a:pt x="77246" y="315722"/>
                </a:lnTo>
                <a:cubicBezTo>
                  <a:pt x="75345" y="317738"/>
                  <a:pt x="71773" y="318775"/>
                  <a:pt x="69124" y="320157"/>
                </a:cubicBezTo>
                <a:cubicBezTo>
                  <a:pt x="67856" y="320791"/>
                  <a:pt x="65955" y="321540"/>
                  <a:pt x="64861" y="322173"/>
                </a:cubicBezTo>
                <a:cubicBezTo>
                  <a:pt x="61808" y="323959"/>
                  <a:pt x="63709" y="323383"/>
                  <a:pt x="62730" y="325687"/>
                </a:cubicBezTo>
                <a:cubicBezTo>
                  <a:pt x="61232" y="323959"/>
                  <a:pt x="59792" y="320848"/>
                  <a:pt x="59331" y="318141"/>
                </a:cubicBezTo>
                <a:cubicBezTo>
                  <a:pt x="62269" y="320503"/>
                  <a:pt x="61981" y="319754"/>
                  <a:pt x="67511" y="317104"/>
                </a:cubicBezTo>
                <a:cubicBezTo>
                  <a:pt x="68547" y="316586"/>
                  <a:pt x="70967" y="315664"/>
                  <a:pt x="71773" y="315030"/>
                </a:cubicBezTo>
                <a:cubicBezTo>
                  <a:pt x="75287" y="312208"/>
                  <a:pt x="70679" y="312093"/>
                  <a:pt x="73213" y="311747"/>
                </a:cubicBezTo>
                <a:close/>
                <a:moveTo>
                  <a:pt x="84330" y="310306"/>
                </a:moveTo>
                <a:lnTo>
                  <a:pt x="84791" y="313359"/>
                </a:lnTo>
                <a:lnTo>
                  <a:pt x="81277" y="313475"/>
                </a:lnTo>
                <a:cubicBezTo>
                  <a:pt x="80932" y="310882"/>
                  <a:pt x="80989" y="308693"/>
                  <a:pt x="84330" y="310306"/>
                </a:cubicBezTo>
                <a:close/>
                <a:moveTo>
                  <a:pt x="413186" y="300111"/>
                </a:moveTo>
                <a:cubicBezTo>
                  <a:pt x="415087" y="300802"/>
                  <a:pt x="415836" y="301724"/>
                  <a:pt x="417737" y="302761"/>
                </a:cubicBezTo>
                <a:lnTo>
                  <a:pt x="418485" y="302012"/>
                </a:lnTo>
                <a:cubicBezTo>
                  <a:pt x="418543" y="301897"/>
                  <a:pt x="419061" y="301378"/>
                  <a:pt x="419177" y="301263"/>
                </a:cubicBezTo>
                <a:cubicBezTo>
                  <a:pt x="420674" y="299938"/>
                  <a:pt x="419292" y="300572"/>
                  <a:pt x="420790" y="300226"/>
                </a:cubicBezTo>
                <a:cubicBezTo>
                  <a:pt x="421020" y="302588"/>
                  <a:pt x="420559" y="301263"/>
                  <a:pt x="419580" y="304028"/>
                </a:cubicBezTo>
                <a:cubicBezTo>
                  <a:pt x="421596" y="305929"/>
                  <a:pt x="427356" y="310480"/>
                  <a:pt x="430236" y="311056"/>
                </a:cubicBezTo>
                <a:lnTo>
                  <a:pt x="430812" y="310019"/>
                </a:lnTo>
                <a:cubicBezTo>
                  <a:pt x="430870" y="309904"/>
                  <a:pt x="430985" y="309616"/>
                  <a:pt x="431043" y="309500"/>
                </a:cubicBezTo>
                <a:cubicBezTo>
                  <a:pt x="431504" y="308406"/>
                  <a:pt x="431100" y="308867"/>
                  <a:pt x="431677" y="307772"/>
                </a:cubicBezTo>
                <a:cubicBezTo>
                  <a:pt x="433981" y="310537"/>
                  <a:pt x="433635" y="318486"/>
                  <a:pt x="424073" y="311574"/>
                </a:cubicBezTo>
                <a:cubicBezTo>
                  <a:pt x="421769" y="309846"/>
                  <a:pt x="419580" y="308521"/>
                  <a:pt x="417794" y="306908"/>
                </a:cubicBezTo>
                <a:lnTo>
                  <a:pt x="415490" y="308694"/>
                </a:lnTo>
                <a:cubicBezTo>
                  <a:pt x="415087" y="305065"/>
                  <a:pt x="414223" y="302358"/>
                  <a:pt x="413186" y="300111"/>
                </a:cubicBezTo>
                <a:close/>
                <a:moveTo>
                  <a:pt x="70448" y="278279"/>
                </a:moveTo>
                <a:lnTo>
                  <a:pt x="74710" y="289339"/>
                </a:lnTo>
                <a:cubicBezTo>
                  <a:pt x="71542" y="287668"/>
                  <a:pt x="74998" y="288244"/>
                  <a:pt x="70966" y="287841"/>
                </a:cubicBezTo>
                <a:cubicBezTo>
                  <a:pt x="69756" y="289972"/>
                  <a:pt x="67567" y="292449"/>
                  <a:pt x="66531" y="294696"/>
                </a:cubicBezTo>
                <a:cubicBezTo>
                  <a:pt x="69468" y="295790"/>
                  <a:pt x="72061" y="297115"/>
                  <a:pt x="75344" y="297115"/>
                </a:cubicBezTo>
                <a:lnTo>
                  <a:pt x="75805" y="294293"/>
                </a:lnTo>
                <a:cubicBezTo>
                  <a:pt x="77475" y="296078"/>
                  <a:pt x="78685" y="299995"/>
                  <a:pt x="79318" y="302645"/>
                </a:cubicBezTo>
                <a:cubicBezTo>
                  <a:pt x="77130" y="301781"/>
                  <a:pt x="78685" y="302127"/>
                  <a:pt x="76611" y="300629"/>
                </a:cubicBezTo>
                <a:cubicBezTo>
                  <a:pt x="74422" y="299131"/>
                  <a:pt x="67395" y="296942"/>
                  <a:pt x="64918" y="296366"/>
                </a:cubicBezTo>
                <a:lnTo>
                  <a:pt x="57602" y="307138"/>
                </a:lnTo>
                <a:cubicBezTo>
                  <a:pt x="56969" y="308348"/>
                  <a:pt x="57199" y="308060"/>
                  <a:pt x="56796" y="309097"/>
                </a:cubicBezTo>
                <a:lnTo>
                  <a:pt x="55932" y="311343"/>
                </a:lnTo>
                <a:cubicBezTo>
                  <a:pt x="55874" y="311516"/>
                  <a:pt x="55759" y="311746"/>
                  <a:pt x="55644" y="311919"/>
                </a:cubicBezTo>
                <a:lnTo>
                  <a:pt x="52245" y="301493"/>
                </a:lnTo>
                <a:lnTo>
                  <a:pt x="54895" y="303336"/>
                </a:lnTo>
                <a:cubicBezTo>
                  <a:pt x="56911" y="301378"/>
                  <a:pt x="60194" y="297288"/>
                  <a:pt x="61174" y="295041"/>
                </a:cubicBezTo>
                <a:lnTo>
                  <a:pt x="51669" y="291873"/>
                </a:lnTo>
                <a:lnTo>
                  <a:pt x="50229" y="294753"/>
                </a:lnTo>
                <a:cubicBezTo>
                  <a:pt x="48731" y="292968"/>
                  <a:pt x="47579" y="288936"/>
                  <a:pt x="46888" y="286401"/>
                </a:cubicBezTo>
                <a:cubicBezTo>
                  <a:pt x="48098" y="286977"/>
                  <a:pt x="52130" y="291528"/>
                  <a:pt x="62786" y="293429"/>
                </a:cubicBezTo>
                <a:cubicBezTo>
                  <a:pt x="63823" y="291297"/>
                  <a:pt x="65667" y="289051"/>
                  <a:pt x="67279" y="286862"/>
                </a:cubicBezTo>
                <a:cubicBezTo>
                  <a:pt x="70044" y="283002"/>
                  <a:pt x="69008" y="281505"/>
                  <a:pt x="70448" y="278279"/>
                </a:cubicBezTo>
                <a:close/>
                <a:moveTo>
                  <a:pt x="426549" y="278222"/>
                </a:moveTo>
                <a:lnTo>
                  <a:pt x="433289" y="286978"/>
                </a:lnTo>
                <a:cubicBezTo>
                  <a:pt x="436400" y="289973"/>
                  <a:pt x="437494" y="291586"/>
                  <a:pt x="440720" y="294927"/>
                </a:cubicBezTo>
                <a:cubicBezTo>
                  <a:pt x="442909" y="297173"/>
                  <a:pt x="445846" y="305526"/>
                  <a:pt x="440720" y="304547"/>
                </a:cubicBezTo>
                <a:cubicBezTo>
                  <a:pt x="437552" y="303913"/>
                  <a:pt x="440317" y="301148"/>
                  <a:pt x="440605" y="299650"/>
                </a:cubicBezTo>
                <a:cubicBezTo>
                  <a:pt x="441065" y="297231"/>
                  <a:pt x="439107" y="295906"/>
                  <a:pt x="438012" y="294178"/>
                </a:cubicBezTo>
                <a:cubicBezTo>
                  <a:pt x="431849" y="293775"/>
                  <a:pt x="424245" y="293602"/>
                  <a:pt x="419061" y="295618"/>
                </a:cubicBezTo>
                <a:lnTo>
                  <a:pt x="421941" y="288303"/>
                </a:lnTo>
                <a:cubicBezTo>
                  <a:pt x="421941" y="288303"/>
                  <a:pt x="422056" y="290779"/>
                  <a:pt x="426665" y="290895"/>
                </a:cubicBezTo>
                <a:cubicBezTo>
                  <a:pt x="429084" y="290952"/>
                  <a:pt x="431734" y="290895"/>
                  <a:pt x="434095" y="290491"/>
                </a:cubicBezTo>
                <a:cubicBezTo>
                  <a:pt x="432598" y="288879"/>
                  <a:pt x="431446" y="287323"/>
                  <a:pt x="429890" y="285480"/>
                </a:cubicBezTo>
                <a:cubicBezTo>
                  <a:pt x="425973" y="280872"/>
                  <a:pt x="426434" y="283406"/>
                  <a:pt x="424648" y="283061"/>
                </a:cubicBezTo>
                <a:close/>
                <a:moveTo>
                  <a:pt x="404372" y="174940"/>
                </a:moveTo>
                <a:cubicBezTo>
                  <a:pt x="408404" y="175113"/>
                  <a:pt x="413128" y="180527"/>
                  <a:pt x="416757" y="182889"/>
                </a:cubicBezTo>
                <a:cubicBezTo>
                  <a:pt x="421135" y="185769"/>
                  <a:pt x="426780" y="187785"/>
                  <a:pt x="425973" y="194122"/>
                </a:cubicBezTo>
                <a:cubicBezTo>
                  <a:pt x="420789" y="193661"/>
                  <a:pt x="417218" y="190205"/>
                  <a:pt x="413473" y="188189"/>
                </a:cubicBezTo>
                <a:cubicBezTo>
                  <a:pt x="412840" y="185481"/>
                  <a:pt x="415317" y="188938"/>
                  <a:pt x="413589" y="186576"/>
                </a:cubicBezTo>
                <a:cubicBezTo>
                  <a:pt x="413128" y="185942"/>
                  <a:pt x="411976" y="185481"/>
                  <a:pt x="410881" y="185539"/>
                </a:cubicBezTo>
                <a:cubicBezTo>
                  <a:pt x="407022" y="185769"/>
                  <a:pt x="397345" y="196887"/>
                  <a:pt x="394061" y="193834"/>
                </a:cubicBezTo>
                <a:cubicBezTo>
                  <a:pt x="393082" y="192912"/>
                  <a:pt x="392967" y="179203"/>
                  <a:pt x="394061" y="177878"/>
                </a:cubicBezTo>
                <a:cubicBezTo>
                  <a:pt x="395098" y="179260"/>
                  <a:pt x="396308" y="184790"/>
                  <a:pt x="397345" y="186921"/>
                </a:cubicBezTo>
                <a:cubicBezTo>
                  <a:pt x="400455" y="187037"/>
                  <a:pt x="404718" y="185654"/>
                  <a:pt x="407195" y="184041"/>
                </a:cubicBezTo>
                <a:cubicBezTo>
                  <a:pt x="407368" y="179030"/>
                  <a:pt x="403623" y="181104"/>
                  <a:pt x="404372" y="174940"/>
                </a:cubicBezTo>
                <a:close/>
                <a:moveTo>
                  <a:pt x="396020" y="159617"/>
                </a:moveTo>
                <a:cubicBezTo>
                  <a:pt x="399649" y="159617"/>
                  <a:pt x="398901" y="160999"/>
                  <a:pt x="404776" y="165550"/>
                </a:cubicBezTo>
                <a:cubicBezTo>
                  <a:pt x="414050" y="172693"/>
                  <a:pt x="429257" y="177474"/>
                  <a:pt x="429200" y="184444"/>
                </a:cubicBezTo>
                <a:cubicBezTo>
                  <a:pt x="427529" y="185078"/>
                  <a:pt x="426377" y="185078"/>
                  <a:pt x="423497" y="183810"/>
                </a:cubicBezTo>
                <a:cubicBezTo>
                  <a:pt x="423324" y="183753"/>
                  <a:pt x="421250" y="182716"/>
                  <a:pt x="421193" y="182658"/>
                </a:cubicBezTo>
                <a:cubicBezTo>
                  <a:pt x="421078" y="182601"/>
                  <a:pt x="420041" y="181737"/>
                  <a:pt x="419983" y="181679"/>
                </a:cubicBezTo>
                <a:cubicBezTo>
                  <a:pt x="418831" y="180469"/>
                  <a:pt x="419926" y="182025"/>
                  <a:pt x="418889" y="180239"/>
                </a:cubicBezTo>
                <a:cubicBezTo>
                  <a:pt x="421538" y="180584"/>
                  <a:pt x="422748" y="181449"/>
                  <a:pt x="424591" y="180584"/>
                </a:cubicBezTo>
                <a:cubicBezTo>
                  <a:pt x="423612" y="178396"/>
                  <a:pt x="411861" y="173269"/>
                  <a:pt x="408866" y="171944"/>
                </a:cubicBezTo>
                <a:cubicBezTo>
                  <a:pt x="402702" y="169237"/>
                  <a:pt x="395272" y="168488"/>
                  <a:pt x="396020" y="159617"/>
                </a:cubicBezTo>
                <a:close/>
                <a:moveTo>
                  <a:pt x="420904" y="159214"/>
                </a:moveTo>
                <a:cubicBezTo>
                  <a:pt x="421883" y="163477"/>
                  <a:pt x="418197" y="163534"/>
                  <a:pt x="423266" y="165032"/>
                </a:cubicBezTo>
                <a:cubicBezTo>
                  <a:pt x="425743" y="163362"/>
                  <a:pt x="424936" y="160942"/>
                  <a:pt x="428681" y="159848"/>
                </a:cubicBezTo>
                <a:cubicBezTo>
                  <a:pt x="430466" y="162901"/>
                  <a:pt x="428047" y="163650"/>
                  <a:pt x="428277" y="167855"/>
                </a:cubicBezTo>
                <a:cubicBezTo>
                  <a:pt x="430178" y="168719"/>
                  <a:pt x="431733" y="169525"/>
                  <a:pt x="434498" y="169467"/>
                </a:cubicBezTo>
                <a:lnTo>
                  <a:pt x="433692" y="168776"/>
                </a:lnTo>
                <a:cubicBezTo>
                  <a:pt x="431273" y="166587"/>
                  <a:pt x="432540" y="168488"/>
                  <a:pt x="431445" y="166587"/>
                </a:cubicBezTo>
                <a:cubicBezTo>
                  <a:pt x="432252" y="165666"/>
                  <a:pt x="432886" y="164744"/>
                  <a:pt x="433692" y="163650"/>
                </a:cubicBezTo>
                <a:cubicBezTo>
                  <a:pt x="438070" y="165838"/>
                  <a:pt x="433692" y="167739"/>
                  <a:pt x="444982" y="168373"/>
                </a:cubicBezTo>
                <a:cubicBezTo>
                  <a:pt x="446653" y="168488"/>
                  <a:pt x="448669" y="168488"/>
                  <a:pt x="449994" y="169525"/>
                </a:cubicBezTo>
                <a:cubicBezTo>
                  <a:pt x="448496" y="173327"/>
                  <a:pt x="446077" y="171368"/>
                  <a:pt x="439913" y="170908"/>
                </a:cubicBezTo>
                <a:cubicBezTo>
                  <a:pt x="440547" y="177359"/>
                  <a:pt x="448323" y="175516"/>
                  <a:pt x="446768" y="181967"/>
                </a:cubicBezTo>
                <a:cubicBezTo>
                  <a:pt x="443657" y="183407"/>
                  <a:pt x="436630" y="182543"/>
                  <a:pt x="433519" y="181564"/>
                </a:cubicBezTo>
                <a:cubicBezTo>
                  <a:pt x="431157" y="180758"/>
                  <a:pt x="431273" y="181046"/>
                  <a:pt x="430754" y="178511"/>
                </a:cubicBezTo>
                <a:cubicBezTo>
                  <a:pt x="435938" y="176034"/>
                  <a:pt x="437091" y="180297"/>
                  <a:pt x="444118" y="179836"/>
                </a:cubicBezTo>
                <a:cubicBezTo>
                  <a:pt x="443657" y="175285"/>
                  <a:pt x="435478" y="172751"/>
                  <a:pt x="430409" y="173154"/>
                </a:cubicBezTo>
                <a:cubicBezTo>
                  <a:pt x="429429" y="175055"/>
                  <a:pt x="430005" y="175804"/>
                  <a:pt x="427471" y="176495"/>
                </a:cubicBezTo>
                <a:cubicBezTo>
                  <a:pt x="426434" y="175343"/>
                  <a:pt x="426780" y="174825"/>
                  <a:pt x="426261" y="173615"/>
                </a:cubicBezTo>
                <a:cubicBezTo>
                  <a:pt x="425570" y="172060"/>
                  <a:pt x="426319" y="173096"/>
                  <a:pt x="425455" y="172232"/>
                </a:cubicBezTo>
                <a:cubicBezTo>
                  <a:pt x="424303" y="171080"/>
                  <a:pt x="422863" y="171599"/>
                  <a:pt x="421135" y="170159"/>
                </a:cubicBezTo>
                <a:cubicBezTo>
                  <a:pt x="421307" y="170043"/>
                  <a:pt x="421538" y="169871"/>
                  <a:pt x="421653" y="170043"/>
                </a:cubicBezTo>
                <a:cubicBezTo>
                  <a:pt x="421711" y="170216"/>
                  <a:pt x="422056" y="169986"/>
                  <a:pt x="422171" y="169928"/>
                </a:cubicBezTo>
                <a:lnTo>
                  <a:pt x="425340" y="168719"/>
                </a:lnTo>
                <a:cubicBezTo>
                  <a:pt x="422171" y="166126"/>
                  <a:pt x="418024" y="166991"/>
                  <a:pt x="415259" y="164917"/>
                </a:cubicBezTo>
                <a:cubicBezTo>
                  <a:pt x="415259" y="162209"/>
                  <a:pt x="418312" y="159099"/>
                  <a:pt x="420904" y="159214"/>
                </a:cubicBezTo>
                <a:close/>
                <a:moveTo>
                  <a:pt x="76957" y="158522"/>
                </a:moveTo>
                <a:cubicBezTo>
                  <a:pt x="75748" y="163361"/>
                  <a:pt x="77418" y="164974"/>
                  <a:pt x="79146" y="168430"/>
                </a:cubicBezTo>
                <a:cubicBezTo>
                  <a:pt x="80644" y="171656"/>
                  <a:pt x="81450" y="174018"/>
                  <a:pt x="84849" y="172693"/>
                </a:cubicBezTo>
                <a:cubicBezTo>
                  <a:pt x="85483" y="169467"/>
                  <a:pt x="79837" y="158926"/>
                  <a:pt x="76957" y="158522"/>
                </a:cubicBezTo>
                <a:close/>
                <a:moveTo>
                  <a:pt x="64169" y="154260"/>
                </a:moveTo>
                <a:cubicBezTo>
                  <a:pt x="62787" y="155930"/>
                  <a:pt x="63133" y="157025"/>
                  <a:pt x="63305" y="159617"/>
                </a:cubicBezTo>
                <a:cubicBezTo>
                  <a:pt x="65379" y="159502"/>
                  <a:pt x="66243" y="160078"/>
                  <a:pt x="66128" y="157831"/>
                </a:cubicBezTo>
                <a:cubicBezTo>
                  <a:pt x="66013" y="156218"/>
                  <a:pt x="65091" y="155066"/>
                  <a:pt x="64169" y="154260"/>
                </a:cubicBezTo>
                <a:close/>
                <a:moveTo>
                  <a:pt x="64968" y="134775"/>
                </a:moveTo>
                <a:cubicBezTo>
                  <a:pt x="66632" y="134588"/>
                  <a:pt x="68057" y="136172"/>
                  <a:pt x="67453" y="141242"/>
                </a:cubicBezTo>
                <a:cubicBezTo>
                  <a:pt x="66589" y="148615"/>
                  <a:pt x="66877" y="150976"/>
                  <a:pt x="66992" y="158350"/>
                </a:cubicBezTo>
                <a:cubicBezTo>
                  <a:pt x="69872" y="158177"/>
                  <a:pt x="69066" y="157716"/>
                  <a:pt x="71139" y="158983"/>
                </a:cubicBezTo>
                <a:cubicBezTo>
                  <a:pt x="72867" y="160020"/>
                  <a:pt x="71024" y="159386"/>
                  <a:pt x="72579" y="160193"/>
                </a:cubicBezTo>
                <a:lnTo>
                  <a:pt x="74135" y="160423"/>
                </a:lnTo>
                <a:cubicBezTo>
                  <a:pt x="76151" y="155066"/>
                  <a:pt x="71658" y="151207"/>
                  <a:pt x="81220" y="151783"/>
                </a:cubicBezTo>
                <a:cubicBezTo>
                  <a:pt x="82890" y="154951"/>
                  <a:pt x="84849" y="158465"/>
                  <a:pt x="86807" y="162094"/>
                </a:cubicBezTo>
                <a:cubicBezTo>
                  <a:pt x="88305" y="164859"/>
                  <a:pt x="92452" y="170101"/>
                  <a:pt x="90552" y="172578"/>
                </a:cubicBezTo>
                <a:cubicBezTo>
                  <a:pt x="88190" y="175631"/>
                  <a:pt x="80183" y="172866"/>
                  <a:pt x="85828" y="179087"/>
                </a:cubicBezTo>
                <a:cubicBezTo>
                  <a:pt x="90609" y="177877"/>
                  <a:pt x="87038" y="174248"/>
                  <a:pt x="92683" y="174363"/>
                </a:cubicBezTo>
                <a:cubicBezTo>
                  <a:pt x="93835" y="176610"/>
                  <a:pt x="93432" y="179490"/>
                  <a:pt x="93317" y="182543"/>
                </a:cubicBezTo>
                <a:cubicBezTo>
                  <a:pt x="91070" y="180757"/>
                  <a:pt x="93374" y="181448"/>
                  <a:pt x="90667" y="180700"/>
                </a:cubicBezTo>
                <a:lnTo>
                  <a:pt x="88881" y="184847"/>
                </a:lnTo>
                <a:cubicBezTo>
                  <a:pt x="84273" y="184962"/>
                  <a:pt x="84849" y="182716"/>
                  <a:pt x="82314" y="180296"/>
                </a:cubicBezTo>
                <a:cubicBezTo>
                  <a:pt x="80529" y="180584"/>
                  <a:pt x="78858" y="180872"/>
                  <a:pt x="77418" y="181909"/>
                </a:cubicBezTo>
                <a:lnTo>
                  <a:pt x="77418" y="188706"/>
                </a:lnTo>
                <a:cubicBezTo>
                  <a:pt x="82142" y="190722"/>
                  <a:pt x="87441" y="189052"/>
                  <a:pt x="86404" y="195734"/>
                </a:cubicBezTo>
                <a:cubicBezTo>
                  <a:pt x="80989" y="197750"/>
                  <a:pt x="74596" y="191587"/>
                  <a:pt x="72003" y="188937"/>
                </a:cubicBezTo>
                <a:lnTo>
                  <a:pt x="75287" y="187670"/>
                </a:lnTo>
                <a:cubicBezTo>
                  <a:pt x="75229" y="183522"/>
                  <a:pt x="75805" y="180584"/>
                  <a:pt x="73040" y="178683"/>
                </a:cubicBezTo>
                <a:cubicBezTo>
                  <a:pt x="70967" y="177243"/>
                  <a:pt x="67683" y="176552"/>
                  <a:pt x="67395" y="174018"/>
                </a:cubicBezTo>
                <a:cubicBezTo>
                  <a:pt x="70160" y="173154"/>
                  <a:pt x="78225" y="174421"/>
                  <a:pt x="73155" y="167451"/>
                </a:cubicBezTo>
                <a:cubicBezTo>
                  <a:pt x="70563" y="163880"/>
                  <a:pt x="66243" y="163419"/>
                  <a:pt x="62326" y="164801"/>
                </a:cubicBezTo>
                <a:lnTo>
                  <a:pt x="61404" y="169928"/>
                </a:lnTo>
                <a:lnTo>
                  <a:pt x="56105" y="170043"/>
                </a:lnTo>
                <a:lnTo>
                  <a:pt x="60713" y="147751"/>
                </a:lnTo>
                <a:cubicBezTo>
                  <a:pt x="61116" y="144871"/>
                  <a:pt x="60656" y="141472"/>
                  <a:pt x="61059" y="138937"/>
                </a:cubicBezTo>
                <a:cubicBezTo>
                  <a:pt x="61404" y="136921"/>
                  <a:pt x="63305" y="134962"/>
                  <a:pt x="64968" y="134775"/>
                </a:cubicBezTo>
                <a:close/>
                <a:moveTo>
                  <a:pt x="369580" y="124076"/>
                </a:moveTo>
                <a:cubicBezTo>
                  <a:pt x="372978" y="135021"/>
                  <a:pt x="364165" y="135251"/>
                  <a:pt x="364741" y="129030"/>
                </a:cubicBezTo>
                <a:lnTo>
                  <a:pt x="367276" y="128281"/>
                </a:lnTo>
                <a:cubicBezTo>
                  <a:pt x="367967" y="123730"/>
                  <a:pt x="367794" y="124652"/>
                  <a:pt x="369580" y="124076"/>
                </a:cubicBezTo>
                <a:close/>
                <a:moveTo>
                  <a:pt x="242624" y="108409"/>
                </a:moveTo>
                <a:cubicBezTo>
                  <a:pt x="288360" y="107602"/>
                  <a:pt x="326839" y="129491"/>
                  <a:pt x="350456" y="160712"/>
                </a:cubicBezTo>
                <a:cubicBezTo>
                  <a:pt x="355065" y="166760"/>
                  <a:pt x="358924" y="173039"/>
                  <a:pt x="362726" y="180470"/>
                </a:cubicBezTo>
                <a:cubicBezTo>
                  <a:pt x="368601" y="191818"/>
                  <a:pt x="376896" y="216299"/>
                  <a:pt x="376320" y="231333"/>
                </a:cubicBezTo>
                <a:lnTo>
                  <a:pt x="282254" y="230412"/>
                </a:lnTo>
                <a:lnTo>
                  <a:pt x="282254" y="256621"/>
                </a:lnTo>
                <a:lnTo>
                  <a:pt x="376378" y="255469"/>
                </a:lnTo>
                <a:cubicBezTo>
                  <a:pt x="375283" y="278856"/>
                  <a:pt x="365491" y="305468"/>
                  <a:pt x="352530" y="323268"/>
                </a:cubicBezTo>
                <a:cubicBezTo>
                  <a:pt x="339857" y="340721"/>
                  <a:pt x="324420" y="355525"/>
                  <a:pt x="303049" y="365087"/>
                </a:cubicBezTo>
                <a:cubicBezTo>
                  <a:pt x="290492" y="370733"/>
                  <a:pt x="270734" y="377414"/>
                  <a:pt x="255354" y="378221"/>
                </a:cubicBezTo>
                <a:lnTo>
                  <a:pt x="254893" y="350629"/>
                </a:lnTo>
                <a:cubicBezTo>
                  <a:pt x="292220" y="345330"/>
                  <a:pt x="331793" y="320560"/>
                  <a:pt x="340549" y="282715"/>
                </a:cubicBezTo>
                <a:lnTo>
                  <a:pt x="290665" y="283867"/>
                </a:lnTo>
                <a:cubicBezTo>
                  <a:pt x="281218" y="284040"/>
                  <a:pt x="282139" y="283118"/>
                  <a:pt x="281909" y="287208"/>
                </a:cubicBezTo>
                <a:cubicBezTo>
                  <a:pt x="281851" y="288245"/>
                  <a:pt x="282024" y="290492"/>
                  <a:pt x="282139" y="291586"/>
                </a:cubicBezTo>
                <a:lnTo>
                  <a:pt x="293487" y="291816"/>
                </a:lnTo>
                <a:lnTo>
                  <a:pt x="293429" y="306505"/>
                </a:lnTo>
                <a:lnTo>
                  <a:pt x="282082" y="306620"/>
                </a:lnTo>
                <a:lnTo>
                  <a:pt x="282024" y="312381"/>
                </a:lnTo>
                <a:lnTo>
                  <a:pt x="293026" y="312496"/>
                </a:lnTo>
                <a:lnTo>
                  <a:pt x="293084" y="327127"/>
                </a:lnTo>
                <a:lnTo>
                  <a:pt x="252819" y="327357"/>
                </a:lnTo>
                <a:cubicBezTo>
                  <a:pt x="250861" y="322922"/>
                  <a:pt x="252416" y="198269"/>
                  <a:pt x="252416" y="171484"/>
                </a:cubicBezTo>
                <a:cubicBezTo>
                  <a:pt x="252416" y="169871"/>
                  <a:pt x="252359" y="168200"/>
                  <a:pt x="252359" y="166588"/>
                </a:cubicBezTo>
                <a:lnTo>
                  <a:pt x="252877" y="162152"/>
                </a:lnTo>
                <a:cubicBezTo>
                  <a:pt x="252935" y="162037"/>
                  <a:pt x="252992" y="161807"/>
                  <a:pt x="253107" y="161634"/>
                </a:cubicBezTo>
                <a:lnTo>
                  <a:pt x="293141" y="161288"/>
                </a:lnTo>
                <a:lnTo>
                  <a:pt x="293314" y="176034"/>
                </a:lnTo>
                <a:lnTo>
                  <a:pt x="282254" y="176207"/>
                </a:lnTo>
                <a:lnTo>
                  <a:pt x="282312" y="181968"/>
                </a:lnTo>
                <a:lnTo>
                  <a:pt x="293602" y="182025"/>
                </a:lnTo>
                <a:lnTo>
                  <a:pt x="293718" y="196887"/>
                </a:lnTo>
                <a:lnTo>
                  <a:pt x="282543" y="196887"/>
                </a:lnTo>
                <a:lnTo>
                  <a:pt x="282254" y="203741"/>
                </a:lnTo>
                <a:lnTo>
                  <a:pt x="340664" y="203972"/>
                </a:lnTo>
                <a:cubicBezTo>
                  <a:pt x="334443" y="183408"/>
                  <a:pt x="323210" y="168085"/>
                  <a:pt x="306160" y="155931"/>
                </a:cubicBezTo>
                <a:cubicBezTo>
                  <a:pt x="290895" y="145102"/>
                  <a:pt x="266817" y="135482"/>
                  <a:pt x="243315" y="135712"/>
                </a:cubicBezTo>
                <a:cubicBezTo>
                  <a:pt x="221311" y="135943"/>
                  <a:pt x="194986" y="146484"/>
                  <a:pt x="180931" y="156392"/>
                </a:cubicBezTo>
                <a:cubicBezTo>
                  <a:pt x="166184" y="166818"/>
                  <a:pt x="152245" y="182313"/>
                  <a:pt x="145966" y="204606"/>
                </a:cubicBezTo>
                <a:cubicBezTo>
                  <a:pt x="150862" y="205239"/>
                  <a:pt x="201668" y="204778"/>
                  <a:pt x="204606" y="203914"/>
                </a:cubicBezTo>
                <a:lnTo>
                  <a:pt x="204548" y="197002"/>
                </a:lnTo>
                <a:lnTo>
                  <a:pt x="193200" y="196656"/>
                </a:lnTo>
                <a:lnTo>
                  <a:pt x="193200" y="181910"/>
                </a:lnTo>
                <a:lnTo>
                  <a:pt x="204490" y="181852"/>
                </a:lnTo>
                <a:lnTo>
                  <a:pt x="204606" y="176034"/>
                </a:lnTo>
                <a:lnTo>
                  <a:pt x="193661" y="175977"/>
                </a:lnTo>
                <a:lnTo>
                  <a:pt x="193546" y="161461"/>
                </a:lnTo>
                <a:lnTo>
                  <a:pt x="233926" y="161230"/>
                </a:lnTo>
                <a:cubicBezTo>
                  <a:pt x="235423" y="165148"/>
                  <a:pt x="235250" y="324593"/>
                  <a:pt x="233926" y="327934"/>
                </a:cubicBezTo>
                <a:lnTo>
                  <a:pt x="193661" y="328049"/>
                </a:lnTo>
                <a:lnTo>
                  <a:pt x="193546" y="313475"/>
                </a:lnTo>
                <a:lnTo>
                  <a:pt x="204606" y="313187"/>
                </a:lnTo>
                <a:lnTo>
                  <a:pt x="204548" y="307427"/>
                </a:lnTo>
                <a:lnTo>
                  <a:pt x="193258" y="307427"/>
                </a:lnTo>
                <a:lnTo>
                  <a:pt x="193143" y="292681"/>
                </a:lnTo>
                <a:lnTo>
                  <a:pt x="204490" y="292508"/>
                </a:lnTo>
                <a:lnTo>
                  <a:pt x="204606" y="284155"/>
                </a:lnTo>
                <a:cubicBezTo>
                  <a:pt x="200746" y="282773"/>
                  <a:pt x="155470" y="282427"/>
                  <a:pt x="147464" y="282254"/>
                </a:cubicBezTo>
                <a:cubicBezTo>
                  <a:pt x="156968" y="316989"/>
                  <a:pt x="185366" y="337496"/>
                  <a:pt x="217394" y="346712"/>
                </a:cubicBezTo>
                <a:cubicBezTo>
                  <a:pt x="222059" y="348037"/>
                  <a:pt x="229202" y="348728"/>
                  <a:pt x="233062" y="350687"/>
                </a:cubicBezTo>
                <a:lnTo>
                  <a:pt x="233004" y="377818"/>
                </a:lnTo>
                <a:cubicBezTo>
                  <a:pt x="204375" y="376550"/>
                  <a:pt x="168143" y="359154"/>
                  <a:pt x="149307" y="339454"/>
                </a:cubicBezTo>
                <a:cubicBezTo>
                  <a:pt x="132314" y="321712"/>
                  <a:pt x="113017" y="291528"/>
                  <a:pt x="111807" y="255296"/>
                </a:cubicBezTo>
                <a:lnTo>
                  <a:pt x="204548" y="256045"/>
                </a:lnTo>
                <a:lnTo>
                  <a:pt x="204548" y="231103"/>
                </a:lnTo>
                <a:lnTo>
                  <a:pt x="110252" y="232255"/>
                </a:lnTo>
                <a:cubicBezTo>
                  <a:pt x="110540" y="202993"/>
                  <a:pt x="125286" y="174306"/>
                  <a:pt x="143028" y="152878"/>
                </a:cubicBezTo>
                <a:cubicBezTo>
                  <a:pt x="165666" y="125632"/>
                  <a:pt x="207774" y="109042"/>
                  <a:pt x="242624" y="108409"/>
                </a:cubicBezTo>
                <a:close/>
                <a:moveTo>
                  <a:pt x="396077" y="96945"/>
                </a:moveTo>
                <a:cubicBezTo>
                  <a:pt x="397575" y="100401"/>
                  <a:pt x="396135" y="106565"/>
                  <a:pt x="391527" y="109790"/>
                </a:cubicBezTo>
                <a:cubicBezTo>
                  <a:pt x="383981" y="115090"/>
                  <a:pt x="380294" y="112843"/>
                  <a:pt x="378796" y="115666"/>
                </a:cubicBezTo>
                <a:cubicBezTo>
                  <a:pt x="381331" y="116818"/>
                  <a:pt x="382771" y="116069"/>
                  <a:pt x="385766" y="115608"/>
                </a:cubicBezTo>
                <a:cubicBezTo>
                  <a:pt x="385824" y="122866"/>
                  <a:pt x="383059" y="120447"/>
                  <a:pt x="377759" y="118719"/>
                </a:cubicBezTo>
                <a:cubicBezTo>
                  <a:pt x="367909" y="115551"/>
                  <a:pt x="345099" y="122751"/>
                  <a:pt x="342852" y="112901"/>
                </a:cubicBezTo>
                <a:cubicBezTo>
                  <a:pt x="344638" y="112210"/>
                  <a:pt x="348612" y="114687"/>
                  <a:pt x="354142" y="114111"/>
                </a:cubicBezTo>
                <a:lnTo>
                  <a:pt x="365605" y="112210"/>
                </a:lnTo>
                <a:cubicBezTo>
                  <a:pt x="362898" y="107659"/>
                  <a:pt x="357886" y="109560"/>
                  <a:pt x="357541" y="103569"/>
                </a:cubicBezTo>
                <a:cubicBezTo>
                  <a:pt x="363589" y="105125"/>
                  <a:pt x="366527" y="114226"/>
                  <a:pt x="379660" y="109733"/>
                </a:cubicBezTo>
                <a:cubicBezTo>
                  <a:pt x="394983" y="104491"/>
                  <a:pt x="390317" y="96715"/>
                  <a:pt x="396077" y="96945"/>
                </a:cubicBezTo>
                <a:close/>
                <a:moveTo>
                  <a:pt x="244064" y="95044"/>
                </a:moveTo>
                <a:lnTo>
                  <a:pt x="253854" y="96983"/>
                </a:lnTo>
                <a:lnTo>
                  <a:pt x="241561" y="95556"/>
                </a:lnTo>
                <a:close/>
                <a:moveTo>
                  <a:pt x="228524" y="94041"/>
                </a:moveTo>
                <a:lnTo>
                  <a:pt x="241561" y="95556"/>
                </a:lnTo>
                <a:lnTo>
                  <a:pt x="186057" y="106910"/>
                </a:lnTo>
                <a:cubicBezTo>
                  <a:pt x="129894" y="130528"/>
                  <a:pt x="94987" y="182601"/>
                  <a:pt x="94987" y="242738"/>
                </a:cubicBezTo>
                <a:cubicBezTo>
                  <a:pt x="94987" y="326378"/>
                  <a:pt x="160770" y="391872"/>
                  <a:pt x="244697" y="391872"/>
                </a:cubicBezTo>
                <a:cubicBezTo>
                  <a:pt x="294236" y="391872"/>
                  <a:pt x="340203" y="366585"/>
                  <a:pt x="367622" y="324189"/>
                </a:cubicBezTo>
                <a:cubicBezTo>
                  <a:pt x="395559" y="281044"/>
                  <a:pt x="399361" y="229029"/>
                  <a:pt x="378048" y="181449"/>
                </a:cubicBezTo>
                <a:cubicBezTo>
                  <a:pt x="373382" y="171023"/>
                  <a:pt x="360076" y="149652"/>
                  <a:pt x="351896" y="142567"/>
                </a:cubicBezTo>
                <a:cubicBezTo>
                  <a:pt x="350744" y="141587"/>
                  <a:pt x="349995" y="140781"/>
                  <a:pt x="349189" y="139859"/>
                </a:cubicBezTo>
                <a:cubicBezTo>
                  <a:pt x="348613" y="139283"/>
                  <a:pt x="348037" y="138650"/>
                  <a:pt x="347346" y="137958"/>
                </a:cubicBezTo>
                <a:cubicBezTo>
                  <a:pt x="332945" y="123874"/>
                  <a:pt x="316557" y="113146"/>
                  <a:pt x="299053" y="105938"/>
                </a:cubicBezTo>
                <a:lnTo>
                  <a:pt x="253854" y="96983"/>
                </a:lnTo>
                <a:lnTo>
                  <a:pt x="292460" y="101468"/>
                </a:lnTo>
                <a:cubicBezTo>
                  <a:pt x="312902" y="108649"/>
                  <a:pt x="332046" y="120455"/>
                  <a:pt x="348613" y="136634"/>
                </a:cubicBezTo>
                <a:cubicBezTo>
                  <a:pt x="349362" y="137382"/>
                  <a:pt x="349938" y="138016"/>
                  <a:pt x="350514" y="138650"/>
                </a:cubicBezTo>
                <a:cubicBezTo>
                  <a:pt x="351263" y="139514"/>
                  <a:pt x="352012" y="140320"/>
                  <a:pt x="353048" y="141242"/>
                </a:cubicBezTo>
                <a:cubicBezTo>
                  <a:pt x="361516" y="148615"/>
                  <a:pt x="374822" y="169928"/>
                  <a:pt x="379661" y="180700"/>
                </a:cubicBezTo>
                <a:cubicBezTo>
                  <a:pt x="401205" y="228856"/>
                  <a:pt x="397403" y="281505"/>
                  <a:pt x="369120" y="325111"/>
                </a:cubicBezTo>
                <a:cubicBezTo>
                  <a:pt x="341355" y="368025"/>
                  <a:pt x="294812" y="393601"/>
                  <a:pt x="244697" y="393601"/>
                </a:cubicBezTo>
                <a:cubicBezTo>
                  <a:pt x="203799" y="393601"/>
                  <a:pt x="165608" y="377990"/>
                  <a:pt x="137210" y="349649"/>
                </a:cubicBezTo>
                <a:cubicBezTo>
                  <a:pt x="108869" y="321366"/>
                  <a:pt x="93259" y="283348"/>
                  <a:pt x="93259" y="242681"/>
                </a:cubicBezTo>
                <a:cubicBezTo>
                  <a:pt x="93259" y="181794"/>
                  <a:pt x="128570" y="129145"/>
                  <a:pt x="185366" y="105240"/>
                </a:cubicBezTo>
                <a:cubicBezTo>
                  <a:pt x="199507" y="99292"/>
                  <a:pt x="214020" y="95584"/>
                  <a:pt x="228524" y="94041"/>
                </a:cubicBezTo>
                <a:close/>
                <a:moveTo>
                  <a:pt x="132486" y="93604"/>
                </a:moveTo>
                <a:cubicBezTo>
                  <a:pt x="131795" y="95332"/>
                  <a:pt x="132429" y="96715"/>
                  <a:pt x="132890" y="98731"/>
                </a:cubicBezTo>
                <a:cubicBezTo>
                  <a:pt x="133639" y="102187"/>
                  <a:pt x="133062" y="102532"/>
                  <a:pt x="136000" y="102475"/>
                </a:cubicBezTo>
                <a:cubicBezTo>
                  <a:pt x="137325" y="99249"/>
                  <a:pt x="136346" y="93834"/>
                  <a:pt x="132486" y="93604"/>
                </a:cubicBezTo>
                <a:close/>
                <a:moveTo>
                  <a:pt x="132083" y="70908"/>
                </a:moveTo>
                <a:cubicBezTo>
                  <a:pt x="130010" y="71888"/>
                  <a:pt x="129606" y="72003"/>
                  <a:pt x="129203" y="74825"/>
                </a:cubicBezTo>
                <a:cubicBezTo>
                  <a:pt x="128742" y="77878"/>
                  <a:pt x="129376" y="78282"/>
                  <a:pt x="131104" y="79376"/>
                </a:cubicBezTo>
                <a:cubicBezTo>
                  <a:pt x="133062" y="77072"/>
                  <a:pt x="132717" y="74422"/>
                  <a:pt x="132083" y="70908"/>
                </a:cubicBezTo>
                <a:close/>
                <a:moveTo>
                  <a:pt x="320330" y="67510"/>
                </a:moveTo>
                <a:cubicBezTo>
                  <a:pt x="319639" y="71484"/>
                  <a:pt x="319408" y="71312"/>
                  <a:pt x="317738" y="74537"/>
                </a:cubicBezTo>
                <a:cubicBezTo>
                  <a:pt x="315549" y="78685"/>
                  <a:pt x="318371" y="74768"/>
                  <a:pt x="317968" y="80413"/>
                </a:cubicBezTo>
                <a:cubicBezTo>
                  <a:pt x="315146" y="82947"/>
                  <a:pt x="309904" y="84445"/>
                  <a:pt x="306966" y="87037"/>
                </a:cubicBezTo>
                <a:cubicBezTo>
                  <a:pt x="312035" y="88708"/>
                  <a:pt x="319063" y="87440"/>
                  <a:pt x="319293" y="92106"/>
                </a:cubicBezTo>
                <a:cubicBezTo>
                  <a:pt x="317335" y="92740"/>
                  <a:pt x="305123" y="90724"/>
                  <a:pt x="302876" y="89802"/>
                </a:cubicBezTo>
                <a:cubicBezTo>
                  <a:pt x="302473" y="85424"/>
                  <a:pt x="303855" y="85712"/>
                  <a:pt x="309385" y="81335"/>
                </a:cubicBezTo>
                <a:cubicBezTo>
                  <a:pt x="311459" y="79664"/>
                  <a:pt x="310307" y="81219"/>
                  <a:pt x="311517" y="78627"/>
                </a:cubicBezTo>
                <a:lnTo>
                  <a:pt x="309385" y="77590"/>
                </a:lnTo>
                <a:cubicBezTo>
                  <a:pt x="313302" y="75517"/>
                  <a:pt x="312784" y="75574"/>
                  <a:pt x="315664" y="70044"/>
                </a:cubicBezTo>
                <a:cubicBezTo>
                  <a:pt x="312381" y="71081"/>
                  <a:pt x="309097" y="72694"/>
                  <a:pt x="306160" y="71196"/>
                </a:cubicBezTo>
                <a:cubicBezTo>
                  <a:pt x="306966" y="68892"/>
                  <a:pt x="304143" y="70505"/>
                  <a:pt x="312323" y="68201"/>
                </a:cubicBezTo>
                <a:cubicBezTo>
                  <a:pt x="315779" y="67222"/>
                  <a:pt x="317162" y="66243"/>
                  <a:pt x="320330" y="67510"/>
                </a:cubicBezTo>
                <a:close/>
                <a:moveTo>
                  <a:pt x="127388" y="64723"/>
                </a:moveTo>
                <a:cubicBezTo>
                  <a:pt x="128353" y="66401"/>
                  <a:pt x="128137" y="68921"/>
                  <a:pt x="128397" y="69756"/>
                </a:cubicBezTo>
                <a:cubicBezTo>
                  <a:pt x="132544" y="68835"/>
                  <a:pt x="129952" y="64169"/>
                  <a:pt x="136807" y="66876"/>
                </a:cubicBezTo>
                <a:cubicBezTo>
                  <a:pt x="137901" y="69699"/>
                  <a:pt x="136979" y="72636"/>
                  <a:pt x="136173" y="76150"/>
                </a:cubicBezTo>
                <a:cubicBezTo>
                  <a:pt x="134848" y="82141"/>
                  <a:pt x="135367" y="81046"/>
                  <a:pt x="130586" y="80355"/>
                </a:cubicBezTo>
                <a:cubicBezTo>
                  <a:pt x="130470" y="82602"/>
                  <a:pt x="130758" y="86058"/>
                  <a:pt x="131853" y="87728"/>
                </a:cubicBezTo>
                <a:cubicBezTo>
                  <a:pt x="138247" y="85309"/>
                  <a:pt x="139168" y="72694"/>
                  <a:pt x="147751" y="74768"/>
                </a:cubicBezTo>
                <a:cubicBezTo>
                  <a:pt x="149134" y="83120"/>
                  <a:pt x="136979" y="82544"/>
                  <a:pt x="134906" y="91357"/>
                </a:cubicBezTo>
                <a:cubicBezTo>
                  <a:pt x="137210" y="92797"/>
                  <a:pt x="137959" y="91242"/>
                  <a:pt x="139456" y="93489"/>
                </a:cubicBezTo>
                <a:cubicBezTo>
                  <a:pt x="140378" y="94814"/>
                  <a:pt x="140090" y="97463"/>
                  <a:pt x="140666" y="99134"/>
                </a:cubicBezTo>
                <a:cubicBezTo>
                  <a:pt x="142394" y="99940"/>
                  <a:pt x="143373" y="99883"/>
                  <a:pt x="145159" y="100920"/>
                </a:cubicBezTo>
                <a:cubicBezTo>
                  <a:pt x="145447" y="107429"/>
                  <a:pt x="142279" y="101899"/>
                  <a:pt x="140896" y="108811"/>
                </a:cubicBezTo>
                <a:cubicBezTo>
                  <a:pt x="140148" y="112383"/>
                  <a:pt x="140090" y="115954"/>
                  <a:pt x="138996" y="119468"/>
                </a:cubicBezTo>
                <a:cubicBezTo>
                  <a:pt x="136749" y="126668"/>
                  <a:pt x="128800" y="133062"/>
                  <a:pt x="126035" y="129836"/>
                </a:cubicBezTo>
                <a:cubicBezTo>
                  <a:pt x="123846" y="124940"/>
                  <a:pt x="131219" y="127302"/>
                  <a:pt x="134042" y="122175"/>
                </a:cubicBezTo>
                <a:cubicBezTo>
                  <a:pt x="135770" y="119064"/>
                  <a:pt x="136288" y="111230"/>
                  <a:pt x="136634" y="107256"/>
                </a:cubicBezTo>
                <a:cubicBezTo>
                  <a:pt x="130528" y="107141"/>
                  <a:pt x="130010" y="103857"/>
                  <a:pt x="129433" y="97809"/>
                </a:cubicBezTo>
                <a:cubicBezTo>
                  <a:pt x="125804" y="99595"/>
                  <a:pt x="120044" y="111403"/>
                  <a:pt x="118835" y="114975"/>
                </a:cubicBezTo>
                <a:cubicBezTo>
                  <a:pt x="115782" y="114917"/>
                  <a:pt x="114342" y="114744"/>
                  <a:pt x="112383" y="112843"/>
                </a:cubicBezTo>
                <a:cubicBezTo>
                  <a:pt x="113132" y="109099"/>
                  <a:pt x="112786" y="113131"/>
                  <a:pt x="117682" y="105643"/>
                </a:cubicBezTo>
                <a:cubicBezTo>
                  <a:pt x="126496" y="92221"/>
                  <a:pt x="129606" y="96254"/>
                  <a:pt x="127475" y="85828"/>
                </a:cubicBezTo>
                <a:cubicBezTo>
                  <a:pt x="126899" y="83120"/>
                  <a:pt x="127302" y="83063"/>
                  <a:pt x="125459" y="81680"/>
                </a:cubicBezTo>
                <a:cubicBezTo>
                  <a:pt x="123270" y="86231"/>
                  <a:pt x="124192" y="88362"/>
                  <a:pt x="122867" y="92682"/>
                </a:cubicBezTo>
                <a:cubicBezTo>
                  <a:pt x="118835" y="92452"/>
                  <a:pt x="119180" y="90897"/>
                  <a:pt x="118086" y="86922"/>
                </a:cubicBezTo>
                <a:cubicBezTo>
                  <a:pt x="116934" y="82659"/>
                  <a:pt x="115839" y="83235"/>
                  <a:pt x="115033" y="79434"/>
                </a:cubicBezTo>
                <a:cubicBezTo>
                  <a:pt x="119871" y="80182"/>
                  <a:pt x="116934" y="82026"/>
                  <a:pt x="121715" y="83120"/>
                </a:cubicBezTo>
                <a:cubicBezTo>
                  <a:pt x="122752" y="79434"/>
                  <a:pt x="126553" y="75632"/>
                  <a:pt x="122233" y="68892"/>
                </a:cubicBezTo>
                <a:lnTo>
                  <a:pt x="119295" y="64745"/>
                </a:lnTo>
                <a:cubicBezTo>
                  <a:pt x="124278" y="62210"/>
                  <a:pt x="126424" y="63046"/>
                  <a:pt x="127388" y="64723"/>
                </a:cubicBezTo>
                <a:close/>
                <a:moveTo>
                  <a:pt x="233695" y="60598"/>
                </a:moveTo>
                <a:cubicBezTo>
                  <a:pt x="233522" y="63478"/>
                  <a:pt x="230181" y="66301"/>
                  <a:pt x="228511" y="68087"/>
                </a:cubicBezTo>
                <a:cubicBezTo>
                  <a:pt x="227301" y="69411"/>
                  <a:pt x="223845" y="72868"/>
                  <a:pt x="222577" y="73616"/>
                </a:cubicBezTo>
                <a:cubicBezTo>
                  <a:pt x="223557" y="70103"/>
                  <a:pt x="225515" y="69527"/>
                  <a:pt x="226782" y="66128"/>
                </a:cubicBezTo>
                <a:cubicBezTo>
                  <a:pt x="224709" y="66934"/>
                  <a:pt x="211633" y="75172"/>
                  <a:pt x="210078" y="77764"/>
                </a:cubicBezTo>
                <a:cubicBezTo>
                  <a:pt x="207831" y="78397"/>
                  <a:pt x="207889" y="78858"/>
                  <a:pt x="206045" y="80529"/>
                </a:cubicBezTo>
                <a:cubicBezTo>
                  <a:pt x="204490" y="81969"/>
                  <a:pt x="203396" y="82430"/>
                  <a:pt x="202589" y="83582"/>
                </a:cubicBezTo>
                <a:cubicBezTo>
                  <a:pt x="198039" y="84676"/>
                  <a:pt x="195734" y="84791"/>
                  <a:pt x="190723" y="84561"/>
                </a:cubicBezTo>
                <a:cubicBezTo>
                  <a:pt x="191702" y="81681"/>
                  <a:pt x="192566" y="81796"/>
                  <a:pt x="195619" y="80529"/>
                </a:cubicBezTo>
                <a:cubicBezTo>
                  <a:pt x="201264" y="78167"/>
                  <a:pt x="206045" y="74596"/>
                  <a:pt x="211575" y="71370"/>
                </a:cubicBezTo>
                <a:cubicBezTo>
                  <a:pt x="220619" y="66128"/>
                  <a:pt x="227647" y="59849"/>
                  <a:pt x="233695" y="60598"/>
                </a:cubicBezTo>
                <a:close/>
                <a:moveTo>
                  <a:pt x="326723" y="50633"/>
                </a:moveTo>
                <a:cubicBezTo>
                  <a:pt x="330928" y="50633"/>
                  <a:pt x="333405" y="51036"/>
                  <a:pt x="335940" y="52995"/>
                </a:cubicBezTo>
                <a:cubicBezTo>
                  <a:pt x="334845" y="57142"/>
                  <a:pt x="328682" y="56278"/>
                  <a:pt x="323497" y="59273"/>
                </a:cubicBezTo>
                <a:cubicBezTo>
                  <a:pt x="324649" y="60080"/>
                  <a:pt x="325456" y="60598"/>
                  <a:pt x="326493" y="61866"/>
                </a:cubicBezTo>
                <a:lnTo>
                  <a:pt x="317219" y="62730"/>
                </a:lnTo>
                <a:cubicBezTo>
                  <a:pt x="315375" y="60368"/>
                  <a:pt x="315318" y="60886"/>
                  <a:pt x="315433" y="56739"/>
                </a:cubicBezTo>
                <a:lnTo>
                  <a:pt x="318256" y="55184"/>
                </a:lnTo>
                <a:cubicBezTo>
                  <a:pt x="319926" y="56451"/>
                  <a:pt x="319120" y="55472"/>
                  <a:pt x="319638" y="58237"/>
                </a:cubicBezTo>
                <a:cubicBezTo>
                  <a:pt x="323728" y="57315"/>
                  <a:pt x="327414" y="55356"/>
                  <a:pt x="330295" y="53571"/>
                </a:cubicBezTo>
                <a:lnTo>
                  <a:pt x="327126" y="51151"/>
                </a:lnTo>
                <a:cubicBezTo>
                  <a:pt x="327011" y="50863"/>
                  <a:pt x="326838" y="50806"/>
                  <a:pt x="326723" y="50633"/>
                </a:cubicBezTo>
                <a:close/>
                <a:moveTo>
                  <a:pt x="309069" y="45383"/>
                </a:moveTo>
                <a:cubicBezTo>
                  <a:pt x="311560" y="44238"/>
                  <a:pt x="312698" y="44929"/>
                  <a:pt x="313072" y="48674"/>
                </a:cubicBezTo>
                <a:cubicBezTo>
                  <a:pt x="310768" y="50863"/>
                  <a:pt x="304431" y="51957"/>
                  <a:pt x="300975" y="53628"/>
                </a:cubicBezTo>
                <a:cubicBezTo>
                  <a:pt x="297231" y="55471"/>
                  <a:pt x="293026" y="56969"/>
                  <a:pt x="290952" y="59734"/>
                </a:cubicBezTo>
                <a:cubicBezTo>
                  <a:pt x="299881" y="59906"/>
                  <a:pt x="298037" y="55874"/>
                  <a:pt x="303913" y="55298"/>
                </a:cubicBezTo>
                <a:cubicBezTo>
                  <a:pt x="306275" y="59042"/>
                  <a:pt x="303337" y="60367"/>
                  <a:pt x="299708" y="62038"/>
                </a:cubicBezTo>
                <a:cubicBezTo>
                  <a:pt x="296425" y="63535"/>
                  <a:pt x="295849" y="65609"/>
                  <a:pt x="294696" y="72291"/>
                </a:cubicBezTo>
                <a:cubicBezTo>
                  <a:pt x="300226" y="70736"/>
                  <a:pt x="309616" y="62211"/>
                  <a:pt x="312035" y="61519"/>
                </a:cubicBezTo>
                <a:cubicBezTo>
                  <a:pt x="307830" y="65091"/>
                  <a:pt x="309846" y="64169"/>
                  <a:pt x="302934" y="69411"/>
                </a:cubicBezTo>
                <a:cubicBezTo>
                  <a:pt x="300169" y="71542"/>
                  <a:pt x="294696" y="74653"/>
                  <a:pt x="293199" y="77648"/>
                </a:cubicBezTo>
                <a:lnTo>
                  <a:pt x="288130" y="84100"/>
                </a:lnTo>
                <a:cubicBezTo>
                  <a:pt x="287611" y="83236"/>
                  <a:pt x="287093" y="82084"/>
                  <a:pt x="286862" y="80643"/>
                </a:cubicBezTo>
                <a:cubicBezTo>
                  <a:pt x="284097" y="81911"/>
                  <a:pt x="280065" y="84388"/>
                  <a:pt x="277300" y="83869"/>
                </a:cubicBezTo>
                <a:cubicBezTo>
                  <a:pt x="276091" y="81047"/>
                  <a:pt x="276436" y="79146"/>
                  <a:pt x="279489" y="77475"/>
                </a:cubicBezTo>
                <a:cubicBezTo>
                  <a:pt x="290895" y="71197"/>
                  <a:pt x="287611" y="76842"/>
                  <a:pt x="291183" y="69641"/>
                </a:cubicBezTo>
                <a:cubicBezTo>
                  <a:pt x="292277" y="67452"/>
                  <a:pt x="293487" y="65782"/>
                  <a:pt x="294236" y="63363"/>
                </a:cubicBezTo>
                <a:cubicBezTo>
                  <a:pt x="289973" y="63363"/>
                  <a:pt x="282600" y="64227"/>
                  <a:pt x="288533" y="58639"/>
                </a:cubicBezTo>
                <a:cubicBezTo>
                  <a:pt x="290146" y="57141"/>
                  <a:pt x="294639" y="54549"/>
                  <a:pt x="296943" y="53109"/>
                </a:cubicBezTo>
                <a:cubicBezTo>
                  <a:pt x="302732" y="49509"/>
                  <a:pt x="306577" y="46528"/>
                  <a:pt x="309069" y="45383"/>
                </a:cubicBezTo>
                <a:close/>
                <a:moveTo>
                  <a:pt x="219006" y="39688"/>
                </a:moveTo>
                <a:cubicBezTo>
                  <a:pt x="223384" y="39688"/>
                  <a:pt x="222923" y="41243"/>
                  <a:pt x="225285" y="42511"/>
                </a:cubicBezTo>
                <a:cubicBezTo>
                  <a:pt x="225803" y="49596"/>
                  <a:pt x="221886" y="52764"/>
                  <a:pt x="218718" y="56911"/>
                </a:cubicBezTo>
                <a:cubicBezTo>
                  <a:pt x="216241" y="60195"/>
                  <a:pt x="212093" y="66589"/>
                  <a:pt x="209674" y="67568"/>
                </a:cubicBezTo>
                <a:cubicBezTo>
                  <a:pt x="210653" y="61116"/>
                  <a:pt x="219294" y="50114"/>
                  <a:pt x="219409" y="43432"/>
                </a:cubicBezTo>
                <a:cubicBezTo>
                  <a:pt x="218891" y="43547"/>
                  <a:pt x="203741" y="54607"/>
                  <a:pt x="203453" y="44584"/>
                </a:cubicBezTo>
                <a:lnTo>
                  <a:pt x="205757" y="43951"/>
                </a:lnTo>
                <a:cubicBezTo>
                  <a:pt x="206679" y="43720"/>
                  <a:pt x="207024" y="43778"/>
                  <a:pt x="208119" y="43490"/>
                </a:cubicBezTo>
                <a:cubicBezTo>
                  <a:pt x="210250" y="42856"/>
                  <a:pt x="210135" y="42741"/>
                  <a:pt x="211229" y="41474"/>
                </a:cubicBezTo>
                <a:cubicBezTo>
                  <a:pt x="214052" y="41301"/>
                  <a:pt x="215434" y="39688"/>
                  <a:pt x="219006" y="39688"/>
                </a:cubicBezTo>
                <a:close/>
                <a:moveTo>
                  <a:pt x="235135" y="21600"/>
                </a:moveTo>
                <a:cubicBezTo>
                  <a:pt x="187324" y="24365"/>
                  <a:pt x="148096" y="38017"/>
                  <a:pt x="111807" y="64687"/>
                </a:cubicBezTo>
                <a:lnTo>
                  <a:pt x="96369" y="77072"/>
                </a:lnTo>
                <a:cubicBezTo>
                  <a:pt x="68835" y="102590"/>
                  <a:pt x="51496" y="126783"/>
                  <a:pt x="38478" y="158004"/>
                </a:cubicBezTo>
                <a:cubicBezTo>
                  <a:pt x="9100" y="228280"/>
                  <a:pt x="17856" y="307830"/>
                  <a:pt x="61865" y="370790"/>
                </a:cubicBezTo>
                <a:cubicBezTo>
                  <a:pt x="105528" y="433231"/>
                  <a:pt x="176783" y="468484"/>
                  <a:pt x="252473" y="465143"/>
                </a:cubicBezTo>
                <a:cubicBezTo>
                  <a:pt x="297058" y="463127"/>
                  <a:pt x="344062" y="446537"/>
                  <a:pt x="375167" y="421768"/>
                </a:cubicBezTo>
                <a:cubicBezTo>
                  <a:pt x="376607" y="420616"/>
                  <a:pt x="378105" y="419464"/>
                  <a:pt x="379545" y="418312"/>
                </a:cubicBezTo>
                <a:cubicBezTo>
                  <a:pt x="388819" y="411054"/>
                  <a:pt x="397575" y="404142"/>
                  <a:pt x="404545" y="395674"/>
                </a:cubicBezTo>
                <a:cubicBezTo>
                  <a:pt x="405985" y="393946"/>
                  <a:pt x="407540" y="392218"/>
                  <a:pt x="409211" y="390432"/>
                </a:cubicBezTo>
                <a:cubicBezTo>
                  <a:pt x="411630" y="387782"/>
                  <a:pt x="414453" y="384730"/>
                  <a:pt x="417506" y="380813"/>
                </a:cubicBezTo>
                <a:cubicBezTo>
                  <a:pt x="450454" y="338705"/>
                  <a:pt x="467390" y="286747"/>
                  <a:pt x="465143" y="234501"/>
                </a:cubicBezTo>
                <a:cubicBezTo>
                  <a:pt x="462090" y="162900"/>
                  <a:pt x="423554" y="95102"/>
                  <a:pt x="364568" y="57602"/>
                </a:cubicBezTo>
                <a:cubicBezTo>
                  <a:pt x="335997" y="39457"/>
                  <a:pt x="290376" y="18432"/>
                  <a:pt x="235135" y="21600"/>
                </a:cubicBezTo>
                <a:close/>
                <a:moveTo>
                  <a:pt x="235019" y="19815"/>
                </a:moveTo>
                <a:cubicBezTo>
                  <a:pt x="290721" y="16646"/>
                  <a:pt x="336689" y="37787"/>
                  <a:pt x="365490" y="56105"/>
                </a:cubicBezTo>
                <a:cubicBezTo>
                  <a:pt x="424936" y="93950"/>
                  <a:pt x="463818" y="162267"/>
                  <a:pt x="466871" y="234386"/>
                </a:cubicBezTo>
                <a:cubicBezTo>
                  <a:pt x="469118" y="287092"/>
                  <a:pt x="452067" y="339454"/>
                  <a:pt x="418888" y="381907"/>
                </a:cubicBezTo>
                <a:cubicBezTo>
                  <a:pt x="415777" y="385882"/>
                  <a:pt x="412955" y="388935"/>
                  <a:pt x="410478" y="391642"/>
                </a:cubicBezTo>
                <a:cubicBezTo>
                  <a:pt x="408865" y="393428"/>
                  <a:pt x="407310" y="395098"/>
                  <a:pt x="405870" y="396826"/>
                </a:cubicBezTo>
                <a:cubicBezTo>
                  <a:pt x="398727" y="405409"/>
                  <a:pt x="389914" y="412379"/>
                  <a:pt x="380582" y="419752"/>
                </a:cubicBezTo>
                <a:cubicBezTo>
                  <a:pt x="379142" y="420904"/>
                  <a:pt x="377644" y="422056"/>
                  <a:pt x="376204" y="423208"/>
                </a:cubicBezTo>
                <a:cubicBezTo>
                  <a:pt x="344868" y="448150"/>
                  <a:pt x="297461" y="464913"/>
                  <a:pt x="252531" y="466929"/>
                </a:cubicBezTo>
                <a:cubicBezTo>
                  <a:pt x="249190" y="467102"/>
                  <a:pt x="245849" y="467159"/>
                  <a:pt x="242508" y="467159"/>
                </a:cubicBezTo>
                <a:cubicBezTo>
                  <a:pt x="169986" y="467159"/>
                  <a:pt x="102532" y="432022"/>
                  <a:pt x="60482" y="371711"/>
                </a:cubicBezTo>
                <a:cubicBezTo>
                  <a:pt x="16128" y="308290"/>
                  <a:pt x="7315" y="228107"/>
                  <a:pt x="36865" y="157255"/>
                </a:cubicBezTo>
                <a:cubicBezTo>
                  <a:pt x="49999" y="125804"/>
                  <a:pt x="67452" y="101438"/>
                  <a:pt x="95217" y="75690"/>
                </a:cubicBezTo>
                <a:lnTo>
                  <a:pt x="110712" y="63247"/>
                </a:lnTo>
                <a:cubicBezTo>
                  <a:pt x="147348" y="36347"/>
                  <a:pt x="186863" y="22580"/>
                  <a:pt x="235019" y="19815"/>
                </a:cubicBezTo>
                <a:close/>
                <a:moveTo>
                  <a:pt x="230066" y="9965"/>
                </a:moveTo>
                <a:cubicBezTo>
                  <a:pt x="183465" y="12500"/>
                  <a:pt x="136346" y="30299"/>
                  <a:pt x="101900" y="57373"/>
                </a:cubicBezTo>
                <a:cubicBezTo>
                  <a:pt x="90149" y="66589"/>
                  <a:pt x="80471" y="74826"/>
                  <a:pt x="71601" y="84964"/>
                </a:cubicBezTo>
                <a:cubicBezTo>
                  <a:pt x="62730" y="95103"/>
                  <a:pt x="54032" y="104953"/>
                  <a:pt x="46140" y="118029"/>
                </a:cubicBezTo>
                <a:cubicBezTo>
                  <a:pt x="20852" y="159906"/>
                  <a:pt x="6567" y="203742"/>
                  <a:pt x="9850" y="256621"/>
                </a:cubicBezTo>
                <a:cubicBezTo>
                  <a:pt x="12961" y="306505"/>
                  <a:pt x="32718" y="356850"/>
                  <a:pt x="63766" y="392910"/>
                </a:cubicBezTo>
                <a:cubicBezTo>
                  <a:pt x="76900" y="408175"/>
                  <a:pt x="85252" y="416182"/>
                  <a:pt x="100748" y="428451"/>
                </a:cubicBezTo>
                <a:cubicBezTo>
                  <a:pt x="143028" y="461918"/>
                  <a:pt x="200574" y="479890"/>
                  <a:pt x="256621" y="476722"/>
                </a:cubicBezTo>
                <a:cubicBezTo>
                  <a:pt x="380698" y="469752"/>
                  <a:pt x="484095" y="363417"/>
                  <a:pt x="476722" y="230239"/>
                </a:cubicBezTo>
                <a:cubicBezTo>
                  <a:pt x="469867" y="105759"/>
                  <a:pt x="363072" y="2707"/>
                  <a:pt x="230066" y="9965"/>
                </a:cubicBezTo>
                <a:close/>
                <a:moveTo>
                  <a:pt x="232082" y="0"/>
                </a:moveTo>
                <a:lnTo>
                  <a:pt x="254490" y="0"/>
                </a:lnTo>
                <a:cubicBezTo>
                  <a:pt x="260308" y="2247"/>
                  <a:pt x="296828" y="-518"/>
                  <a:pt x="346943" y="23272"/>
                </a:cubicBezTo>
                <a:cubicBezTo>
                  <a:pt x="373267" y="35771"/>
                  <a:pt x="402530" y="56451"/>
                  <a:pt x="421827" y="78110"/>
                </a:cubicBezTo>
                <a:cubicBezTo>
                  <a:pt x="428048" y="85137"/>
                  <a:pt x="435824" y="94411"/>
                  <a:pt x="441181" y="102015"/>
                </a:cubicBezTo>
                <a:cubicBezTo>
                  <a:pt x="458405" y="126669"/>
                  <a:pt x="469867" y="149883"/>
                  <a:pt x="478278" y="179952"/>
                </a:cubicBezTo>
                <a:cubicBezTo>
                  <a:pt x="480351" y="187498"/>
                  <a:pt x="482022" y="195389"/>
                  <a:pt x="483347" y="203396"/>
                </a:cubicBezTo>
                <a:cubicBezTo>
                  <a:pt x="484326" y="209444"/>
                  <a:pt x="485017" y="224997"/>
                  <a:pt x="486688" y="229029"/>
                </a:cubicBezTo>
                <a:lnTo>
                  <a:pt x="486688" y="256564"/>
                </a:lnTo>
                <a:cubicBezTo>
                  <a:pt x="485651" y="259271"/>
                  <a:pt x="484326" y="277531"/>
                  <a:pt x="483462" y="282715"/>
                </a:cubicBezTo>
                <a:cubicBezTo>
                  <a:pt x="468139" y="376896"/>
                  <a:pt x="398613" y="453105"/>
                  <a:pt x="306736" y="478335"/>
                </a:cubicBezTo>
                <a:cubicBezTo>
                  <a:pt x="299363" y="480351"/>
                  <a:pt x="291068" y="482252"/>
                  <a:pt x="283291" y="483462"/>
                </a:cubicBezTo>
                <a:cubicBezTo>
                  <a:pt x="277416" y="484383"/>
                  <a:pt x="261806" y="485075"/>
                  <a:pt x="257773" y="486745"/>
                </a:cubicBezTo>
                <a:lnTo>
                  <a:pt x="232140" y="486745"/>
                </a:lnTo>
                <a:cubicBezTo>
                  <a:pt x="230009" y="485939"/>
                  <a:pt x="210654" y="484499"/>
                  <a:pt x="205931" y="483807"/>
                </a:cubicBezTo>
                <a:cubicBezTo>
                  <a:pt x="197751" y="482598"/>
                  <a:pt x="189571" y="480870"/>
                  <a:pt x="181680" y="478738"/>
                </a:cubicBezTo>
                <a:cubicBezTo>
                  <a:pt x="166357" y="474649"/>
                  <a:pt x="152187" y="469349"/>
                  <a:pt x="138881" y="462955"/>
                </a:cubicBezTo>
                <a:cubicBezTo>
                  <a:pt x="106854" y="447575"/>
                  <a:pt x="80587" y="426665"/>
                  <a:pt x="60022" y="403048"/>
                </a:cubicBezTo>
                <a:cubicBezTo>
                  <a:pt x="58697" y="401550"/>
                  <a:pt x="58237" y="400686"/>
                  <a:pt x="56854" y="399246"/>
                </a:cubicBezTo>
                <a:cubicBezTo>
                  <a:pt x="54204" y="396481"/>
                  <a:pt x="52822" y="394235"/>
                  <a:pt x="50287" y="391124"/>
                </a:cubicBezTo>
                <a:cubicBezTo>
                  <a:pt x="40552" y="379085"/>
                  <a:pt x="30184" y="360767"/>
                  <a:pt x="22868" y="346021"/>
                </a:cubicBezTo>
                <a:cubicBezTo>
                  <a:pt x="13018" y="326090"/>
                  <a:pt x="5933" y="301091"/>
                  <a:pt x="2592" y="278453"/>
                </a:cubicBezTo>
                <a:cubicBezTo>
                  <a:pt x="1786" y="273038"/>
                  <a:pt x="979" y="255988"/>
                  <a:pt x="0" y="252704"/>
                </a:cubicBezTo>
                <a:lnTo>
                  <a:pt x="0" y="230815"/>
                </a:lnTo>
                <a:cubicBezTo>
                  <a:pt x="864" y="228511"/>
                  <a:pt x="2362" y="209502"/>
                  <a:pt x="3226" y="204606"/>
                </a:cubicBezTo>
                <a:cubicBezTo>
                  <a:pt x="4493" y="196541"/>
                  <a:pt x="6164" y="188650"/>
                  <a:pt x="8237" y="180989"/>
                </a:cubicBezTo>
                <a:cubicBezTo>
                  <a:pt x="19124" y="140724"/>
                  <a:pt x="33986" y="116704"/>
                  <a:pt x="58121" y="85886"/>
                </a:cubicBezTo>
                <a:cubicBezTo>
                  <a:pt x="65034" y="77073"/>
                  <a:pt x="75057" y="67856"/>
                  <a:pt x="83352" y="60253"/>
                </a:cubicBezTo>
                <a:cubicBezTo>
                  <a:pt x="115206" y="31048"/>
                  <a:pt x="162728" y="9389"/>
                  <a:pt x="206507" y="2823"/>
                </a:cubicBezTo>
                <a:cubicBezTo>
                  <a:pt x="211057" y="2189"/>
                  <a:pt x="229893" y="806"/>
                  <a:pt x="232082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 w="567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08431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îşļîďè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ïşḻîḑe">
            <a:extLst>
              <a:ext uri="{FF2B5EF4-FFF2-40B4-BE49-F238E27FC236}">
                <a16:creationId xmlns:a16="http://schemas.microsoft.com/office/drawing/2014/main" id="{5449FF65-5949-4AFB-9EC3-243C641F8EF5}"/>
              </a:ext>
            </a:extLst>
          </p:cNvPr>
          <p:cNvSpPr/>
          <p:nvPr/>
        </p:nvSpPr>
        <p:spPr>
          <a:xfrm flipH="1">
            <a:off x="0" y="0"/>
            <a:ext cx="12192000" cy="6858000"/>
          </a:xfrm>
          <a:prstGeom prst="rect">
            <a:avLst/>
          </a:prstGeom>
          <a:blipFill>
            <a:blip r:embed="rId3" cstate="screen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 l="-39003" r="-38921"/>
            </a:stretch>
          </a:blipFill>
          <a:ln w="38100">
            <a:noFill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4" name="îṩľîďe">
            <a:extLst>
              <a:ext uri="{FF2B5EF4-FFF2-40B4-BE49-F238E27FC236}">
                <a16:creationId xmlns:a16="http://schemas.microsoft.com/office/drawing/2014/main" id="{4DF7D04F-63AF-4899-B82F-92D347A0796E}"/>
              </a:ext>
            </a:extLst>
          </p:cNvPr>
          <p:cNvSpPr/>
          <p:nvPr/>
        </p:nvSpPr>
        <p:spPr bwMode="auto">
          <a:xfrm>
            <a:off x="595087" y="1872343"/>
            <a:ext cx="5500913" cy="4426858"/>
          </a:xfrm>
          <a:prstGeom prst="rect">
            <a:avLst/>
          </a:prstGeom>
          <a:noFill/>
          <a:ln w="762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7" name="îŝļíďè">
            <a:extLst>
              <a:ext uri="{FF2B5EF4-FFF2-40B4-BE49-F238E27FC236}">
                <a16:creationId xmlns:a16="http://schemas.microsoft.com/office/drawing/2014/main" id="{28DC4154-1B72-400E-81E8-E708E4F1F79F}"/>
              </a:ext>
            </a:extLst>
          </p:cNvPr>
          <p:cNvSpPr txBox="1"/>
          <p:nvPr/>
        </p:nvSpPr>
        <p:spPr>
          <a:xfrm>
            <a:off x="1921946" y="3092707"/>
            <a:ext cx="5098845" cy="16172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91440" tIns="45720" rIns="91440" bIns="45720" anchor="t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buSzPct val="25000"/>
            </a:pPr>
            <a:r>
              <a:rPr lang="en-US" sz="2800" b="1" dirty="0">
                <a:solidFill>
                  <a:schemeClr val="accent1"/>
                </a:solidFill>
              </a:rPr>
              <a:t>Unified fonts make r</a:t>
            </a:r>
            <a:r>
              <a:rPr lang="en-US" sz="100" b="1" dirty="0">
                <a:solidFill>
                  <a:schemeClr val="accent1"/>
                </a:solidFill>
              </a:rPr>
              <a:t> </a:t>
            </a:r>
            <a:r>
              <a:rPr lang="en-US" sz="2800" b="1" dirty="0" err="1">
                <a:solidFill>
                  <a:schemeClr val="accent1"/>
                </a:solidFill>
              </a:rPr>
              <a:t>eading</a:t>
            </a:r>
            <a:endParaRPr lang="en-US" sz="2800" b="1" dirty="0">
              <a:solidFill>
                <a:schemeClr val="accent1"/>
              </a:solidFill>
            </a:endParaRPr>
          </a:p>
          <a:p>
            <a:pPr>
              <a:buSzPct val="25000"/>
            </a:pPr>
            <a:r>
              <a:rPr lang="en-US" sz="2800" b="1" dirty="0">
                <a:solidFill>
                  <a:schemeClr val="accent1"/>
                </a:solidFill>
              </a:rPr>
              <a:t>more fluent.</a:t>
            </a:r>
          </a:p>
        </p:txBody>
      </p:sp>
      <p:sp>
        <p:nvSpPr>
          <p:cNvPr id="8" name="iSḻiḋê">
            <a:extLst>
              <a:ext uri="{FF2B5EF4-FFF2-40B4-BE49-F238E27FC236}">
                <a16:creationId xmlns:a16="http://schemas.microsoft.com/office/drawing/2014/main" id="{B582BDAB-1AC4-4EC7-B4D4-6A6FD2009CB4}"/>
              </a:ext>
            </a:extLst>
          </p:cNvPr>
          <p:cNvSpPr txBox="1"/>
          <p:nvPr/>
        </p:nvSpPr>
        <p:spPr>
          <a:xfrm>
            <a:off x="1921947" y="4608680"/>
            <a:ext cx="5098845" cy="124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91440" tIns="45720" rIns="91440" bIns="45720" anchor="t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150000"/>
              </a:lnSpc>
              <a:buSzPct val="25000"/>
            </a:pPr>
            <a:r>
              <a:rPr lang="en-US" altLang="zh-CN" sz="1100" dirty="0"/>
              <a:t>Theme color makes PPT more convenient to change.</a:t>
            </a:r>
          </a:p>
          <a:p>
            <a:pPr>
              <a:lnSpc>
                <a:spcPct val="150000"/>
              </a:lnSpc>
              <a:buSzPct val="25000"/>
            </a:pPr>
            <a:r>
              <a:rPr lang="en-US" altLang="zh-CN" sz="1100" dirty="0"/>
              <a:t>Adjust the spacing to adapt to Chinese typesetting, use the ref</a:t>
            </a:r>
            <a:r>
              <a:rPr lang="en-US" altLang="zh-CN" sz="100" dirty="0"/>
              <a:t> </a:t>
            </a:r>
            <a:r>
              <a:rPr lang="en-US" altLang="zh-CN" sz="1100" dirty="0" err="1"/>
              <a:t>erence</a:t>
            </a:r>
            <a:r>
              <a:rPr lang="en-US" altLang="zh-CN" sz="1100" dirty="0"/>
              <a:t> line in PPT…… Adjust the spacing to adapt to Chinese typesetting, use the reference line in PPT……</a:t>
            </a:r>
          </a:p>
          <a:p>
            <a:pPr>
              <a:lnSpc>
                <a:spcPct val="150000"/>
              </a:lnSpc>
              <a:buSzPct val="25000"/>
            </a:pPr>
            <a:endParaRPr lang="en-US" altLang="zh-CN" sz="1100" dirty="0"/>
          </a:p>
        </p:txBody>
      </p:sp>
    </p:spTree>
    <p:extLst>
      <p:ext uri="{BB962C8B-B14F-4D97-AF65-F5344CB8AC3E}">
        <p14:creationId xmlns:p14="http://schemas.microsoft.com/office/powerpoint/2010/main" val="1527102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îśḷîďè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îṥlíḑê">
            <a:extLst>
              <a:ext uri="{FF2B5EF4-FFF2-40B4-BE49-F238E27FC236}">
                <a16:creationId xmlns:a16="http://schemas.microsoft.com/office/drawing/2014/main" id="{2D80D9DF-D2BA-479D-96CF-A12B68194487}"/>
              </a:ext>
            </a:extLst>
          </p:cNvPr>
          <p:cNvSpPr/>
          <p:nvPr/>
        </p:nvSpPr>
        <p:spPr>
          <a:xfrm>
            <a:off x="3847873" y="1123950"/>
            <a:ext cx="7674202" cy="50196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" name="iṥľîḓê">
            <a:extLst>
              <a:ext uri="{FF2B5EF4-FFF2-40B4-BE49-F238E27FC236}">
                <a16:creationId xmlns:a16="http://schemas.microsoft.com/office/drawing/2014/main" id="{49DC7B3F-0BB3-408A-AF33-393670EF6FB3}"/>
              </a:ext>
            </a:extLst>
          </p:cNvPr>
          <p:cNvSpPr/>
          <p:nvPr/>
        </p:nvSpPr>
        <p:spPr>
          <a:xfrm flipH="1">
            <a:off x="669925" y="1477509"/>
            <a:ext cx="5309961" cy="4217307"/>
          </a:xfrm>
          <a:prstGeom prst="flowChartPunchedCard">
            <a:avLst/>
          </a:prstGeom>
          <a:blipFill>
            <a:blip r:embed="rId5" cstate="screen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 l="-2956" r="-2941"/>
            </a:stretch>
          </a:blipFill>
          <a:ln w="60325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3765"/>
            <a:endParaRPr lang="zh-CN" altLang="en-US" dirty="0"/>
          </a:p>
        </p:txBody>
      </p:sp>
      <p:sp>
        <p:nvSpPr>
          <p:cNvPr id="5" name="iṥlïďé">
            <a:extLst>
              <a:ext uri="{FF2B5EF4-FFF2-40B4-BE49-F238E27FC236}">
                <a16:creationId xmlns:a16="http://schemas.microsoft.com/office/drawing/2014/main" id="{74682F6A-4C68-4E4A-8CF4-5C20B8D909D5}"/>
              </a:ext>
            </a:extLst>
          </p:cNvPr>
          <p:cNvSpPr txBox="1"/>
          <p:nvPr/>
        </p:nvSpPr>
        <p:spPr>
          <a:xfrm>
            <a:off x="6516508" y="2048903"/>
            <a:ext cx="5015324" cy="1138946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buSzPct val="25000"/>
            </a:pPr>
            <a:r>
              <a:rPr lang="en-US" sz="2800" b="1" dirty="0"/>
              <a:t>Unified fonts make </a:t>
            </a:r>
            <a:r>
              <a:rPr lang="en-US" sz="2800" b="1"/>
              <a:t>reading </a:t>
            </a:r>
            <a:r>
              <a:rPr lang="en-US" sz="100" b="1"/>
              <a:t> </a:t>
            </a:r>
            <a:r>
              <a:rPr lang="en-US" sz="2800" b="1"/>
              <a:t>more </a:t>
            </a:r>
            <a:r>
              <a:rPr lang="en-US" sz="2800" b="1" dirty="0"/>
              <a:t>fluent.</a:t>
            </a:r>
          </a:p>
        </p:txBody>
      </p:sp>
      <p:sp>
        <p:nvSpPr>
          <p:cNvPr id="6" name="ïśḻiḑê">
            <a:extLst>
              <a:ext uri="{FF2B5EF4-FFF2-40B4-BE49-F238E27FC236}">
                <a16:creationId xmlns:a16="http://schemas.microsoft.com/office/drawing/2014/main" id="{C7DFB31C-B3E3-42E6-9CC8-3F4935276225}"/>
              </a:ext>
            </a:extLst>
          </p:cNvPr>
          <p:cNvSpPr txBox="1"/>
          <p:nvPr/>
        </p:nvSpPr>
        <p:spPr>
          <a:xfrm>
            <a:off x="6516508" y="3189378"/>
            <a:ext cx="5015324" cy="1039994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150000"/>
              </a:lnSpc>
              <a:buSzPct val="25000"/>
            </a:pPr>
            <a:r>
              <a:rPr lang="en-US" altLang="zh-CN" sz="1100" dirty="0"/>
              <a:t>Theme color makes PPT more convenient to change.</a:t>
            </a:r>
          </a:p>
          <a:p>
            <a:pPr>
              <a:lnSpc>
                <a:spcPct val="150000"/>
              </a:lnSpc>
              <a:buSzPct val="25000"/>
            </a:pPr>
            <a:r>
              <a:rPr lang="en-US" altLang="zh-CN" sz="1100" dirty="0"/>
              <a:t>Adjust the spacing to adapt to </a:t>
            </a:r>
            <a:r>
              <a:rPr lang="en-US" altLang="zh-CN" sz="1100"/>
              <a:t>Chinese types</a:t>
            </a:r>
            <a:r>
              <a:rPr lang="en-US" altLang="zh-CN" sz="100"/>
              <a:t> </a:t>
            </a:r>
            <a:r>
              <a:rPr lang="en-US" altLang="zh-CN" sz="1100"/>
              <a:t>etting</a:t>
            </a:r>
            <a:r>
              <a:rPr lang="en-US" altLang="zh-CN" sz="1100" dirty="0"/>
              <a:t>, use the reference line in PPT……</a:t>
            </a:r>
          </a:p>
        </p:txBody>
      </p:sp>
      <p:grpSp>
        <p:nvGrpSpPr>
          <p:cNvPr id="7" name="îṧḷide">
            <a:extLst>
              <a:ext uri="{FF2B5EF4-FFF2-40B4-BE49-F238E27FC236}">
                <a16:creationId xmlns:a16="http://schemas.microsoft.com/office/drawing/2014/main" id="{D0457593-AEE8-4200-9E9D-D5C3BC1E92EA}"/>
              </a:ext>
            </a:extLst>
          </p:cNvPr>
          <p:cNvGrpSpPr/>
          <p:nvPr/>
        </p:nvGrpSpPr>
        <p:grpSpPr>
          <a:xfrm>
            <a:off x="6365697" y="4895622"/>
            <a:ext cx="1319277" cy="799194"/>
            <a:chOff x="6365697" y="4895622"/>
            <a:chExt cx="1319277" cy="799194"/>
          </a:xfrm>
        </p:grpSpPr>
        <p:sp>
          <p:nvSpPr>
            <p:cNvPr id="9" name="ísļiďè">
              <a:extLst>
                <a:ext uri="{FF2B5EF4-FFF2-40B4-BE49-F238E27FC236}">
                  <a16:creationId xmlns:a16="http://schemas.microsoft.com/office/drawing/2014/main" id="{1C6E9A73-646C-4B35-9F4B-C6ABEAF324CA}"/>
                </a:ext>
              </a:extLst>
            </p:cNvPr>
            <p:cNvSpPr/>
            <p:nvPr/>
          </p:nvSpPr>
          <p:spPr>
            <a:xfrm>
              <a:off x="6365697" y="5305820"/>
              <a:ext cx="1319277" cy="388996"/>
            </a:xfrm>
            <a:prstGeom prst="rect">
              <a:avLst/>
            </a:prstGeom>
            <a:noFill/>
            <a:ln w="12700" cap="rnd">
              <a:noFill/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/>
              <a:r>
                <a:rPr lang="en-US" altLang="zh-CN" sz="1400" b="1">
                  <a:solidFill>
                    <a:schemeClr val="tx1"/>
                  </a:solidFill>
                </a:rPr>
                <a:t>Text</a:t>
              </a:r>
              <a:r>
                <a:rPr lang="en-US" altLang="zh-CN" sz="100" b="1">
                  <a:solidFill>
                    <a:schemeClr val="tx1"/>
                  </a:solidFill>
                </a:rPr>
                <a:t> </a:t>
              </a:r>
              <a:r>
                <a:rPr lang="en-US" altLang="zh-CN" sz="1400" b="1">
                  <a:solidFill>
                    <a:schemeClr val="tx1"/>
                  </a:solidFill>
                </a:rPr>
                <a:t> </a:t>
              </a:r>
              <a:r>
                <a:rPr lang="en-US" altLang="zh-CN" sz="1400" b="1" dirty="0">
                  <a:solidFill>
                    <a:schemeClr val="tx1"/>
                  </a:solidFill>
                </a:rPr>
                <a:t>here</a:t>
              </a:r>
              <a:endParaRPr lang="id-ID" altLang="zh-CN" sz="1400" b="1" dirty="0">
                <a:solidFill>
                  <a:schemeClr val="tx1"/>
                </a:solidFill>
              </a:endParaRPr>
            </a:p>
          </p:txBody>
        </p:sp>
        <p:grpSp>
          <p:nvGrpSpPr>
            <p:cNvPr id="34" name="ï$1ïḍè">
              <a:extLst>
                <a:ext uri="{FF2B5EF4-FFF2-40B4-BE49-F238E27FC236}">
                  <a16:creationId xmlns:a16="http://schemas.microsoft.com/office/drawing/2014/main" id="{747FE4F3-1E86-4064-A072-AC5A1F0AEBB7}"/>
                </a:ext>
              </a:extLst>
            </p:cNvPr>
            <p:cNvGrpSpPr/>
            <p:nvPr/>
          </p:nvGrpSpPr>
          <p:grpSpPr>
            <a:xfrm>
              <a:off x="6820235" y="4895622"/>
              <a:ext cx="410200" cy="410198"/>
              <a:chOff x="6470043" y="1482403"/>
              <a:chExt cx="410200" cy="410198"/>
            </a:xfrm>
          </p:grpSpPr>
          <p:sp>
            <p:nvSpPr>
              <p:cNvPr id="35" name="ïṥliḓé">
                <a:extLst>
                  <a:ext uri="{FF2B5EF4-FFF2-40B4-BE49-F238E27FC236}">
                    <a16:creationId xmlns:a16="http://schemas.microsoft.com/office/drawing/2014/main" id="{0BB64791-6421-4574-9273-257CD9CB295D}"/>
                  </a:ext>
                </a:extLst>
              </p:cNvPr>
              <p:cNvSpPr/>
              <p:nvPr/>
            </p:nvSpPr>
            <p:spPr>
              <a:xfrm>
                <a:off x="6470043" y="1482403"/>
                <a:ext cx="410200" cy="410198"/>
              </a:xfrm>
              <a:prstGeom prst="ellipse">
                <a:avLst/>
              </a:prstGeom>
              <a:solidFill>
                <a:schemeClr val="accent1"/>
              </a:solidFill>
              <a:ln w="57150" cap="rnd">
                <a:noFill/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rmAutofit fontScale="775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913765"/>
                <a:endParaRPr lang="zh-CN" altLang="en-US" sz="20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1" name="îšľíḓé">
                <a:extLst>
                  <a:ext uri="{FF2B5EF4-FFF2-40B4-BE49-F238E27FC236}">
                    <a16:creationId xmlns:a16="http://schemas.microsoft.com/office/drawing/2014/main" id="{718668F0-5867-475F-A47E-C703D2A1BBF3}"/>
                  </a:ext>
                </a:extLst>
              </p:cNvPr>
              <p:cNvSpPr/>
              <p:nvPr/>
            </p:nvSpPr>
            <p:spPr>
              <a:xfrm>
                <a:off x="6586143" y="1626338"/>
                <a:ext cx="178001" cy="141741"/>
              </a:xfrm>
              <a:custGeom>
                <a:avLst/>
                <a:gdLst>
                  <a:gd name="connsiteX0" fmla="*/ 515342 w 514350"/>
                  <a:gd name="connsiteY0" fmla="*/ 621 h 409575"/>
                  <a:gd name="connsiteX1" fmla="*/ 515342 w 514350"/>
                  <a:gd name="connsiteY1" fmla="*/ 353046 h 409575"/>
                  <a:gd name="connsiteX2" fmla="*/ 192159 w 514350"/>
                  <a:gd name="connsiteY2" fmla="*/ 353046 h 409575"/>
                  <a:gd name="connsiteX3" fmla="*/ 115387 w 514350"/>
                  <a:gd name="connsiteY3" fmla="*/ 410196 h 409575"/>
                  <a:gd name="connsiteX4" fmla="*/ 115387 w 514350"/>
                  <a:gd name="connsiteY4" fmla="*/ 353046 h 409575"/>
                  <a:gd name="connsiteX5" fmla="*/ 992 w 514350"/>
                  <a:gd name="connsiteY5" fmla="*/ 353046 h 409575"/>
                  <a:gd name="connsiteX6" fmla="*/ 992 w 514350"/>
                  <a:gd name="connsiteY6" fmla="*/ 621 h 409575"/>
                  <a:gd name="connsiteX7" fmla="*/ 515342 w 514350"/>
                  <a:gd name="connsiteY7" fmla="*/ 621 h 409575"/>
                  <a:gd name="connsiteX8" fmla="*/ 124817 w 514350"/>
                  <a:gd name="connsiteY8" fmla="*/ 143496 h 409575"/>
                  <a:gd name="connsiteX9" fmla="*/ 91480 w 514350"/>
                  <a:gd name="connsiteY9" fmla="*/ 176834 h 409575"/>
                  <a:gd name="connsiteX10" fmla="*/ 124817 w 514350"/>
                  <a:gd name="connsiteY10" fmla="*/ 210171 h 409575"/>
                  <a:gd name="connsiteX11" fmla="*/ 158155 w 514350"/>
                  <a:gd name="connsiteY11" fmla="*/ 176834 h 409575"/>
                  <a:gd name="connsiteX12" fmla="*/ 124817 w 514350"/>
                  <a:gd name="connsiteY12" fmla="*/ 143496 h 409575"/>
                  <a:gd name="connsiteX13" fmla="*/ 258167 w 514350"/>
                  <a:gd name="connsiteY13" fmla="*/ 143496 h 409575"/>
                  <a:gd name="connsiteX14" fmla="*/ 224830 w 514350"/>
                  <a:gd name="connsiteY14" fmla="*/ 176834 h 409575"/>
                  <a:gd name="connsiteX15" fmla="*/ 258167 w 514350"/>
                  <a:gd name="connsiteY15" fmla="*/ 210171 h 409575"/>
                  <a:gd name="connsiteX16" fmla="*/ 291505 w 514350"/>
                  <a:gd name="connsiteY16" fmla="*/ 176834 h 409575"/>
                  <a:gd name="connsiteX17" fmla="*/ 258167 w 514350"/>
                  <a:gd name="connsiteY17" fmla="*/ 143496 h 409575"/>
                  <a:gd name="connsiteX18" fmla="*/ 391517 w 514350"/>
                  <a:gd name="connsiteY18" fmla="*/ 143496 h 409575"/>
                  <a:gd name="connsiteX19" fmla="*/ 358180 w 514350"/>
                  <a:gd name="connsiteY19" fmla="*/ 176834 h 409575"/>
                  <a:gd name="connsiteX20" fmla="*/ 391517 w 514350"/>
                  <a:gd name="connsiteY20" fmla="*/ 210171 h 409575"/>
                  <a:gd name="connsiteX21" fmla="*/ 424855 w 514350"/>
                  <a:gd name="connsiteY21" fmla="*/ 176834 h 409575"/>
                  <a:gd name="connsiteX22" fmla="*/ 391517 w 514350"/>
                  <a:gd name="connsiteY22" fmla="*/ 143496 h 409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14350" h="409575">
                    <a:moveTo>
                      <a:pt x="515342" y="621"/>
                    </a:moveTo>
                    <a:lnTo>
                      <a:pt x="515342" y="353046"/>
                    </a:lnTo>
                    <a:lnTo>
                      <a:pt x="192159" y="353046"/>
                    </a:lnTo>
                    <a:lnTo>
                      <a:pt x="115387" y="410196"/>
                    </a:lnTo>
                    <a:lnTo>
                      <a:pt x="115387" y="353046"/>
                    </a:lnTo>
                    <a:lnTo>
                      <a:pt x="992" y="353046"/>
                    </a:lnTo>
                    <a:lnTo>
                      <a:pt x="992" y="621"/>
                    </a:lnTo>
                    <a:lnTo>
                      <a:pt x="515342" y="621"/>
                    </a:lnTo>
                    <a:close/>
                    <a:moveTo>
                      <a:pt x="124817" y="143496"/>
                    </a:moveTo>
                    <a:cubicBezTo>
                      <a:pt x="106434" y="143496"/>
                      <a:pt x="91480" y="158450"/>
                      <a:pt x="91480" y="176834"/>
                    </a:cubicBezTo>
                    <a:cubicBezTo>
                      <a:pt x="91480" y="195217"/>
                      <a:pt x="106434" y="210171"/>
                      <a:pt x="124817" y="210171"/>
                    </a:cubicBezTo>
                    <a:cubicBezTo>
                      <a:pt x="143200" y="210171"/>
                      <a:pt x="158155" y="195217"/>
                      <a:pt x="158155" y="176834"/>
                    </a:cubicBezTo>
                    <a:cubicBezTo>
                      <a:pt x="158155" y="158450"/>
                      <a:pt x="143200" y="143496"/>
                      <a:pt x="124817" y="143496"/>
                    </a:cubicBezTo>
                    <a:close/>
                    <a:moveTo>
                      <a:pt x="258167" y="143496"/>
                    </a:moveTo>
                    <a:cubicBezTo>
                      <a:pt x="239784" y="143496"/>
                      <a:pt x="224830" y="158450"/>
                      <a:pt x="224830" y="176834"/>
                    </a:cubicBezTo>
                    <a:cubicBezTo>
                      <a:pt x="224830" y="195217"/>
                      <a:pt x="239784" y="210171"/>
                      <a:pt x="258167" y="210171"/>
                    </a:cubicBezTo>
                    <a:cubicBezTo>
                      <a:pt x="276550" y="210171"/>
                      <a:pt x="291505" y="195217"/>
                      <a:pt x="291505" y="176834"/>
                    </a:cubicBezTo>
                    <a:cubicBezTo>
                      <a:pt x="291505" y="158450"/>
                      <a:pt x="276550" y="143496"/>
                      <a:pt x="258167" y="143496"/>
                    </a:cubicBezTo>
                    <a:close/>
                    <a:moveTo>
                      <a:pt x="391517" y="143496"/>
                    </a:moveTo>
                    <a:cubicBezTo>
                      <a:pt x="373134" y="143496"/>
                      <a:pt x="358180" y="158450"/>
                      <a:pt x="358180" y="176834"/>
                    </a:cubicBezTo>
                    <a:cubicBezTo>
                      <a:pt x="358180" y="195217"/>
                      <a:pt x="373134" y="210171"/>
                      <a:pt x="391517" y="210171"/>
                    </a:cubicBezTo>
                    <a:cubicBezTo>
                      <a:pt x="409900" y="210171"/>
                      <a:pt x="424855" y="195217"/>
                      <a:pt x="424855" y="176834"/>
                    </a:cubicBezTo>
                    <a:cubicBezTo>
                      <a:pt x="424855" y="158450"/>
                      <a:pt x="409900" y="143496"/>
                      <a:pt x="391517" y="143496"/>
                    </a:cubicBezTo>
                    <a:close/>
                  </a:path>
                </a:pathLst>
              </a:custGeom>
              <a:solidFill>
                <a:schemeClr val="bg1"/>
              </a:solidFill>
              <a:ln w="12700" cap="rnd">
                <a:noFill/>
                <a:prstDash val="solid"/>
                <a:round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rmAutofit fontScale="250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914354"/>
                <a:endParaRPr lang="zh-CN" altLang="en-US" sz="2000" b="1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72" name="íṩ1íďê">
            <a:extLst>
              <a:ext uri="{FF2B5EF4-FFF2-40B4-BE49-F238E27FC236}">
                <a16:creationId xmlns:a16="http://schemas.microsoft.com/office/drawing/2014/main" id="{E79B64DE-54E1-4C9D-B75D-B41747B495FF}"/>
              </a:ext>
            </a:extLst>
          </p:cNvPr>
          <p:cNvGrpSpPr/>
          <p:nvPr/>
        </p:nvGrpSpPr>
        <p:grpSpPr>
          <a:xfrm>
            <a:off x="7561121" y="4895622"/>
            <a:ext cx="1319277" cy="799194"/>
            <a:chOff x="6365697" y="4895622"/>
            <a:chExt cx="1319277" cy="799194"/>
          </a:xfrm>
        </p:grpSpPr>
        <p:sp>
          <p:nvSpPr>
            <p:cNvPr id="73" name="iSľidé">
              <a:extLst>
                <a:ext uri="{FF2B5EF4-FFF2-40B4-BE49-F238E27FC236}">
                  <a16:creationId xmlns:a16="http://schemas.microsoft.com/office/drawing/2014/main" id="{F8D420F1-B393-4E1A-B616-7E0D3AE1932F}"/>
                </a:ext>
              </a:extLst>
            </p:cNvPr>
            <p:cNvSpPr/>
            <p:nvPr/>
          </p:nvSpPr>
          <p:spPr>
            <a:xfrm>
              <a:off x="6365697" y="5305820"/>
              <a:ext cx="1319277" cy="388996"/>
            </a:xfrm>
            <a:prstGeom prst="rect">
              <a:avLst/>
            </a:prstGeom>
            <a:noFill/>
            <a:ln w="12700" cap="rnd">
              <a:noFill/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1400" b="1" dirty="0">
                  <a:solidFill>
                    <a:schemeClr val="tx1"/>
                  </a:solidFill>
                </a:rPr>
                <a:t>Text here</a:t>
              </a:r>
              <a:endParaRPr lang="id-ID" altLang="zh-CN" sz="1400" b="1" dirty="0">
                <a:solidFill>
                  <a:schemeClr val="tx1"/>
                </a:solidFill>
              </a:endParaRPr>
            </a:p>
          </p:txBody>
        </p:sp>
        <p:grpSp>
          <p:nvGrpSpPr>
            <p:cNvPr id="74" name="iSļïďé">
              <a:extLst>
                <a:ext uri="{FF2B5EF4-FFF2-40B4-BE49-F238E27FC236}">
                  <a16:creationId xmlns:a16="http://schemas.microsoft.com/office/drawing/2014/main" id="{531F7977-0F74-4E24-B2D0-CB4E792C6B2C}"/>
                </a:ext>
              </a:extLst>
            </p:cNvPr>
            <p:cNvGrpSpPr/>
            <p:nvPr/>
          </p:nvGrpSpPr>
          <p:grpSpPr>
            <a:xfrm>
              <a:off x="6820235" y="4895622"/>
              <a:ext cx="410200" cy="410198"/>
              <a:chOff x="6470043" y="1482403"/>
              <a:chExt cx="410200" cy="410198"/>
            </a:xfrm>
          </p:grpSpPr>
          <p:sp>
            <p:nvSpPr>
              <p:cNvPr id="75" name="íSḻîḋê">
                <a:extLst>
                  <a:ext uri="{FF2B5EF4-FFF2-40B4-BE49-F238E27FC236}">
                    <a16:creationId xmlns:a16="http://schemas.microsoft.com/office/drawing/2014/main" id="{3BC7858D-4F0B-45FD-A218-9A92B1032055}"/>
                  </a:ext>
                </a:extLst>
              </p:cNvPr>
              <p:cNvSpPr/>
              <p:nvPr/>
            </p:nvSpPr>
            <p:spPr>
              <a:xfrm>
                <a:off x="6470043" y="1482403"/>
                <a:ext cx="410200" cy="410198"/>
              </a:xfrm>
              <a:prstGeom prst="ellipse">
                <a:avLst/>
              </a:prstGeom>
              <a:solidFill>
                <a:schemeClr val="accent1"/>
              </a:solidFill>
              <a:ln w="57150" cap="rnd">
                <a:noFill/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rmAutofit fontScale="775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913765"/>
                <a:endParaRPr lang="zh-CN" altLang="en-US" sz="20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6" name="îṥḻiḑe">
                <a:extLst>
                  <a:ext uri="{FF2B5EF4-FFF2-40B4-BE49-F238E27FC236}">
                    <a16:creationId xmlns:a16="http://schemas.microsoft.com/office/drawing/2014/main" id="{C7C91D9A-F6FA-464E-B2BD-7D0F6540BF34}"/>
                  </a:ext>
                </a:extLst>
              </p:cNvPr>
              <p:cNvSpPr/>
              <p:nvPr/>
            </p:nvSpPr>
            <p:spPr>
              <a:xfrm>
                <a:off x="6586143" y="1624100"/>
                <a:ext cx="178001" cy="146215"/>
              </a:xfrm>
              <a:custGeom>
                <a:avLst/>
                <a:gdLst>
                  <a:gd name="connsiteX0" fmla="*/ 96626 w 533400"/>
                  <a:gd name="connsiteY0" fmla="*/ 133971 h 438150"/>
                  <a:gd name="connsiteX1" fmla="*/ 125201 w 533400"/>
                  <a:gd name="connsiteY1" fmla="*/ 286371 h 438150"/>
                  <a:gd name="connsiteX2" fmla="*/ 410951 w 533400"/>
                  <a:gd name="connsiteY2" fmla="*/ 286371 h 438150"/>
                  <a:gd name="connsiteX3" fmla="*/ 439526 w 533400"/>
                  <a:gd name="connsiteY3" fmla="*/ 133971 h 438150"/>
                  <a:gd name="connsiteX4" fmla="*/ 534776 w 533400"/>
                  <a:gd name="connsiteY4" fmla="*/ 133971 h 438150"/>
                  <a:gd name="connsiteX5" fmla="*/ 515726 w 533400"/>
                  <a:gd name="connsiteY5" fmla="*/ 381621 h 438150"/>
                  <a:gd name="connsiteX6" fmla="*/ 458576 w 533400"/>
                  <a:gd name="connsiteY6" fmla="*/ 381621 h 438150"/>
                  <a:gd name="connsiteX7" fmla="*/ 458576 w 533400"/>
                  <a:gd name="connsiteY7" fmla="*/ 438771 h 438150"/>
                  <a:gd name="connsiteX8" fmla="*/ 439526 w 533400"/>
                  <a:gd name="connsiteY8" fmla="*/ 438771 h 438150"/>
                  <a:gd name="connsiteX9" fmla="*/ 439526 w 533400"/>
                  <a:gd name="connsiteY9" fmla="*/ 381621 h 438150"/>
                  <a:gd name="connsiteX10" fmla="*/ 96626 w 533400"/>
                  <a:gd name="connsiteY10" fmla="*/ 381621 h 438150"/>
                  <a:gd name="connsiteX11" fmla="*/ 96626 w 533400"/>
                  <a:gd name="connsiteY11" fmla="*/ 438771 h 438150"/>
                  <a:gd name="connsiteX12" fmla="*/ 77576 w 533400"/>
                  <a:gd name="connsiteY12" fmla="*/ 438771 h 438150"/>
                  <a:gd name="connsiteX13" fmla="*/ 77576 w 533400"/>
                  <a:gd name="connsiteY13" fmla="*/ 381621 h 438150"/>
                  <a:gd name="connsiteX14" fmla="*/ 20426 w 533400"/>
                  <a:gd name="connsiteY14" fmla="*/ 381621 h 438150"/>
                  <a:gd name="connsiteX15" fmla="*/ 1376 w 533400"/>
                  <a:gd name="connsiteY15" fmla="*/ 133971 h 438150"/>
                  <a:gd name="connsiteX16" fmla="*/ 96626 w 533400"/>
                  <a:gd name="connsiteY16" fmla="*/ 133971 h 438150"/>
                  <a:gd name="connsiteX17" fmla="*/ 487151 w 533400"/>
                  <a:gd name="connsiteY17" fmla="*/ 621 h 438150"/>
                  <a:gd name="connsiteX18" fmla="*/ 487151 w 533400"/>
                  <a:gd name="connsiteY18" fmla="*/ 114921 h 438150"/>
                  <a:gd name="connsiteX19" fmla="*/ 425239 w 533400"/>
                  <a:gd name="connsiteY19" fmla="*/ 114921 h 438150"/>
                  <a:gd name="connsiteX20" fmla="*/ 396664 w 533400"/>
                  <a:gd name="connsiteY20" fmla="*/ 267321 h 438150"/>
                  <a:gd name="connsiteX21" fmla="*/ 139489 w 533400"/>
                  <a:gd name="connsiteY21" fmla="*/ 267321 h 438150"/>
                  <a:gd name="connsiteX22" fmla="*/ 110914 w 533400"/>
                  <a:gd name="connsiteY22" fmla="*/ 114921 h 438150"/>
                  <a:gd name="connsiteX23" fmla="*/ 58526 w 533400"/>
                  <a:gd name="connsiteY23" fmla="*/ 114921 h 438150"/>
                  <a:gd name="connsiteX24" fmla="*/ 58526 w 533400"/>
                  <a:gd name="connsiteY24" fmla="*/ 621 h 438150"/>
                  <a:gd name="connsiteX25" fmla="*/ 487151 w 533400"/>
                  <a:gd name="connsiteY25" fmla="*/ 621 h 438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533400" h="438150">
                    <a:moveTo>
                      <a:pt x="96626" y="133971"/>
                    </a:moveTo>
                    <a:lnTo>
                      <a:pt x="125201" y="286371"/>
                    </a:lnTo>
                    <a:lnTo>
                      <a:pt x="410951" y="286371"/>
                    </a:lnTo>
                    <a:lnTo>
                      <a:pt x="439526" y="133971"/>
                    </a:lnTo>
                    <a:lnTo>
                      <a:pt x="534776" y="133971"/>
                    </a:lnTo>
                    <a:lnTo>
                      <a:pt x="515726" y="381621"/>
                    </a:lnTo>
                    <a:lnTo>
                      <a:pt x="458576" y="381621"/>
                    </a:lnTo>
                    <a:lnTo>
                      <a:pt x="458576" y="438771"/>
                    </a:lnTo>
                    <a:lnTo>
                      <a:pt x="439526" y="438771"/>
                    </a:lnTo>
                    <a:lnTo>
                      <a:pt x="439526" y="381621"/>
                    </a:lnTo>
                    <a:lnTo>
                      <a:pt x="96626" y="381621"/>
                    </a:lnTo>
                    <a:lnTo>
                      <a:pt x="96626" y="438771"/>
                    </a:lnTo>
                    <a:lnTo>
                      <a:pt x="77576" y="438771"/>
                    </a:lnTo>
                    <a:lnTo>
                      <a:pt x="77576" y="381621"/>
                    </a:lnTo>
                    <a:lnTo>
                      <a:pt x="20426" y="381621"/>
                    </a:lnTo>
                    <a:lnTo>
                      <a:pt x="1376" y="133971"/>
                    </a:lnTo>
                    <a:lnTo>
                      <a:pt x="96626" y="133971"/>
                    </a:lnTo>
                    <a:close/>
                    <a:moveTo>
                      <a:pt x="487151" y="621"/>
                    </a:moveTo>
                    <a:lnTo>
                      <a:pt x="487151" y="114921"/>
                    </a:lnTo>
                    <a:lnTo>
                      <a:pt x="425239" y="114921"/>
                    </a:lnTo>
                    <a:lnTo>
                      <a:pt x="396664" y="267321"/>
                    </a:lnTo>
                    <a:lnTo>
                      <a:pt x="139489" y="267321"/>
                    </a:lnTo>
                    <a:lnTo>
                      <a:pt x="110914" y="114921"/>
                    </a:lnTo>
                    <a:lnTo>
                      <a:pt x="58526" y="114921"/>
                    </a:lnTo>
                    <a:lnTo>
                      <a:pt x="58526" y="621"/>
                    </a:lnTo>
                    <a:lnTo>
                      <a:pt x="487151" y="621"/>
                    </a:lnTo>
                    <a:close/>
                  </a:path>
                </a:pathLst>
              </a:custGeom>
              <a:solidFill>
                <a:schemeClr val="bg1"/>
              </a:solidFill>
              <a:ln w="12700" cap="rnd">
                <a:noFill/>
                <a:prstDash val="solid"/>
                <a:round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rmAutofit fontScale="250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914354"/>
                <a:endParaRPr lang="zh-CN" altLang="en-US" sz="2000" b="1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77" name="ï$ľiďè">
            <a:extLst>
              <a:ext uri="{FF2B5EF4-FFF2-40B4-BE49-F238E27FC236}">
                <a16:creationId xmlns:a16="http://schemas.microsoft.com/office/drawing/2014/main" id="{31390659-7759-4E78-B667-C3A6ACF31F58}"/>
              </a:ext>
            </a:extLst>
          </p:cNvPr>
          <p:cNvGrpSpPr/>
          <p:nvPr/>
        </p:nvGrpSpPr>
        <p:grpSpPr>
          <a:xfrm>
            <a:off x="8756545" y="4895622"/>
            <a:ext cx="1319277" cy="799194"/>
            <a:chOff x="6365697" y="4895622"/>
            <a:chExt cx="1319277" cy="799194"/>
          </a:xfrm>
        </p:grpSpPr>
        <p:sp>
          <p:nvSpPr>
            <p:cNvPr id="78" name="íṩliḓè">
              <a:extLst>
                <a:ext uri="{FF2B5EF4-FFF2-40B4-BE49-F238E27FC236}">
                  <a16:creationId xmlns:a16="http://schemas.microsoft.com/office/drawing/2014/main" id="{1E293246-5C71-4B41-BC9F-8E854704F7D8}"/>
                </a:ext>
              </a:extLst>
            </p:cNvPr>
            <p:cNvSpPr/>
            <p:nvPr/>
          </p:nvSpPr>
          <p:spPr>
            <a:xfrm>
              <a:off x="6365697" y="5305820"/>
              <a:ext cx="1319277" cy="388996"/>
            </a:xfrm>
            <a:prstGeom prst="rect">
              <a:avLst/>
            </a:prstGeom>
            <a:noFill/>
            <a:ln w="12700" cap="rnd">
              <a:noFill/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1400" b="1" dirty="0">
                  <a:solidFill>
                    <a:schemeClr val="tx1"/>
                  </a:solidFill>
                </a:rPr>
                <a:t>Text here</a:t>
              </a:r>
              <a:endParaRPr lang="id-ID" altLang="zh-CN" sz="1400" b="1" dirty="0">
                <a:solidFill>
                  <a:schemeClr val="tx1"/>
                </a:solidFill>
              </a:endParaRPr>
            </a:p>
          </p:txBody>
        </p:sp>
        <p:grpSp>
          <p:nvGrpSpPr>
            <p:cNvPr id="79" name="ïŝľîḓê">
              <a:extLst>
                <a:ext uri="{FF2B5EF4-FFF2-40B4-BE49-F238E27FC236}">
                  <a16:creationId xmlns:a16="http://schemas.microsoft.com/office/drawing/2014/main" id="{1CB8EF02-12D4-4BF8-8238-441AACF664BD}"/>
                </a:ext>
              </a:extLst>
            </p:cNvPr>
            <p:cNvGrpSpPr/>
            <p:nvPr/>
          </p:nvGrpSpPr>
          <p:grpSpPr>
            <a:xfrm>
              <a:off x="6820235" y="4895622"/>
              <a:ext cx="410200" cy="410198"/>
              <a:chOff x="6470043" y="1482403"/>
              <a:chExt cx="410200" cy="410198"/>
            </a:xfrm>
          </p:grpSpPr>
          <p:sp>
            <p:nvSpPr>
              <p:cNvPr id="80" name="iṧḻîḓé">
                <a:extLst>
                  <a:ext uri="{FF2B5EF4-FFF2-40B4-BE49-F238E27FC236}">
                    <a16:creationId xmlns:a16="http://schemas.microsoft.com/office/drawing/2014/main" id="{8D44F918-07F6-400D-B8A1-599091D30674}"/>
                  </a:ext>
                </a:extLst>
              </p:cNvPr>
              <p:cNvSpPr/>
              <p:nvPr/>
            </p:nvSpPr>
            <p:spPr>
              <a:xfrm>
                <a:off x="6470043" y="1482403"/>
                <a:ext cx="410200" cy="410198"/>
              </a:xfrm>
              <a:prstGeom prst="ellipse">
                <a:avLst/>
              </a:prstGeom>
              <a:solidFill>
                <a:schemeClr val="accent1"/>
              </a:solidFill>
              <a:ln w="57150" cap="rnd">
                <a:noFill/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rmAutofit fontScale="775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913765"/>
                <a:endParaRPr lang="zh-CN" altLang="en-US" sz="20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1" name="îŝ1iḓè">
                <a:extLst>
                  <a:ext uri="{FF2B5EF4-FFF2-40B4-BE49-F238E27FC236}">
                    <a16:creationId xmlns:a16="http://schemas.microsoft.com/office/drawing/2014/main" id="{6250D1F0-3A19-498D-AEBA-D8F767309D32}"/>
                  </a:ext>
                </a:extLst>
              </p:cNvPr>
              <p:cNvSpPr/>
              <p:nvPr/>
            </p:nvSpPr>
            <p:spPr>
              <a:xfrm>
                <a:off x="6586143" y="1609797"/>
                <a:ext cx="178001" cy="174822"/>
              </a:xfrm>
              <a:custGeom>
                <a:avLst/>
                <a:gdLst>
                  <a:gd name="connsiteX0" fmla="*/ 372339 w 533400"/>
                  <a:gd name="connsiteY0" fmla="*/ 276846 h 523875"/>
                  <a:gd name="connsiteX1" fmla="*/ 372339 w 533400"/>
                  <a:gd name="connsiteY1" fmla="*/ 524496 h 523875"/>
                  <a:gd name="connsiteX2" fmla="*/ 162789 w 533400"/>
                  <a:gd name="connsiteY2" fmla="*/ 524496 h 523875"/>
                  <a:gd name="connsiteX3" fmla="*/ 162789 w 533400"/>
                  <a:gd name="connsiteY3" fmla="*/ 276846 h 523875"/>
                  <a:gd name="connsiteX4" fmla="*/ 372339 w 533400"/>
                  <a:gd name="connsiteY4" fmla="*/ 276846 h 523875"/>
                  <a:gd name="connsiteX5" fmla="*/ 143739 w 533400"/>
                  <a:gd name="connsiteY5" fmla="*/ 114921 h 523875"/>
                  <a:gd name="connsiteX6" fmla="*/ 143739 w 533400"/>
                  <a:gd name="connsiteY6" fmla="*/ 153021 h 523875"/>
                  <a:gd name="connsiteX7" fmla="*/ 391389 w 533400"/>
                  <a:gd name="connsiteY7" fmla="*/ 153021 h 523875"/>
                  <a:gd name="connsiteX8" fmla="*/ 391389 w 533400"/>
                  <a:gd name="connsiteY8" fmla="*/ 114921 h 523875"/>
                  <a:gd name="connsiteX9" fmla="*/ 534264 w 533400"/>
                  <a:gd name="connsiteY9" fmla="*/ 114921 h 523875"/>
                  <a:gd name="connsiteX10" fmla="*/ 534264 w 533400"/>
                  <a:gd name="connsiteY10" fmla="*/ 410196 h 523875"/>
                  <a:gd name="connsiteX11" fmla="*/ 391389 w 533400"/>
                  <a:gd name="connsiteY11" fmla="*/ 410196 h 523875"/>
                  <a:gd name="connsiteX12" fmla="*/ 391389 w 533400"/>
                  <a:gd name="connsiteY12" fmla="*/ 257796 h 523875"/>
                  <a:gd name="connsiteX13" fmla="*/ 143739 w 533400"/>
                  <a:gd name="connsiteY13" fmla="*/ 257796 h 523875"/>
                  <a:gd name="connsiteX14" fmla="*/ 143739 w 533400"/>
                  <a:gd name="connsiteY14" fmla="*/ 410196 h 523875"/>
                  <a:gd name="connsiteX15" fmla="*/ 864 w 533400"/>
                  <a:gd name="connsiteY15" fmla="*/ 410196 h 523875"/>
                  <a:gd name="connsiteX16" fmla="*/ 864 w 533400"/>
                  <a:gd name="connsiteY16" fmla="*/ 186359 h 523875"/>
                  <a:gd name="connsiteX17" fmla="*/ 67539 w 533400"/>
                  <a:gd name="connsiteY17" fmla="*/ 114921 h 523875"/>
                  <a:gd name="connsiteX18" fmla="*/ 143739 w 533400"/>
                  <a:gd name="connsiteY18" fmla="*/ 114921 h 523875"/>
                  <a:gd name="connsiteX19" fmla="*/ 462827 w 533400"/>
                  <a:gd name="connsiteY19" fmla="*/ 172071 h 523875"/>
                  <a:gd name="connsiteX20" fmla="*/ 448539 w 533400"/>
                  <a:gd name="connsiteY20" fmla="*/ 186359 h 523875"/>
                  <a:gd name="connsiteX21" fmla="*/ 462827 w 533400"/>
                  <a:gd name="connsiteY21" fmla="*/ 200646 h 523875"/>
                  <a:gd name="connsiteX22" fmla="*/ 477114 w 533400"/>
                  <a:gd name="connsiteY22" fmla="*/ 186359 h 523875"/>
                  <a:gd name="connsiteX23" fmla="*/ 462827 w 533400"/>
                  <a:gd name="connsiteY23" fmla="*/ 172071 h 523875"/>
                  <a:gd name="connsiteX24" fmla="*/ 372339 w 533400"/>
                  <a:gd name="connsiteY24" fmla="*/ 621 h 523875"/>
                  <a:gd name="connsiteX25" fmla="*/ 372339 w 533400"/>
                  <a:gd name="connsiteY25" fmla="*/ 133971 h 523875"/>
                  <a:gd name="connsiteX26" fmla="*/ 162789 w 533400"/>
                  <a:gd name="connsiteY26" fmla="*/ 133971 h 523875"/>
                  <a:gd name="connsiteX27" fmla="*/ 162789 w 533400"/>
                  <a:gd name="connsiteY27" fmla="*/ 621 h 523875"/>
                  <a:gd name="connsiteX28" fmla="*/ 372339 w 533400"/>
                  <a:gd name="connsiteY28" fmla="*/ 621 h 523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533400" h="523875">
                    <a:moveTo>
                      <a:pt x="372339" y="276846"/>
                    </a:moveTo>
                    <a:lnTo>
                      <a:pt x="372339" y="524496"/>
                    </a:lnTo>
                    <a:lnTo>
                      <a:pt x="162789" y="524496"/>
                    </a:lnTo>
                    <a:lnTo>
                      <a:pt x="162789" y="276846"/>
                    </a:lnTo>
                    <a:lnTo>
                      <a:pt x="372339" y="276846"/>
                    </a:lnTo>
                    <a:close/>
                    <a:moveTo>
                      <a:pt x="143739" y="114921"/>
                    </a:moveTo>
                    <a:lnTo>
                      <a:pt x="143739" y="153021"/>
                    </a:lnTo>
                    <a:lnTo>
                      <a:pt x="391389" y="153021"/>
                    </a:lnTo>
                    <a:lnTo>
                      <a:pt x="391389" y="114921"/>
                    </a:lnTo>
                    <a:lnTo>
                      <a:pt x="534264" y="114921"/>
                    </a:lnTo>
                    <a:lnTo>
                      <a:pt x="534264" y="410196"/>
                    </a:lnTo>
                    <a:lnTo>
                      <a:pt x="391389" y="410196"/>
                    </a:lnTo>
                    <a:lnTo>
                      <a:pt x="391389" y="257796"/>
                    </a:lnTo>
                    <a:lnTo>
                      <a:pt x="143739" y="257796"/>
                    </a:lnTo>
                    <a:lnTo>
                      <a:pt x="143739" y="410196"/>
                    </a:lnTo>
                    <a:lnTo>
                      <a:pt x="864" y="410196"/>
                    </a:lnTo>
                    <a:lnTo>
                      <a:pt x="864" y="186359"/>
                    </a:lnTo>
                    <a:lnTo>
                      <a:pt x="67539" y="114921"/>
                    </a:lnTo>
                    <a:lnTo>
                      <a:pt x="143739" y="114921"/>
                    </a:lnTo>
                    <a:close/>
                    <a:moveTo>
                      <a:pt x="462827" y="172071"/>
                    </a:moveTo>
                    <a:cubicBezTo>
                      <a:pt x="454921" y="172071"/>
                      <a:pt x="448539" y="178453"/>
                      <a:pt x="448539" y="186359"/>
                    </a:cubicBezTo>
                    <a:cubicBezTo>
                      <a:pt x="448539" y="194264"/>
                      <a:pt x="454921" y="200646"/>
                      <a:pt x="462827" y="200646"/>
                    </a:cubicBezTo>
                    <a:cubicBezTo>
                      <a:pt x="470732" y="200646"/>
                      <a:pt x="477114" y="194264"/>
                      <a:pt x="477114" y="186359"/>
                    </a:cubicBezTo>
                    <a:cubicBezTo>
                      <a:pt x="477114" y="178453"/>
                      <a:pt x="470732" y="172071"/>
                      <a:pt x="462827" y="172071"/>
                    </a:cubicBezTo>
                    <a:close/>
                    <a:moveTo>
                      <a:pt x="372339" y="621"/>
                    </a:moveTo>
                    <a:lnTo>
                      <a:pt x="372339" y="133971"/>
                    </a:lnTo>
                    <a:lnTo>
                      <a:pt x="162789" y="133971"/>
                    </a:lnTo>
                    <a:lnTo>
                      <a:pt x="162789" y="621"/>
                    </a:lnTo>
                    <a:lnTo>
                      <a:pt x="372339" y="621"/>
                    </a:lnTo>
                    <a:close/>
                  </a:path>
                </a:pathLst>
              </a:custGeom>
              <a:solidFill>
                <a:schemeClr val="bg1"/>
              </a:solidFill>
              <a:ln w="12700" cap="rnd">
                <a:noFill/>
                <a:prstDash val="solid"/>
                <a:round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rmAutofit fontScale="250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914354"/>
                <a:endParaRPr lang="zh-CN" altLang="en-US" sz="2000" b="1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82" name="ïşľíḍê">
            <a:extLst>
              <a:ext uri="{FF2B5EF4-FFF2-40B4-BE49-F238E27FC236}">
                <a16:creationId xmlns:a16="http://schemas.microsoft.com/office/drawing/2014/main" id="{7E18B924-7A33-4B95-9028-CD9014B0E35E}"/>
              </a:ext>
            </a:extLst>
          </p:cNvPr>
          <p:cNvGrpSpPr/>
          <p:nvPr/>
        </p:nvGrpSpPr>
        <p:grpSpPr>
          <a:xfrm>
            <a:off x="9951969" y="4895622"/>
            <a:ext cx="1319277" cy="799194"/>
            <a:chOff x="6365697" y="4895622"/>
            <a:chExt cx="1319277" cy="799194"/>
          </a:xfrm>
        </p:grpSpPr>
        <p:sp>
          <p:nvSpPr>
            <p:cNvPr id="83" name="i$liḍé">
              <a:extLst>
                <a:ext uri="{FF2B5EF4-FFF2-40B4-BE49-F238E27FC236}">
                  <a16:creationId xmlns:a16="http://schemas.microsoft.com/office/drawing/2014/main" id="{CAE975C5-4D30-436F-93F4-3489FADB66C2}"/>
                </a:ext>
              </a:extLst>
            </p:cNvPr>
            <p:cNvSpPr/>
            <p:nvPr/>
          </p:nvSpPr>
          <p:spPr>
            <a:xfrm>
              <a:off x="6365697" y="5305820"/>
              <a:ext cx="1319277" cy="388996"/>
            </a:xfrm>
            <a:prstGeom prst="rect">
              <a:avLst/>
            </a:prstGeom>
            <a:noFill/>
            <a:ln w="12700" cap="rnd">
              <a:noFill/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1400" b="1" dirty="0">
                  <a:solidFill>
                    <a:schemeClr val="tx1"/>
                  </a:solidFill>
                </a:rPr>
                <a:t>Text here</a:t>
              </a:r>
              <a:endParaRPr lang="id-ID" altLang="zh-CN" sz="1400" b="1" dirty="0">
                <a:solidFill>
                  <a:schemeClr val="tx1"/>
                </a:solidFill>
              </a:endParaRPr>
            </a:p>
          </p:txBody>
        </p:sp>
        <p:grpSp>
          <p:nvGrpSpPr>
            <p:cNvPr id="84" name="íślîḑé">
              <a:extLst>
                <a:ext uri="{FF2B5EF4-FFF2-40B4-BE49-F238E27FC236}">
                  <a16:creationId xmlns:a16="http://schemas.microsoft.com/office/drawing/2014/main" id="{8D8B2A8E-0ED2-48CE-BB39-A12B24F49949}"/>
                </a:ext>
              </a:extLst>
            </p:cNvPr>
            <p:cNvGrpSpPr/>
            <p:nvPr/>
          </p:nvGrpSpPr>
          <p:grpSpPr>
            <a:xfrm>
              <a:off x="6820235" y="4895622"/>
              <a:ext cx="410200" cy="410198"/>
              <a:chOff x="6470043" y="1482403"/>
              <a:chExt cx="410200" cy="410198"/>
            </a:xfrm>
          </p:grpSpPr>
          <p:sp>
            <p:nvSpPr>
              <p:cNvPr id="85" name="îšḷidé">
                <a:extLst>
                  <a:ext uri="{FF2B5EF4-FFF2-40B4-BE49-F238E27FC236}">
                    <a16:creationId xmlns:a16="http://schemas.microsoft.com/office/drawing/2014/main" id="{16849678-0FDB-4017-BA44-0EE4DF1F619E}"/>
                  </a:ext>
                </a:extLst>
              </p:cNvPr>
              <p:cNvSpPr/>
              <p:nvPr/>
            </p:nvSpPr>
            <p:spPr>
              <a:xfrm>
                <a:off x="6470043" y="1482403"/>
                <a:ext cx="410200" cy="410198"/>
              </a:xfrm>
              <a:prstGeom prst="ellipse">
                <a:avLst/>
              </a:prstGeom>
              <a:solidFill>
                <a:schemeClr val="accent1"/>
              </a:solidFill>
              <a:ln w="57150" cap="rnd">
                <a:noFill/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rmAutofit fontScale="775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913765"/>
                <a:endParaRPr lang="zh-CN" altLang="en-US" sz="20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6" name="í$ľîḍe">
                <a:extLst>
                  <a:ext uri="{FF2B5EF4-FFF2-40B4-BE49-F238E27FC236}">
                    <a16:creationId xmlns:a16="http://schemas.microsoft.com/office/drawing/2014/main" id="{72D9A14D-E08B-4F2F-8B9D-AB7743D9C7A2}"/>
                  </a:ext>
                </a:extLst>
              </p:cNvPr>
              <p:cNvSpPr/>
              <p:nvPr/>
            </p:nvSpPr>
            <p:spPr>
              <a:xfrm>
                <a:off x="6586143" y="1603453"/>
                <a:ext cx="180765" cy="164625"/>
              </a:xfrm>
              <a:custGeom>
                <a:avLst/>
                <a:gdLst>
                  <a:gd name="connsiteX0" fmla="*/ 125329 w 533400"/>
                  <a:gd name="connsiteY0" fmla="*/ 229221 h 485775"/>
                  <a:gd name="connsiteX1" fmla="*/ 125329 w 533400"/>
                  <a:gd name="connsiteY1" fmla="*/ 276846 h 485775"/>
                  <a:gd name="connsiteX2" fmla="*/ 144379 w 533400"/>
                  <a:gd name="connsiteY2" fmla="*/ 276846 h 485775"/>
                  <a:gd name="connsiteX3" fmla="*/ 144379 w 533400"/>
                  <a:gd name="connsiteY3" fmla="*/ 229221 h 485775"/>
                  <a:gd name="connsiteX4" fmla="*/ 392029 w 533400"/>
                  <a:gd name="connsiteY4" fmla="*/ 229221 h 485775"/>
                  <a:gd name="connsiteX5" fmla="*/ 392029 w 533400"/>
                  <a:gd name="connsiteY5" fmla="*/ 276846 h 485775"/>
                  <a:gd name="connsiteX6" fmla="*/ 411079 w 533400"/>
                  <a:gd name="connsiteY6" fmla="*/ 276846 h 485775"/>
                  <a:gd name="connsiteX7" fmla="*/ 411079 w 533400"/>
                  <a:gd name="connsiteY7" fmla="*/ 229221 h 485775"/>
                  <a:gd name="connsiteX8" fmla="*/ 534904 w 533400"/>
                  <a:gd name="connsiteY8" fmla="*/ 229221 h 485775"/>
                  <a:gd name="connsiteX9" fmla="*/ 534904 w 533400"/>
                  <a:gd name="connsiteY9" fmla="*/ 486396 h 485775"/>
                  <a:gd name="connsiteX10" fmla="*/ 1504 w 533400"/>
                  <a:gd name="connsiteY10" fmla="*/ 486396 h 485775"/>
                  <a:gd name="connsiteX11" fmla="*/ 1504 w 533400"/>
                  <a:gd name="connsiteY11" fmla="*/ 229221 h 485775"/>
                  <a:gd name="connsiteX12" fmla="*/ 125329 w 533400"/>
                  <a:gd name="connsiteY12" fmla="*/ 229221 h 485775"/>
                  <a:gd name="connsiteX13" fmla="*/ 411079 w 533400"/>
                  <a:gd name="connsiteY13" fmla="*/ 621 h 485775"/>
                  <a:gd name="connsiteX14" fmla="*/ 411079 w 533400"/>
                  <a:gd name="connsiteY14" fmla="*/ 114921 h 485775"/>
                  <a:gd name="connsiteX15" fmla="*/ 534904 w 533400"/>
                  <a:gd name="connsiteY15" fmla="*/ 114921 h 485775"/>
                  <a:gd name="connsiteX16" fmla="*/ 534904 w 533400"/>
                  <a:gd name="connsiteY16" fmla="*/ 210171 h 485775"/>
                  <a:gd name="connsiteX17" fmla="*/ 1504 w 533400"/>
                  <a:gd name="connsiteY17" fmla="*/ 210171 h 485775"/>
                  <a:gd name="connsiteX18" fmla="*/ 1504 w 533400"/>
                  <a:gd name="connsiteY18" fmla="*/ 114921 h 485775"/>
                  <a:gd name="connsiteX19" fmla="*/ 125329 w 533400"/>
                  <a:gd name="connsiteY19" fmla="*/ 114921 h 485775"/>
                  <a:gd name="connsiteX20" fmla="*/ 125329 w 533400"/>
                  <a:gd name="connsiteY20" fmla="*/ 621 h 485775"/>
                  <a:gd name="connsiteX21" fmla="*/ 411079 w 533400"/>
                  <a:gd name="connsiteY21" fmla="*/ 621 h 485775"/>
                  <a:gd name="connsiteX22" fmla="*/ 392029 w 533400"/>
                  <a:gd name="connsiteY22" fmla="*/ 19671 h 485775"/>
                  <a:gd name="connsiteX23" fmla="*/ 144379 w 533400"/>
                  <a:gd name="connsiteY23" fmla="*/ 19671 h 485775"/>
                  <a:gd name="connsiteX24" fmla="*/ 144379 w 533400"/>
                  <a:gd name="connsiteY24" fmla="*/ 114921 h 485775"/>
                  <a:gd name="connsiteX25" fmla="*/ 392029 w 533400"/>
                  <a:gd name="connsiteY25" fmla="*/ 114921 h 485775"/>
                  <a:gd name="connsiteX26" fmla="*/ 392029 w 533400"/>
                  <a:gd name="connsiteY26" fmla="*/ 19671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533400" h="485775">
                    <a:moveTo>
                      <a:pt x="125329" y="229221"/>
                    </a:moveTo>
                    <a:lnTo>
                      <a:pt x="125329" y="276846"/>
                    </a:lnTo>
                    <a:lnTo>
                      <a:pt x="144379" y="276846"/>
                    </a:lnTo>
                    <a:lnTo>
                      <a:pt x="144379" y="229221"/>
                    </a:lnTo>
                    <a:lnTo>
                      <a:pt x="392029" y="229221"/>
                    </a:lnTo>
                    <a:lnTo>
                      <a:pt x="392029" y="276846"/>
                    </a:lnTo>
                    <a:lnTo>
                      <a:pt x="411079" y="276846"/>
                    </a:lnTo>
                    <a:lnTo>
                      <a:pt x="411079" y="229221"/>
                    </a:lnTo>
                    <a:lnTo>
                      <a:pt x="534904" y="229221"/>
                    </a:lnTo>
                    <a:lnTo>
                      <a:pt x="534904" y="486396"/>
                    </a:lnTo>
                    <a:lnTo>
                      <a:pt x="1504" y="486396"/>
                    </a:lnTo>
                    <a:lnTo>
                      <a:pt x="1504" y="229221"/>
                    </a:lnTo>
                    <a:lnTo>
                      <a:pt x="125329" y="229221"/>
                    </a:lnTo>
                    <a:close/>
                    <a:moveTo>
                      <a:pt x="411079" y="621"/>
                    </a:moveTo>
                    <a:lnTo>
                      <a:pt x="411079" y="114921"/>
                    </a:lnTo>
                    <a:lnTo>
                      <a:pt x="534904" y="114921"/>
                    </a:lnTo>
                    <a:lnTo>
                      <a:pt x="534904" y="210171"/>
                    </a:lnTo>
                    <a:lnTo>
                      <a:pt x="1504" y="210171"/>
                    </a:lnTo>
                    <a:lnTo>
                      <a:pt x="1504" y="114921"/>
                    </a:lnTo>
                    <a:lnTo>
                      <a:pt x="125329" y="114921"/>
                    </a:lnTo>
                    <a:lnTo>
                      <a:pt x="125329" y="621"/>
                    </a:lnTo>
                    <a:lnTo>
                      <a:pt x="411079" y="621"/>
                    </a:lnTo>
                    <a:close/>
                    <a:moveTo>
                      <a:pt x="392029" y="19671"/>
                    </a:moveTo>
                    <a:lnTo>
                      <a:pt x="144379" y="19671"/>
                    </a:lnTo>
                    <a:lnTo>
                      <a:pt x="144379" y="114921"/>
                    </a:lnTo>
                    <a:lnTo>
                      <a:pt x="392029" y="114921"/>
                    </a:lnTo>
                    <a:lnTo>
                      <a:pt x="392029" y="19671"/>
                    </a:lnTo>
                    <a:close/>
                  </a:path>
                </a:pathLst>
              </a:custGeom>
              <a:solidFill>
                <a:schemeClr val="bg1"/>
              </a:solidFill>
              <a:ln w="12700" cap="rnd">
                <a:noFill/>
                <a:prstDash val="solid"/>
                <a:round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rmAutofit fontScale="250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914354"/>
                <a:endParaRPr lang="zh-CN" altLang="en-US" sz="2000" b="1" dirty="0">
                  <a:solidFill>
                    <a:schemeClr val="bg1"/>
                  </a:solidFill>
                </a:endParaRPr>
              </a:p>
            </p:txBody>
          </p:sp>
        </p:grpSp>
      </p:grpSp>
    </p:spTree>
    <p:custDataLst>
      <p:tags r:id="rId2"/>
    </p:custDataLst>
    <p:extLst>
      <p:ext uri="{BB962C8B-B14F-4D97-AF65-F5344CB8AC3E}">
        <p14:creationId xmlns:p14="http://schemas.microsoft.com/office/powerpoint/2010/main" val="221471425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 TOOLS.GUIDESSETTING" val="{&quot;Id&quot;:&quot;2d4375ee-8516-45e0-8956-45702a61a9b6&quot;,&quot;Name&quot;:&quot;iSlide&quot;,&quot;HeaderHeight&quot;:15.0,&quot;FooterHeight&quot;:9.0000000000000036,&quot;SideMargin&quot;:5.4999999999999982,&quot;TopMargin&quot;:0.0,&quot;BottomMargin&quot;:0.0,&quot;IntervalMargin&quot;:1.3999999999999997}"/>
  <p:tag name="ISLIDE.GUIDESSETTING" val="{&quot;Id&quot;:&quot;GuidesStyle_Normal&quot;,&quot;Name&quot;:&quot;正常&quot;,&quot;HeaderHeight&quot;:15.0,&quot;FooterHeight&quot;:9.0,&quot;SideMargin&quot;:5.5,&quot;TopMargin&quot;:0.0,&quot;BottomMargin&quot;:0.0,&quot;IntervalMargin&quot;:1.5}"/>
  <p:tag name="ISLIDE.THEME" val="225bf695-daa2-4759-97b7-6398e4bba18c"/>
  <p:tag name="THINKCELLUNDODONOTDELETE" val="0"/>
  <p:tag name="ISLIDE.TEMPLATE" val="69c42087-7034-409e-9890-bca893a5cb9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#39273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21255;#421256;#423018;#423015;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23018;#423015;#423017;#423019;#423010;#423014;#423019;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21257;#423019;#423017;#423016;#423019;#423016;#423012;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SMARTDIAGRAM" val="#272567;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#20053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23014;#423010;#423013;#423010;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#29467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#392731"/>
</p:tagLst>
</file>

<file path=ppt/theme/theme1.xml><?xml version="1.0" encoding="utf-8"?>
<a:theme xmlns:a="http://schemas.openxmlformats.org/drawingml/2006/main" name="HORIBA">
  <a:themeElements>
    <a:clrScheme name="浦银安盛">
      <a:dk1>
        <a:srgbClr val="000000"/>
      </a:dk1>
      <a:lt1>
        <a:srgbClr val="FFFFFF"/>
      </a:lt1>
      <a:dk2>
        <a:srgbClr val="768394"/>
      </a:dk2>
      <a:lt2>
        <a:srgbClr val="F0F0F0"/>
      </a:lt2>
      <a:accent1>
        <a:srgbClr val="2B44FF"/>
      </a:accent1>
      <a:accent2>
        <a:srgbClr val="FFFFFF"/>
      </a:accent2>
      <a:accent3>
        <a:srgbClr val="D1D1D1"/>
      </a:accent3>
      <a:accent4>
        <a:srgbClr val="737373"/>
      </a:accent4>
      <a:accent5>
        <a:srgbClr val="1E1E1E"/>
      </a:accent5>
      <a:accent6>
        <a:srgbClr val="15259A"/>
      </a:accent6>
      <a:hlink>
        <a:srgbClr val="FF2B5F"/>
      </a:hlink>
      <a:folHlink>
        <a:srgbClr val="CBCBCB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主题5" id="{B8EDB911-D765-4A7B-BBC7-40DBB672FBA6}" vid="{AECAB1C0-5DF6-436C-85E8-20094DBE11C0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浦银安盛">
    <a:dk1>
      <a:srgbClr val="000000"/>
    </a:dk1>
    <a:lt1>
      <a:srgbClr val="FFFFFF"/>
    </a:lt1>
    <a:dk2>
      <a:srgbClr val="768394"/>
    </a:dk2>
    <a:lt2>
      <a:srgbClr val="F0F0F0"/>
    </a:lt2>
    <a:accent1>
      <a:srgbClr val="2B44FF"/>
    </a:accent1>
    <a:accent2>
      <a:srgbClr val="FFFFFF"/>
    </a:accent2>
    <a:accent3>
      <a:srgbClr val="D1D1D1"/>
    </a:accent3>
    <a:accent4>
      <a:srgbClr val="737373"/>
    </a:accent4>
    <a:accent5>
      <a:srgbClr val="1E1E1E"/>
    </a:accent5>
    <a:accent6>
      <a:srgbClr val="15259A"/>
    </a:accent6>
    <a:hlink>
      <a:srgbClr val="FF2B5F"/>
    </a:hlink>
    <a:folHlink>
      <a:srgbClr val="CBCBCB"/>
    </a:folHlink>
  </a:clrScheme>
</a:themeOverride>
</file>

<file path=ppt/theme/themeOverride10.xml><?xml version="1.0" encoding="utf-8"?>
<a:themeOverride xmlns:a="http://schemas.openxmlformats.org/drawingml/2006/main">
  <a:clrScheme name="浦银安盛">
    <a:dk1>
      <a:srgbClr val="000000"/>
    </a:dk1>
    <a:lt1>
      <a:srgbClr val="FFFFFF"/>
    </a:lt1>
    <a:dk2>
      <a:srgbClr val="768394"/>
    </a:dk2>
    <a:lt2>
      <a:srgbClr val="F0F0F0"/>
    </a:lt2>
    <a:accent1>
      <a:srgbClr val="2B44FF"/>
    </a:accent1>
    <a:accent2>
      <a:srgbClr val="FFFFFF"/>
    </a:accent2>
    <a:accent3>
      <a:srgbClr val="D1D1D1"/>
    </a:accent3>
    <a:accent4>
      <a:srgbClr val="737373"/>
    </a:accent4>
    <a:accent5>
      <a:srgbClr val="1E1E1E"/>
    </a:accent5>
    <a:accent6>
      <a:srgbClr val="15259A"/>
    </a:accent6>
    <a:hlink>
      <a:srgbClr val="FF2B5F"/>
    </a:hlink>
    <a:folHlink>
      <a:srgbClr val="CBCBCB"/>
    </a:folHlink>
  </a:clrScheme>
</a:themeOverride>
</file>

<file path=ppt/theme/themeOverride11.xml><?xml version="1.0" encoding="utf-8"?>
<a:themeOverride xmlns:a="http://schemas.openxmlformats.org/drawingml/2006/main">
  <a:clrScheme name="浦银安盛">
    <a:dk1>
      <a:srgbClr val="000000"/>
    </a:dk1>
    <a:lt1>
      <a:srgbClr val="FFFFFF"/>
    </a:lt1>
    <a:dk2>
      <a:srgbClr val="768394"/>
    </a:dk2>
    <a:lt2>
      <a:srgbClr val="F0F0F0"/>
    </a:lt2>
    <a:accent1>
      <a:srgbClr val="2B44FF"/>
    </a:accent1>
    <a:accent2>
      <a:srgbClr val="FFFFFF"/>
    </a:accent2>
    <a:accent3>
      <a:srgbClr val="D1D1D1"/>
    </a:accent3>
    <a:accent4>
      <a:srgbClr val="737373"/>
    </a:accent4>
    <a:accent5>
      <a:srgbClr val="1E1E1E"/>
    </a:accent5>
    <a:accent6>
      <a:srgbClr val="15259A"/>
    </a:accent6>
    <a:hlink>
      <a:srgbClr val="FF2B5F"/>
    </a:hlink>
    <a:folHlink>
      <a:srgbClr val="CBCBCB"/>
    </a:folHlink>
  </a:clrScheme>
</a:themeOverride>
</file>

<file path=ppt/theme/themeOverride12.xml><?xml version="1.0" encoding="utf-8"?>
<a:themeOverride xmlns:a="http://schemas.openxmlformats.org/drawingml/2006/main">
  <a:clrScheme name="浦银安盛">
    <a:dk1>
      <a:srgbClr val="000000"/>
    </a:dk1>
    <a:lt1>
      <a:srgbClr val="FFFFFF"/>
    </a:lt1>
    <a:dk2>
      <a:srgbClr val="768394"/>
    </a:dk2>
    <a:lt2>
      <a:srgbClr val="F0F0F0"/>
    </a:lt2>
    <a:accent1>
      <a:srgbClr val="2B44FF"/>
    </a:accent1>
    <a:accent2>
      <a:srgbClr val="FFFFFF"/>
    </a:accent2>
    <a:accent3>
      <a:srgbClr val="D1D1D1"/>
    </a:accent3>
    <a:accent4>
      <a:srgbClr val="737373"/>
    </a:accent4>
    <a:accent5>
      <a:srgbClr val="1E1E1E"/>
    </a:accent5>
    <a:accent6>
      <a:srgbClr val="15259A"/>
    </a:accent6>
    <a:hlink>
      <a:srgbClr val="FF2B5F"/>
    </a:hlink>
    <a:folHlink>
      <a:srgbClr val="CBCBCB"/>
    </a:folHlink>
  </a:clrScheme>
</a:themeOverride>
</file>

<file path=ppt/theme/themeOverride13.xml><?xml version="1.0" encoding="utf-8"?>
<a:themeOverride xmlns:a="http://schemas.openxmlformats.org/drawingml/2006/main">
  <a:clrScheme name="浦银安盛">
    <a:dk1>
      <a:srgbClr val="000000"/>
    </a:dk1>
    <a:lt1>
      <a:srgbClr val="FFFFFF"/>
    </a:lt1>
    <a:dk2>
      <a:srgbClr val="768394"/>
    </a:dk2>
    <a:lt2>
      <a:srgbClr val="F0F0F0"/>
    </a:lt2>
    <a:accent1>
      <a:srgbClr val="2B44FF"/>
    </a:accent1>
    <a:accent2>
      <a:srgbClr val="FFFFFF"/>
    </a:accent2>
    <a:accent3>
      <a:srgbClr val="D1D1D1"/>
    </a:accent3>
    <a:accent4>
      <a:srgbClr val="737373"/>
    </a:accent4>
    <a:accent5>
      <a:srgbClr val="1E1E1E"/>
    </a:accent5>
    <a:accent6>
      <a:srgbClr val="15259A"/>
    </a:accent6>
    <a:hlink>
      <a:srgbClr val="FF2B5F"/>
    </a:hlink>
    <a:folHlink>
      <a:srgbClr val="CBCBCB"/>
    </a:folHlink>
  </a:clrScheme>
</a:themeOverride>
</file>

<file path=ppt/theme/themeOverride14.xml><?xml version="1.0" encoding="utf-8"?>
<a:themeOverride xmlns:a="http://schemas.openxmlformats.org/drawingml/2006/main">
  <a:clrScheme name="浦银安盛">
    <a:dk1>
      <a:srgbClr val="000000"/>
    </a:dk1>
    <a:lt1>
      <a:srgbClr val="FFFFFF"/>
    </a:lt1>
    <a:dk2>
      <a:srgbClr val="768394"/>
    </a:dk2>
    <a:lt2>
      <a:srgbClr val="F0F0F0"/>
    </a:lt2>
    <a:accent1>
      <a:srgbClr val="2B44FF"/>
    </a:accent1>
    <a:accent2>
      <a:srgbClr val="FFFFFF"/>
    </a:accent2>
    <a:accent3>
      <a:srgbClr val="D1D1D1"/>
    </a:accent3>
    <a:accent4>
      <a:srgbClr val="737373"/>
    </a:accent4>
    <a:accent5>
      <a:srgbClr val="1E1E1E"/>
    </a:accent5>
    <a:accent6>
      <a:srgbClr val="15259A"/>
    </a:accent6>
    <a:hlink>
      <a:srgbClr val="FF2B5F"/>
    </a:hlink>
    <a:folHlink>
      <a:srgbClr val="CBCBCB"/>
    </a:folHlink>
  </a:clrScheme>
</a:themeOverride>
</file>

<file path=ppt/theme/themeOverride15.xml><?xml version="1.0" encoding="utf-8"?>
<a:themeOverride xmlns:a="http://schemas.openxmlformats.org/drawingml/2006/main">
  <a:clrScheme name="浦银安盛">
    <a:dk1>
      <a:srgbClr val="000000"/>
    </a:dk1>
    <a:lt1>
      <a:srgbClr val="FFFFFF"/>
    </a:lt1>
    <a:dk2>
      <a:srgbClr val="768394"/>
    </a:dk2>
    <a:lt2>
      <a:srgbClr val="F0F0F0"/>
    </a:lt2>
    <a:accent1>
      <a:srgbClr val="2B44FF"/>
    </a:accent1>
    <a:accent2>
      <a:srgbClr val="FFFFFF"/>
    </a:accent2>
    <a:accent3>
      <a:srgbClr val="D1D1D1"/>
    </a:accent3>
    <a:accent4>
      <a:srgbClr val="737373"/>
    </a:accent4>
    <a:accent5>
      <a:srgbClr val="1E1E1E"/>
    </a:accent5>
    <a:accent6>
      <a:srgbClr val="15259A"/>
    </a:accent6>
    <a:hlink>
      <a:srgbClr val="FF2B5F"/>
    </a:hlink>
    <a:folHlink>
      <a:srgbClr val="CBCBCB"/>
    </a:folHlink>
  </a:clrScheme>
</a:themeOverride>
</file>

<file path=ppt/theme/themeOverride16.xml><?xml version="1.0" encoding="utf-8"?>
<a:themeOverride xmlns:a="http://schemas.openxmlformats.org/drawingml/2006/main">
  <a:clrScheme name="浦银安盛">
    <a:dk1>
      <a:srgbClr val="000000"/>
    </a:dk1>
    <a:lt1>
      <a:srgbClr val="FFFFFF"/>
    </a:lt1>
    <a:dk2>
      <a:srgbClr val="768394"/>
    </a:dk2>
    <a:lt2>
      <a:srgbClr val="F0F0F0"/>
    </a:lt2>
    <a:accent1>
      <a:srgbClr val="2B44FF"/>
    </a:accent1>
    <a:accent2>
      <a:srgbClr val="FFFFFF"/>
    </a:accent2>
    <a:accent3>
      <a:srgbClr val="D1D1D1"/>
    </a:accent3>
    <a:accent4>
      <a:srgbClr val="737373"/>
    </a:accent4>
    <a:accent5>
      <a:srgbClr val="1E1E1E"/>
    </a:accent5>
    <a:accent6>
      <a:srgbClr val="15259A"/>
    </a:accent6>
    <a:hlink>
      <a:srgbClr val="FF2B5F"/>
    </a:hlink>
    <a:folHlink>
      <a:srgbClr val="CBCBCB"/>
    </a:folHlink>
  </a:clrScheme>
</a:themeOverride>
</file>

<file path=ppt/theme/themeOverride17.xml><?xml version="1.0" encoding="utf-8"?>
<a:themeOverride xmlns:a="http://schemas.openxmlformats.org/drawingml/2006/main">
  <a:clrScheme name="浦银安盛">
    <a:dk1>
      <a:srgbClr val="000000"/>
    </a:dk1>
    <a:lt1>
      <a:srgbClr val="FFFFFF"/>
    </a:lt1>
    <a:dk2>
      <a:srgbClr val="768394"/>
    </a:dk2>
    <a:lt2>
      <a:srgbClr val="F0F0F0"/>
    </a:lt2>
    <a:accent1>
      <a:srgbClr val="2B44FF"/>
    </a:accent1>
    <a:accent2>
      <a:srgbClr val="FFFFFF"/>
    </a:accent2>
    <a:accent3>
      <a:srgbClr val="D1D1D1"/>
    </a:accent3>
    <a:accent4>
      <a:srgbClr val="737373"/>
    </a:accent4>
    <a:accent5>
      <a:srgbClr val="1E1E1E"/>
    </a:accent5>
    <a:accent6>
      <a:srgbClr val="15259A"/>
    </a:accent6>
    <a:hlink>
      <a:srgbClr val="FF2B5F"/>
    </a:hlink>
    <a:folHlink>
      <a:srgbClr val="CBCBCB"/>
    </a:folHlink>
  </a:clrScheme>
</a:themeOverride>
</file>

<file path=ppt/theme/themeOverride18.xml><?xml version="1.0" encoding="utf-8"?>
<a:themeOverride xmlns:a="http://schemas.openxmlformats.org/drawingml/2006/main">
  <a:clrScheme name="浦银安盛">
    <a:dk1>
      <a:srgbClr val="000000"/>
    </a:dk1>
    <a:lt1>
      <a:srgbClr val="FFFFFF"/>
    </a:lt1>
    <a:dk2>
      <a:srgbClr val="768394"/>
    </a:dk2>
    <a:lt2>
      <a:srgbClr val="F0F0F0"/>
    </a:lt2>
    <a:accent1>
      <a:srgbClr val="2B44FF"/>
    </a:accent1>
    <a:accent2>
      <a:srgbClr val="FFFFFF"/>
    </a:accent2>
    <a:accent3>
      <a:srgbClr val="D1D1D1"/>
    </a:accent3>
    <a:accent4>
      <a:srgbClr val="737373"/>
    </a:accent4>
    <a:accent5>
      <a:srgbClr val="1E1E1E"/>
    </a:accent5>
    <a:accent6>
      <a:srgbClr val="15259A"/>
    </a:accent6>
    <a:hlink>
      <a:srgbClr val="FF2B5F"/>
    </a:hlink>
    <a:folHlink>
      <a:srgbClr val="CBCBCB"/>
    </a:folHlink>
  </a:clrScheme>
</a:themeOverride>
</file>

<file path=ppt/theme/themeOverride19.xml><?xml version="1.0" encoding="utf-8"?>
<a:themeOverride xmlns:a="http://schemas.openxmlformats.org/drawingml/2006/main">
  <a:clrScheme name="浦银安盛">
    <a:dk1>
      <a:srgbClr val="000000"/>
    </a:dk1>
    <a:lt1>
      <a:srgbClr val="FFFFFF"/>
    </a:lt1>
    <a:dk2>
      <a:srgbClr val="768394"/>
    </a:dk2>
    <a:lt2>
      <a:srgbClr val="F0F0F0"/>
    </a:lt2>
    <a:accent1>
      <a:srgbClr val="2B44FF"/>
    </a:accent1>
    <a:accent2>
      <a:srgbClr val="FFFFFF"/>
    </a:accent2>
    <a:accent3>
      <a:srgbClr val="D1D1D1"/>
    </a:accent3>
    <a:accent4>
      <a:srgbClr val="737373"/>
    </a:accent4>
    <a:accent5>
      <a:srgbClr val="1E1E1E"/>
    </a:accent5>
    <a:accent6>
      <a:srgbClr val="15259A"/>
    </a:accent6>
    <a:hlink>
      <a:srgbClr val="FF2B5F"/>
    </a:hlink>
    <a:folHlink>
      <a:srgbClr val="CBCBCB"/>
    </a:folHlink>
  </a:clrScheme>
</a:themeOverride>
</file>

<file path=ppt/theme/themeOverride2.xml><?xml version="1.0" encoding="utf-8"?>
<a:themeOverride xmlns:a="http://schemas.openxmlformats.org/drawingml/2006/main">
  <a:clrScheme name="浦银安盛">
    <a:dk1>
      <a:srgbClr val="000000"/>
    </a:dk1>
    <a:lt1>
      <a:srgbClr val="FFFFFF"/>
    </a:lt1>
    <a:dk2>
      <a:srgbClr val="768394"/>
    </a:dk2>
    <a:lt2>
      <a:srgbClr val="F0F0F0"/>
    </a:lt2>
    <a:accent1>
      <a:srgbClr val="2B44FF"/>
    </a:accent1>
    <a:accent2>
      <a:srgbClr val="FFFFFF"/>
    </a:accent2>
    <a:accent3>
      <a:srgbClr val="D1D1D1"/>
    </a:accent3>
    <a:accent4>
      <a:srgbClr val="737373"/>
    </a:accent4>
    <a:accent5>
      <a:srgbClr val="1E1E1E"/>
    </a:accent5>
    <a:accent6>
      <a:srgbClr val="15259A"/>
    </a:accent6>
    <a:hlink>
      <a:srgbClr val="FF2B5F"/>
    </a:hlink>
    <a:folHlink>
      <a:srgbClr val="CBCBCB"/>
    </a:folHlink>
  </a:clrScheme>
</a:themeOverride>
</file>

<file path=ppt/theme/themeOverride20.xml><?xml version="1.0" encoding="utf-8"?>
<a:themeOverride xmlns:a="http://schemas.openxmlformats.org/drawingml/2006/main">
  <a:clrScheme name="浦银安盛">
    <a:dk1>
      <a:srgbClr val="000000"/>
    </a:dk1>
    <a:lt1>
      <a:srgbClr val="FFFFFF"/>
    </a:lt1>
    <a:dk2>
      <a:srgbClr val="768394"/>
    </a:dk2>
    <a:lt2>
      <a:srgbClr val="F0F0F0"/>
    </a:lt2>
    <a:accent1>
      <a:srgbClr val="2B44FF"/>
    </a:accent1>
    <a:accent2>
      <a:srgbClr val="FFFFFF"/>
    </a:accent2>
    <a:accent3>
      <a:srgbClr val="D1D1D1"/>
    </a:accent3>
    <a:accent4>
      <a:srgbClr val="737373"/>
    </a:accent4>
    <a:accent5>
      <a:srgbClr val="1E1E1E"/>
    </a:accent5>
    <a:accent6>
      <a:srgbClr val="15259A"/>
    </a:accent6>
    <a:hlink>
      <a:srgbClr val="FF2B5F"/>
    </a:hlink>
    <a:folHlink>
      <a:srgbClr val="CBCBCB"/>
    </a:folHlink>
  </a:clrScheme>
</a:themeOverride>
</file>

<file path=ppt/theme/themeOverride21.xml><?xml version="1.0" encoding="utf-8"?>
<a:themeOverride xmlns:a="http://schemas.openxmlformats.org/drawingml/2006/main">
  <a:clrScheme name="浦银安盛">
    <a:dk1>
      <a:srgbClr val="000000"/>
    </a:dk1>
    <a:lt1>
      <a:srgbClr val="FFFFFF"/>
    </a:lt1>
    <a:dk2>
      <a:srgbClr val="768394"/>
    </a:dk2>
    <a:lt2>
      <a:srgbClr val="F0F0F0"/>
    </a:lt2>
    <a:accent1>
      <a:srgbClr val="2B44FF"/>
    </a:accent1>
    <a:accent2>
      <a:srgbClr val="FFFFFF"/>
    </a:accent2>
    <a:accent3>
      <a:srgbClr val="D1D1D1"/>
    </a:accent3>
    <a:accent4>
      <a:srgbClr val="737373"/>
    </a:accent4>
    <a:accent5>
      <a:srgbClr val="1E1E1E"/>
    </a:accent5>
    <a:accent6>
      <a:srgbClr val="15259A"/>
    </a:accent6>
    <a:hlink>
      <a:srgbClr val="FF2B5F"/>
    </a:hlink>
    <a:folHlink>
      <a:srgbClr val="CBCBCB"/>
    </a:folHlink>
  </a:clrScheme>
</a:themeOverride>
</file>

<file path=ppt/theme/themeOverride22.xml><?xml version="1.0" encoding="utf-8"?>
<a:themeOverride xmlns:a="http://schemas.openxmlformats.org/drawingml/2006/main">
  <a:clrScheme name="浦银安盛">
    <a:dk1>
      <a:srgbClr val="000000"/>
    </a:dk1>
    <a:lt1>
      <a:srgbClr val="FFFFFF"/>
    </a:lt1>
    <a:dk2>
      <a:srgbClr val="768394"/>
    </a:dk2>
    <a:lt2>
      <a:srgbClr val="F0F0F0"/>
    </a:lt2>
    <a:accent1>
      <a:srgbClr val="2B44FF"/>
    </a:accent1>
    <a:accent2>
      <a:srgbClr val="FFFFFF"/>
    </a:accent2>
    <a:accent3>
      <a:srgbClr val="D1D1D1"/>
    </a:accent3>
    <a:accent4>
      <a:srgbClr val="737373"/>
    </a:accent4>
    <a:accent5>
      <a:srgbClr val="1E1E1E"/>
    </a:accent5>
    <a:accent6>
      <a:srgbClr val="15259A"/>
    </a:accent6>
    <a:hlink>
      <a:srgbClr val="FF2B5F"/>
    </a:hlink>
    <a:folHlink>
      <a:srgbClr val="CBCBCB"/>
    </a:folHlink>
  </a:clrScheme>
</a:themeOverride>
</file>

<file path=ppt/theme/themeOverride23.xml><?xml version="1.0" encoding="utf-8"?>
<a:themeOverride xmlns:a="http://schemas.openxmlformats.org/drawingml/2006/main">
  <a:clrScheme name="浦银安盛">
    <a:dk1>
      <a:srgbClr val="000000"/>
    </a:dk1>
    <a:lt1>
      <a:srgbClr val="FFFFFF"/>
    </a:lt1>
    <a:dk2>
      <a:srgbClr val="768394"/>
    </a:dk2>
    <a:lt2>
      <a:srgbClr val="F0F0F0"/>
    </a:lt2>
    <a:accent1>
      <a:srgbClr val="2B44FF"/>
    </a:accent1>
    <a:accent2>
      <a:srgbClr val="FFFFFF"/>
    </a:accent2>
    <a:accent3>
      <a:srgbClr val="D1D1D1"/>
    </a:accent3>
    <a:accent4>
      <a:srgbClr val="737373"/>
    </a:accent4>
    <a:accent5>
      <a:srgbClr val="1E1E1E"/>
    </a:accent5>
    <a:accent6>
      <a:srgbClr val="15259A"/>
    </a:accent6>
    <a:hlink>
      <a:srgbClr val="FF2B5F"/>
    </a:hlink>
    <a:folHlink>
      <a:srgbClr val="CBCBCB"/>
    </a:folHlink>
  </a:clrScheme>
</a:themeOverride>
</file>

<file path=ppt/theme/themeOverride24.xml><?xml version="1.0" encoding="utf-8"?>
<a:themeOverride xmlns:a="http://schemas.openxmlformats.org/drawingml/2006/main">
  <a:clrScheme name="浦银安盛">
    <a:dk1>
      <a:srgbClr val="000000"/>
    </a:dk1>
    <a:lt1>
      <a:srgbClr val="FFFFFF"/>
    </a:lt1>
    <a:dk2>
      <a:srgbClr val="768394"/>
    </a:dk2>
    <a:lt2>
      <a:srgbClr val="F0F0F0"/>
    </a:lt2>
    <a:accent1>
      <a:srgbClr val="2B44FF"/>
    </a:accent1>
    <a:accent2>
      <a:srgbClr val="FFFFFF"/>
    </a:accent2>
    <a:accent3>
      <a:srgbClr val="D1D1D1"/>
    </a:accent3>
    <a:accent4>
      <a:srgbClr val="737373"/>
    </a:accent4>
    <a:accent5>
      <a:srgbClr val="1E1E1E"/>
    </a:accent5>
    <a:accent6>
      <a:srgbClr val="15259A"/>
    </a:accent6>
    <a:hlink>
      <a:srgbClr val="FF2B5F"/>
    </a:hlink>
    <a:folHlink>
      <a:srgbClr val="CBCBCB"/>
    </a:folHlink>
  </a:clrScheme>
</a:themeOverride>
</file>

<file path=ppt/theme/themeOverride25.xml><?xml version="1.0" encoding="utf-8"?>
<a:themeOverride xmlns:a="http://schemas.openxmlformats.org/drawingml/2006/main">
  <a:clrScheme name="浦银安盛">
    <a:dk1>
      <a:srgbClr val="000000"/>
    </a:dk1>
    <a:lt1>
      <a:srgbClr val="FFFFFF"/>
    </a:lt1>
    <a:dk2>
      <a:srgbClr val="768394"/>
    </a:dk2>
    <a:lt2>
      <a:srgbClr val="F0F0F0"/>
    </a:lt2>
    <a:accent1>
      <a:srgbClr val="2B44FF"/>
    </a:accent1>
    <a:accent2>
      <a:srgbClr val="FFFFFF"/>
    </a:accent2>
    <a:accent3>
      <a:srgbClr val="D1D1D1"/>
    </a:accent3>
    <a:accent4>
      <a:srgbClr val="737373"/>
    </a:accent4>
    <a:accent5>
      <a:srgbClr val="1E1E1E"/>
    </a:accent5>
    <a:accent6>
      <a:srgbClr val="15259A"/>
    </a:accent6>
    <a:hlink>
      <a:srgbClr val="FF2B5F"/>
    </a:hlink>
    <a:folHlink>
      <a:srgbClr val="CBCBCB"/>
    </a:folHlink>
  </a:clrScheme>
</a:themeOverride>
</file>

<file path=ppt/theme/themeOverride26.xml><?xml version="1.0" encoding="utf-8"?>
<a:themeOverride xmlns:a="http://schemas.openxmlformats.org/drawingml/2006/main">
  <a:clrScheme name="浦银安盛">
    <a:dk1>
      <a:srgbClr val="000000"/>
    </a:dk1>
    <a:lt1>
      <a:srgbClr val="FFFFFF"/>
    </a:lt1>
    <a:dk2>
      <a:srgbClr val="768394"/>
    </a:dk2>
    <a:lt2>
      <a:srgbClr val="F0F0F0"/>
    </a:lt2>
    <a:accent1>
      <a:srgbClr val="2B44FF"/>
    </a:accent1>
    <a:accent2>
      <a:srgbClr val="FFFFFF"/>
    </a:accent2>
    <a:accent3>
      <a:srgbClr val="D1D1D1"/>
    </a:accent3>
    <a:accent4>
      <a:srgbClr val="737373"/>
    </a:accent4>
    <a:accent5>
      <a:srgbClr val="1E1E1E"/>
    </a:accent5>
    <a:accent6>
      <a:srgbClr val="15259A"/>
    </a:accent6>
    <a:hlink>
      <a:srgbClr val="FF2B5F"/>
    </a:hlink>
    <a:folHlink>
      <a:srgbClr val="CBCBCB"/>
    </a:folHlink>
  </a:clrScheme>
</a:themeOverride>
</file>

<file path=ppt/theme/themeOverride27.xml><?xml version="1.0" encoding="utf-8"?>
<a:themeOverride xmlns:a="http://schemas.openxmlformats.org/drawingml/2006/main">
  <a:clrScheme name="浦银安盛">
    <a:dk1>
      <a:srgbClr val="000000"/>
    </a:dk1>
    <a:lt1>
      <a:srgbClr val="FFFFFF"/>
    </a:lt1>
    <a:dk2>
      <a:srgbClr val="768394"/>
    </a:dk2>
    <a:lt2>
      <a:srgbClr val="F0F0F0"/>
    </a:lt2>
    <a:accent1>
      <a:srgbClr val="2B44FF"/>
    </a:accent1>
    <a:accent2>
      <a:srgbClr val="FFFFFF"/>
    </a:accent2>
    <a:accent3>
      <a:srgbClr val="D1D1D1"/>
    </a:accent3>
    <a:accent4>
      <a:srgbClr val="737373"/>
    </a:accent4>
    <a:accent5>
      <a:srgbClr val="1E1E1E"/>
    </a:accent5>
    <a:accent6>
      <a:srgbClr val="15259A"/>
    </a:accent6>
    <a:hlink>
      <a:srgbClr val="FF2B5F"/>
    </a:hlink>
    <a:folHlink>
      <a:srgbClr val="CBCBCB"/>
    </a:folHlink>
  </a:clrScheme>
</a:themeOverride>
</file>

<file path=ppt/theme/themeOverride28.xml><?xml version="1.0" encoding="utf-8"?>
<a:themeOverride xmlns:a="http://schemas.openxmlformats.org/drawingml/2006/main">
  <a:clrScheme name="浦银安盛">
    <a:dk1>
      <a:srgbClr val="000000"/>
    </a:dk1>
    <a:lt1>
      <a:srgbClr val="FFFFFF"/>
    </a:lt1>
    <a:dk2>
      <a:srgbClr val="768394"/>
    </a:dk2>
    <a:lt2>
      <a:srgbClr val="F0F0F0"/>
    </a:lt2>
    <a:accent1>
      <a:srgbClr val="2B44FF"/>
    </a:accent1>
    <a:accent2>
      <a:srgbClr val="FFFFFF"/>
    </a:accent2>
    <a:accent3>
      <a:srgbClr val="D1D1D1"/>
    </a:accent3>
    <a:accent4>
      <a:srgbClr val="737373"/>
    </a:accent4>
    <a:accent5>
      <a:srgbClr val="1E1E1E"/>
    </a:accent5>
    <a:accent6>
      <a:srgbClr val="15259A"/>
    </a:accent6>
    <a:hlink>
      <a:srgbClr val="FF2B5F"/>
    </a:hlink>
    <a:folHlink>
      <a:srgbClr val="CBCBCB"/>
    </a:folHlink>
  </a:clrScheme>
</a:themeOverride>
</file>

<file path=ppt/theme/themeOverride29.xml><?xml version="1.0" encoding="utf-8"?>
<a:themeOverride xmlns:a="http://schemas.openxmlformats.org/drawingml/2006/main">
  <a:clrScheme name="浦银安盛">
    <a:dk1>
      <a:srgbClr val="000000"/>
    </a:dk1>
    <a:lt1>
      <a:srgbClr val="FFFFFF"/>
    </a:lt1>
    <a:dk2>
      <a:srgbClr val="768394"/>
    </a:dk2>
    <a:lt2>
      <a:srgbClr val="F0F0F0"/>
    </a:lt2>
    <a:accent1>
      <a:srgbClr val="2B44FF"/>
    </a:accent1>
    <a:accent2>
      <a:srgbClr val="FFFFFF"/>
    </a:accent2>
    <a:accent3>
      <a:srgbClr val="D1D1D1"/>
    </a:accent3>
    <a:accent4>
      <a:srgbClr val="737373"/>
    </a:accent4>
    <a:accent5>
      <a:srgbClr val="1E1E1E"/>
    </a:accent5>
    <a:accent6>
      <a:srgbClr val="15259A"/>
    </a:accent6>
    <a:hlink>
      <a:srgbClr val="FF2B5F"/>
    </a:hlink>
    <a:folHlink>
      <a:srgbClr val="CBCBCB"/>
    </a:folHlink>
  </a:clrScheme>
</a:themeOverride>
</file>

<file path=ppt/theme/themeOverride3.xml><?xml version="1.0" encoding="utf-8"?>
<a:themeOverride xmlns:a="http://schemas.openxmlformats.org/drawingml/2006/main">
  <a:clrScheme name="浦银安盛">
    <a:dk1>
      <a:srgbClr val="000000"/>
    </a:dk1>
    <a:lt1>
      <a:srgbClr val="FFFFFF"/>
    </a:lt1>
    <a:dk2>
      <a:srgbClr val="768394"/>
    </a:dk2>
    <a:lt2>
      <a:srgbClr val="F0F0F0"/>
    </a:lt2>
    <a:accent1>
      <a:srgbClr val="2B44FF"/>
    </a:accent1>
    <a:accent2>
      <a:srgbClr val="FFFFFF"/>
    </a:accent2>
    <a:accent3>
      <a:srgbClr val="D1D1D1"/>
    </a:accent3>
    <a:accent4>
      <a:srgbClr val="737373"/>
    </a:accent4>
    <a:accent5>
      <a:srgbClr val="1E1E1E"/>
    </a:accent5>
    <a:accent6>
      <a:srgbClr val="15259A"/>
    </a:accent6>
    <a:hlink>
      <a:srgbClr val="FF2B5F"/>
    </a:hlink>
    <a:folHlink>
      <a:srgbClr val="CBCBCB"/>
    </a:folHlink>
  </a:clrScheme>
</a:themeOverride>
</file>

<file path=ppt/theme/themeOverride4.xml><?xml version="1.0" encoding="utf-8"?>
<a:themeOverride xmlns:a="http://schemas.openxmlformats.org/drawingml/2006/main">
  <a:clrScheme name="浦银安盛">
    <a:dk1>
      <a:srgbClr val="000000"/>
    </a:dk1>
    <a:lt1>
      <a:srgbClr val="FFFFFF"/>
    </a:lt1>
    <a:dk2>
      <a:srgbClr val="768394"/>
    </a:dk2>
    <a:lt2>
      <a:srgbClr val="F0F0F0"/>
    </a:lt2>
    <a:accent1>
      <a:srgbClr val="2B44FF"/>
    </a:accent1>
    <a:accent2>
      <a:srgbClr val="FFFFFF"/>
    </a:accent2>
    <a:accent3>
      <a:srgbClr val="D1D1D1"/>
    </a:accent3>
    <a:accent4>
      <a:srgbClr val="737373"/>
    </a:accent4>
    <a:accent5>
      <a:srgbClr val="1E1E1E"/>
    </a:accent5>
    <a:accent6>
      <a:srgbClr val="15259A"/>
    </a:accent6>
    <a:hlink>
      <a:srgbClr val="FF2B5F"/>
    </a:hlink>
    <a:folHlink>
      <a:srgbClr val="CBCBCB"/>
    </a:folHlink>
  </a:clrScheme>
</a:themeOverride>
</file>

<file path=ppt/theme/themeOverride5.xml><?xml version="1.0" encoding="utf-8"?>
<a:themeOverride xmlns:a="http://schemas.openxmlformats.org/drawingml/2006/main">
  <a:clrScheme name="浦银安盛">
    <a:dk1>
      <a:srgbClr val="000000"/>
    </a:dk1>
    <a:lt1>
      <a:srgbClr val="FFFFFF"/>
    </a:lt1>
    <a:dk2>
      <a:srgbClr val="768394"/>
    </a:dk2>
    <a:lt2>
      <a:srgbClr val="F0F0F0"/>
    </a:lt2>
    <a:accent1>
      <a:srgbClr val="2B44FF"/>
    </a:accent1>
    <a:accent2>
      <a:srgbClr val="FFFFFF"/>
    </a:accent2>
    <a:accent3>
      <a:srgbClr val="D1D1D1"/>
    </a:accent3>
    <a:accent4>
      <a:srgbClr val="737373"/>
    </a:accent4>
    <a:accent5>
      <a:srgbClr val="1E1E1E"/>
    </a:accent5>
    <a:accent6>
      <a:srgbClr val="15259A"/>
    </a:accent6>
    <a:hlink>
      <a:srgbClr val="FF2B5F"/>
    </a:hlink>
    <a:folHlink>
      <a:srgbClr val="CBCBCB"/>
    </a:folHlink>
  </a:clrScheme>
</a:themeOverride>
</file>

<file path=ppt/theme/themeOverride6.xml><?xml version="1.0" encoding="utf-8"?>
<a:themeOverride xmlns:a="http://schemas.openxmlformats.org/drawingml/2006/main">
  <a:clrScheme name="浦银安盛">
    <a:dk1>
      <a:srgbClr val="000000"/>
    </a:dk1>
    <a:lt1>
      <a:srgbClr val="FFFFFF"/>
    </a:lt1>
    <a:dk2>
      <a:srgbClr val="768394"/>
    </a:dk2>
    <a:lt2>
      <a:srgbClr val="F0F0F0"/>
    </a:lt2>
    <a:accent1>
      <a:srgbClr val="2B44FF"/>
    </a:accent1>
    <a:accent2>
      <a:srgbClr val="FFFFFF"/>
    </a:accent2>
    <a:accent3>
      <a:srgbClr val="D1D1D1"/>
    </a:accent3>
    <a:accent4>
      <a:srgbClr val="737373"/>
    </a:accent4>
    <a:accent5>
      <a:srgbClr val="1E1E1E"/>
    </a:accent5>
    <a:accent6>
      <a:srgbClr val="15259A"/>
    </a:accent6>
    <a:hlink>
      <a:srgbClr val="FF2B5F"/>
    </a:hlink>
    <a:folHlink>
      <a:srgbClr val="CBCBCB"/>
    </a:folHlink>
  </a:clrScheme>
</a:themeOverride>
</file>

<file path=ppt/theme/themeOverride7.xml><?xml version="1.0" encoding="utf-8"?>
<a:themeOverride xmlns:a="http://schemas.openxmlformats.org/drawingml/2006/main">
  <a:clrScheme name="浦银安盛">
    <a:dk1>
      <a:srgbClr val="000000"/>
    </a:dk1>
    <a:lt1>
      <a:srgbClr val="FFFFFF"/>
    </a:lt1>
    <a:dk2>
      <a:srgbClr val="768394"/>
    </a:dk2>
    <a:lt2>
      <a:srgbClr val="F0F0F0"/>
    </a:lt2>
    <a:accent1>
      <a:srgbClr val="2B44FF"/>
    </a:accent1>
    <a:accent2>
      <a:srgbClr val="FFFFFF"/>
    </a:accent2>
    <a:accent3>
      <a:srgbClr val="D1D1D1"/>
    </a:accent3>
    <a:accent4>
      <a:srgbClr val="737373"/>
    </a:accent4>
    <a:accent5>
      <a:srgbClr val="1E1E1E"/>
    </a:accent5>
    <a:accent6>
      <a:srgbClr val="15259A"/>
    </a:accent6>
    <a:hlink>
      <a:srgbClr val="FF2B5F"/>
    </a:hlink>
    <a:folHlink>
      <a:srgbClr val="CBCBCB"/>
    </a:folHlink>
  </a:clrScheme>
</a:themeOverride>
</file>

<file path=ppt/theme/themeOverride8.xml><?xml version="1.0" encoding="utf-8"?>
<a:themeOverride xmlns:a="http://schemas.openxmlformats.org/drawingml/2006/main">
  <a:clrScheme name="浦银安盛">
    <a:dk1>
      <a:srgbClr val="000000"/>
    </a:dk1>
    <a:lt1>
      <a:srgbClr val="FFFFFF"/>
    </a:lt1>
    <a:dk2>
      <a:srgbClr val="768394"/>
    </a:dk2>
    <a:lt2>
      <a:srgbClr val="F0F0F0"/>
    </a:lt2>
    <a:accent1>
      <a:srgbClr val="2B44FF"/>
    </a:accent1>
    <a:accent2>
      <a:srgbClr val="FFFFFF"/>
    </a:accent2>
    <a:accent3>
      <a:srgbClr val="D1D1D1"/>
    </a:accent3>
    <a:accent4>
      <a:srgbClr val="737373"/>
    </a:accent4>
    <a:accent5>
      <a:srgbClr val="1E1E1E"/>
    </a:accent5>
    <a:accent6>
      <a:srgbClr val="15259A"/>
    </a:accent6>
    <a:hlink>
      <a:srgbClr val="FF2B5F"/>
    </a:hlink>
    <a:folHlink>
      <a:srgbClr val="CBCBCB"/>
    </a:folHlink>
  </a:clrScheme>
</a:themeOverride>
</file>

<file path=ppt/theme/themeOverride9.xml><?xml version="1.0" encoding="utf-8"?>
<a:themeOverride xmlns:a="http://schemas.openxmlformats.org/drawingml/2006/main">
  <a:clrScheme name="浦银安盛">
    <a:dk1>
      <a:srgbClr val="000000"/>
    </a:dk1>
    <a:lt1>
      <a:srgbClr val="FFFFFF"/>
    </a:lt1>
    <a:dk2>
      <a:srgbClr val="768394"/>
    </a:dk2>
    <a:lt2>
      <a:srgbClr val="F0F0F0"/>
    </a:lt2>
    <a:accent1>
      <a:srgbClr val="2B44FF"/>
    </a:accent1>
    <a:accent2>
      <a:srgbClr val="FFFFFF"/>
    </a:accent2>
    <a:accent3>
      <a:srgbClr val="D1D1D1"/>
    </a:accent3>
    <a:accent4>
      <a:srgbClr val="737373"/>
    </a:accent4>
    <a:accent5>
      <a:srgbClr val="1E1E1E"/>
    </a:accent5>
    <a:accent6>
      <a:srgbClr val="15259A"/>
    </a:accent6>
    <a:hlink>
      <a:srgbClr val="FF2B5F"/>
    </a:hlink>
    <a:folHlink>
      <a:srgbClr val="CBCBCB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Mu</Template>
  <TotalTime>0</TotalTime>
  <Words>1570</Words>
  <Application>Microsoft Office PowerPoint</Application>
  <PresentationFormat>宽屏</PresentationFormat>
  <Paragraphs>239</Paragraphs>
  <Slides>29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35" baseType="lpstr">
      <vt:lpstr>等线</vt:lpstr>
      <vt:lpstr>黑体</vt:lpstr>
      <vt:lpstr>Arial</vt:lpstr>
      <vt:lpstr>Calibri</vt:lpstr>
      <vt:lpstr>Impact</vt:lpstr>
      <vt:lpstr>HORIBA</vt:lpstr>
      <vt:lpstr>西安工程大学 文学系学术答辩 PPT</vt:lpstr>
      <vt:lpstr>PowerPoint 演示文稿</vt:lpstr>
      <vt:lpstr>ONE.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>iSlide</Manager>
  <Company>iSlide</Company>
  <LinksUpToDate>false</LinksUpToDate>
  <SharedDoc>false</SharedDoc>
  <HyperlinkBase>https://www.islide.cc</HyperlinkBase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西安工程大学学术论文答辩PPT模板</dc:title>
  <dc:creator>islide</dc:creator>
  <cp:keywords>51PPT模板网（www.51pptmoban.com）</cp:keywords>
  <dc:description>51PPT模板网，幻灯片演示模板及素材免费下载！_x000d_
51PPT模板网 唯一访问网址：www.51pptmoban.com</dc:description>
  <cp:lastModifiedBy>jingtao hu</cp:lastModifiedBy>
  <cp:revision>4</cp:revision>
  <cp:lastPrinted>2020-09-09T16:00:00Z</cp:lastPrinted>
  <dcterms:created xsi:type="dcterms:W3CDTF">2020-09-09T16:00:00Z</dcterms:created>
  <dcterms:modified xsi:type="dcterms:W3CDTF">2024-09-15T03:05:39Z</dcterms:modified>
  <cp:contentStatus>西安工程大学学术论文答辩PPT模板，www.51pptmoban.com</cp:contentStatus>
  <cp:version>51pptmoban.com（V51PPT-24050602版）</cp:version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Slide.Theme">
    <vt:lpwstr>48706f29-9ca0-418e-876d-de7b156ca083</vt:lpwstr>
  </property>
  <property fmtid="{D5CDD505-2E9C-101B-9397-08002B2CF9AE}" pid="3" name="iSlide.TEMPLATE">
    <vt:lpwstr>69c42087-7034-409e-9890-bca893a5cb91</vt:lpwstr>
  </property>
</Properties>
</file>